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4305-28DE-4DD2-9345-62D74EC87A2B}" type="datetimeFigureOut">
              <a:rPr lang="en-ZA" smtClean="0"/>
              <a:t>2019/05/06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FDB6-F8D8-45C4-9E4D-AB8BCB053B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30799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4305-28DE-4DD2-9345-62D74EC87A2B}" type="datetimeFigureOut">
              <a:rPr lang="en-ZA" smtClean="0"/>
              <a:t>2019/05/06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FDB6-F8D8-45C4-9E4D-AB8BCB053B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30009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4305-28DE-4DD2-9345-62D74EC87A2B}" type="datetimeFigureOut">
              <a:rPr lang="en-ZA" smtClean="0"/>
              <a:t>2019/05/06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FDB6-F8D8-45C4-9E4D-AB8BCB053B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06408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4305-28DE-4DD2-9345-62D74EC87A2B}" type="datetimeFigureOut">
              <a:rPr lang="en-ZA" smtClean="0"/>
              <a:t>2019/05/06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FDB6-F8D8-45C4-9E4D-AB8BCB053B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1021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4305-28DE-4DD2-9345-62D74EC87A2B}" type="datetimeFigureOut">
              <a:rPr lang="en-ZA" smtClean="0"/>
              <a:t>2019/05/06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FDB6-F8D8-45C4-9E4D-AB8BCB053B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2222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4305-28DE-4DD2-9345-62D74EC87A2B}" type="datetimeFigureOut">
              <a:rPr lang="en-ZA" smtClean="0"/>
              <a:t>2019/05/06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FDB6-F8D8-45C4-9E4D-AB8BCB053B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87128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4305-28DE-4DD2-9345-62D74EC87A2B}" type="datetimeFigureOut">
              <a:rPr lang="en-ZA" smtClean="0"/>
              <a:t>2019/05/06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FDB6-F8D8-45C4-9E4D-AB8BCB053B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26168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4305-28DE-4DD2-9345-62D74EC87A2B}" type="datetimeFigureOut">
              <a:rPr lang="en-ZA" smtClean="0"/>
              <a:t>2019/05/06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FDB6-F8D8-45C4-9E4D-AB8BCB053B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65341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4305-28DE-4DD2-9345-62D74EC87A2B}" type="datetimeFigureOut">
              <a:rPr lang="en-ZA" smtClean="0"/>
              <a:t>2019/05/06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FDB6-F8D8-45C4-9E4D-AB8BCB053B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61184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4305-28DE-4DD2-9345-62D74EC87A2B}" type="datetimeFigureOut">
              <a:rPr lang="en-ZA" smtClean="0"/>
              <a:t>2019/05/06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FDB6-F8D8-45C4-9E4D-AB8BCB053B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97106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4305-28DE-4DD2-9345-62D74EC87A2B}" type="datetimeFigureOut">
              <a:rPr lang="en-ZA" smtClean="0"/>
              <a:t>2019/05/06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FDB6-F8D8-45C4-9E4D-AB8BCB053B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39721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C4305-28DE-4DD2-9345-62D74EC87A2B}" type="datetimeFigureOut">
              <a:rPr lang="en-ZA" smtClean="0"/>
              <a:t>2019/05/06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AFDB6-F8D8-45C4-9E4D-AB8BCB053B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05733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CABB26-BA61-478D-9A2B-FC1B7E396DD2}"/>
              </a:ext>
            </a:extLst>
          </p:cNvPr>
          <p:cNvSpPr/>
          <p:nvPr/>
        </p:nvSpPr>
        <p:spPr>
          <a:xfrm>
            <a:off x="493470" y="828143"/>
            <a:ext cx="832153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4400" dirty="0" err="1">
                <a:latin typeface="Lucida Console" panose="020B0609040504020204" pitchFamily="49" charset="0"/>
              </a:rPr>
              <a:t>data_wrangling</a:t>
            </a:r>
            <a:r>
              <a:rPr lang="en-ZA" sz="4400" dirty="0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() &amp;&amp;</a:t>
            </a:r>
          </a:p>
          <a:p>
            <a:r>
              <a:rPr lang="en-ZA" sz="4400" dirty="0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(</a:t>
            </a:r>
            <a:r>
              <a:rPr lang="en-ZA" sz="44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"manipulation"</a:t>
            </a:r>
            <a:r>
              <a:rPr lang="en-ZA" sz="4400" dirty="0">
                <a:latin typeface="Lucida Console" panose="020B0609040504020204" pitchFamily="49" charset="0"/>
              </a:rPr>
              <a:t> </a:t>
            </a:r>
            <a:r>
              <a:rPr lang="en-ZA" sz="4400" dirty="0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%in%</a:t>
            </a:r>
            <a:r>
              <a:rPr lang="en-ZA" sz="4400" dirty="0">
                <a:latin typeface="Lucida Console" panose="020B0609040504020204" pitchFamily="49" charset="0"/>
              </a:rPr>
              <a:t> R</a:t>
            </a:r>
            <a:r>
              <a:rPr lang="en-ZA" sz="4400" dirty="0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C1B1DD-2B12-4D1B-94DA-05BC3B56E74B}"/>
              </a:ext>
            </a:extLst>
          </p:cNvPr>
          <p:cNvSpPr/>
          <p:nvPr/>
        </p:nvSpPr>
        <p:spPr>
          <a:xfrm>
            <a:off x="493470" y="4471364"/>
            <a:ext cx="4507965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dirty="0" err="1">
                <a:latin typeface="Lucida Console" panose="020B0609040504020204" pitchFamily="49" charset="0"/>
              </a:rPr>
              <a:t>postgraduate_workshop</a:t>
            </a:r>
            <a:r>
              <a:rPr lang="en-ZA" dirty="0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(</a:t>
            </a:r>
          </a:p>
          <a:p>
            <a:r>
              <a:rPr lang="en-ZA" dirty="0">
                <a:latin typeface="Lucida Console" panose="020B0609040504020204" pitchFamily="49" charset="0"/>
              </a:rPr>
              <a:t>  </a:t>
            </a:r>
            <a:r>
              <a:rPr lang="nl-NL" dirty="0">
                <a:latin typeface="Lucida Console" panose="020B0609040504020204" pitchFamily="49" charset="0"/>
              </a:rPr>
              <a:t>dept </a:t>
            </a:r>
            <a:r>
              <a:rPr lang="nl-NL" dirty="0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=</a:t>
            </a:r>
            <a:r>
              <a:rPr lang="nl-NL" dirty="0">
                <a:latin typeface="Lucida Console" panose="020B0609040504020204" pitchFamily="49" charset="0"/>
              </a:rPr>
              <a:t> </a:t>
            </a:r>
            <a:r>
              <a:rPr lang="en-ZA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"</a:t>
            </a:r>
            <a:r>
              <a:rPr lang="nl-NL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Biological Sciences</a:t>
            </a:r>
            <a:r>
              <a:rPr lang="en-ZA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"</a:t>
            </a:r>
            <a:r>
              <a:rPr lang="nl-NL" dirty="0">
                <a:latin typeface="Lucida Console" panose="020B0609040504020204" pitchFamily="49" charset="0"/>
              </a:rPr>
              <a:t>,</a:t>
            </a:r>
          </a:p>
          <a:p>
            <a:r>
              <a:rPr lang="nl-NL" dirty="0">
                <a:latin typeface="Lucida Console" panose="020B0609040504020204" pitchFamily="49" charset="0"/>
              </a:rPr>
              <a:t>  presenter </a:t>
            </a:r>
            <a:r>
              <a:rPr lang="nl-NL" dirty="0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=</a:t>
            </a:r>
            <a:r>
              <a:rPr lang="nl-NL" dirty="0">
                <a:latin typeface="Lucida Console" panose="020B0609040504020204" pitchFamily="49" charset="0"/>
              </a:rPr>
              <a:t> c</a:t>
            </a:r>
            <a:r>
              <a:rPr lang="nl-NL" dirty="0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(</a:t>
            </a:r>
          </a:p>
          <a:p>
            <a:r>
              <a:rPr lang="nl-NL" dirty="0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    </a:t>
            </a:r>
            <a:r>
              <a:rPr lang="en-ZA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"</a:t>
            </a:r>
            <a:r>
              <a:rPr lang="nl-NL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Ruan van Mazijk</a:t>
            </a:r>
            <a:r>
              <a:rPr lang="en-ZA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"</a:t>
            </a:r>
            <a:r>
              <a:rPr lang="nl-NL" dirty="0">
                <a:latin typeface="Lucida Console" panose="020B0609040504020204" pitchFamily="49" charset="0"/>
              </a:rPr>
              <a:t>, </a:t>
            </a:r>
          </a:p>
          <a:p>
            <a:r>
              <a:rPr lang="nl-NL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    </a:t>
            </a:r>
            <a:r>
              <a:rPr lang="en-ZA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"</a:t>
            </a:r>
            <a:r>
              <a:rPr lang="nl-NL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MSc candidate</a:t>
            </a:r>
            <a:r>
              <a:rPr lang="en-ZA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"</a:t>
            </a:r>
          </a:p>
          <a:p>
            <a:r>
              <a:rPr lang="nl-NL" dirty="0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  )</a:t>
            </a:r>
          </a:p>
          <a:p>
            <a:r>
              <a:rPr lang="nl-NL" dirty="0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)</a:t>
            </a:r>
            <a:endParaRPr lang="en-ZA" dirty="0">
              <a:solidFill>
                <a:schemeClr val="accent3">
                  <a:lumMod val="75000"/>
                </a:schemeClr>
              </a:solidFill>
              <a:latin typeface="Lucida Console" panose="020B060904050402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A64C7A-65E0-49CA-8463-4C95A5804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677" y="3429000"/>
            <a:ext cx="1043876" cy="102150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281F0B3-5386-4AA0-8150-1F8C27C462A0}"/>
              </a:ext>
            </a:extLst>
          </p:cNvPr>
          <p:cNvSpPr/>
          <p:nvPr/>
        </p:nvSpPr>
        <p:spPr>
          <a:xfrm>
            <a:off x="7038677" y="2905780"/>
            <a:ext cx="10438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1400" dirty="0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</a:rPr>
              <a:t>&gt; logo()</a:t>
            </a:r>
          </a:p>
          <a:p>
            <a:r>
              <a:rPr lang="en-ZA" sz="1400" dirty="0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</a:rPr>
              <a:t>## [1]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38D0BD-26E9-4188-9B8B-8C1578A12A9F}"/>
              </a:ext>
            </a:extLst>
          </p:cNvPr>
          <p:cNvSpPr/>
          <p:nvPr/>
        </p:nvSpPr>
        <p:spPr>
          <a:xfrm>
            <a:off x="7038677" y="4571337"/>
            <a:ext cx="10438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1400" dirty="0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</a:rPr>
              <a:t>&gt; face()</a:t>
            </a:r>
          </a:p>
          <a:p>
            <a:r>
              <a:rPr lang="en-ZA" sz="1400" dirty="0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</a:rPr>
              <a:t>## [1]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3A1732-2496-450A-9862-D073F83F3A0D}"/>
              </a:ext>
            </a:extLst>
          </p:cNvPr>
          <p:cNvSpPr/>
          <p:nvPr/>
        </p:nvSpPr>
        <p:spPr>
          <a:xfrm>
            <a:off x="3110225" y="2988308"/>
            <a:ext cx="125205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4400" dirty="0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%&gt;%</a:t>
            </a:r>
            <a:r>
              <a:rPr lang="en-ZA" sz="4400" dirty="0">
                <a:latin typeface="Lucida Console" panose="020B0609040504020204" pitchFamily="49" charset="0"/>
              </a:rPr>
              <a:t> </a:t>
            </a:r>
            <a:endParaRPr lang="en-ZA" sz="4400" dirty="0"/>
          </a:p>
        </p:txBody>
      </p:sp>
    </p:spTree>
    <p:extLst>
      <p:ext uri="{BB962C8B-B14F-4D97-AF65-F5344CB8AC3E}">
        <p14:creationId xmlns:p14="http://schemas.microsoft.com/office/powerpoint/2010/main" val="3989853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60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Lucida Console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Ruan Van Mazijk</dc:creator>
  <cp:lastModifiedBy>Ruan Van Mazijk</cp:lastModifiedBy>
  <cp:revision>7</cp:revision>
  <dcterms:created xsi:type="dcterms:W3CDTF">2019-05-06T10:04:53Z</dcterms:created>
  <dcterms:modified xsi:type="dcterms:W3CDTF">2019-05-06T10:39:45Z</dcterms:modified>
</cp:coreProperties>
</file>