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C49-DDF3-0B40-BCDD-BDDA679A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1F7DD-5C7F-F446-BEB8-6A60FF9E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A2B6-549E-A742-B08B-21021AC0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C603-8586-3A49-932F-BD4B6992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1583-916D-C340-920E-A85C2422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8B80-BE83-D648-9866-6DB89D4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CE95-3BEF-4046-ABA4-F801FD5D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D973-6201-0B47-8E2B-F831349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39E5-A79C-294F-A7AF-C0F065B9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271D-8991-8D44-A1C9-AC7A20BC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325D0-AD53-4140-B431-AF9072302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02E3-451F-9C4A-A4F1-32295496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EC7E-E180-9D42-B3CA-E04CD5C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9C6E-A8B2-E742-AEC2-C42107C5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9635-A656-0B49-9FD0-C18278AC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3BD-F737-9E4A-BF89-5CD3B560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03EB-2D87-7F40-82F4-07CACF81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2673-CB59-F44D-A5E9-2F599AB5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2EA8-EC71-CD4F-BA4E-E1FCF97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6D8D-68A6-9847-92E1-3F040F4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7158-827A-ED4E-99FF-FE692911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D857F-6A49-3B4B-9C9B-CD9F2311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902F-DAEC-4846-944A-F7F52940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EA8F-B0FB-E549-B313-E4C68C0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8B20-48D0-F547-B921-D61F867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99B6-0217-1247-93C5-5E0CE48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75AF-DE02-2D4A-B3EE-49C284C4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C81E-7099-C245-9A70-D5649BA0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A41F0-F0C4-3D47-9666-1042404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CBDA-6645-0143-9D01-E7914C28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8EC3F-8B2C-2B4A-9E54-083A2741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80DC-6BE5-2B40-BAEC-73E48465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553D6-B343-9D43-905D-C920CD72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EE55-1C3C-D64E-961C-5BE864DAA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028-8C7E-8549-A4C3-1D8BA9FF8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AA84D-44E3-4146-8D51-1BBC43B9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B8C98-EB2C-1E4A-B0F8-2B19839F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C5DD6-4E69-1A4D-B1C1-2364219E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2D22C-3152-BB43-A823-CEC74C5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49E9-6BF7-C041-92CE-605417C4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0D0E-3FD4-C241-AF57-C9F530E0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7E2D2-1AD6-2847-8EA1-A205B980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B946-C78F-BE41-B0F4-17D8EC8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316F2-61E4-5B46-A672-C842A27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93A73-6497-2B4D-A643-8088FBF4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F140-CD8E-5641-A5D2-607B9736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750-D41F-5C4C-AEBD-B0825819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7444-92BB-3A4E-A2E6-41474B73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F10E7-B2C4-0A46-A786-DE780DAD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9942-BCC0-C440-96AA-C27F04C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34E0-281F-8F40-8CF7-45700ED2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5AA-1553-2F4F-806C-2FD21A63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033F-8DCE-5045-8A72-3B4F2A51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7940D-6224-B04A-BBCC-56D88121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DDC7-9615-AB49-9FAC-86588541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4A76-5ACC-DF4D-9831-5EEE3D7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1DFD-CE87-1740-818F-9BA5BA3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EFDC-2478-A343-AD16-7B82EFA7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90C5D-610E-3842-9D8A-A4108C2B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3261-1D25-D544-87ED-5EEE216D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FC77-77D9-2E47-84F6-05F7AC705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AA29-6983-6346-8A76-F6310C999CF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B5EB-8398-5340-8AC6-0E258FBF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D8C2-52F5-5C4E-AA9E-B3394261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218414" y="616404"/>
            <a:ext cx="11973586" cy="441020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D5C65-883D-764E-9077-91C9D2A7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8" t="27513" b="54406"/>
          <a:stretch/>
        </p:blipFill>
        <p:spPr>
          <a:xfrm>
            <a:off x="218414" y="5624185"/>
            <a:ext cx="1745280" cy="10238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803415" y="4655128"/>
            <a:ext cx="10580914" cy="28500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3822183" y="4940136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1190069" y="2518888"/>
            <a:ext cx="29033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09218-3BED-6043-93B1-AA96847EE66E}"/>
              </a:ext>
            </a:extLst>
          </p:cNvPr>
          <p:cNvSpPr/>
          <p:nvPr/>
        </p:nvSpPr>
        <p:spPr>
          <a:xfrm>
            <a:off x="890649" y="1338343"/>
            <a:ext cx="3443845" cy="301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8B3E1-42B0-834F-A0D0-E560291C6EA5}"/>
              </a:ext>
            </a:extLst>
          </p:cNvPr>
          <p:cNvSpPr/>
          <p:nvPr/>
        </p:nvSpPr>
        <p:spPr>
          <a:xfrm>
            <a:off x="4701922" y="1328818"/>
            <a:ext cx="3443845" cy="301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A2C4D-AAB1-5243-AAB1-58958A3C76A9}"/>
              </a:ext>
            </a:extLst>
          </p:cNvPr>
          <p:cNvSpPr/>
          <p:nvPr/>
        </p:nvSpPr>
        <p:spPr>
          <a:xfrm>
            <a:off x="8588231" y="1253864"/>
            <a:ext cx="3443845" cy="305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EDBE-87D5-6041-A1FA-D5E0BC9E7CB8}"/>
              </a:ext>
            </a:extLst>
          </p:cNvPr>
          <p:cNvSpPr/>
          <p:nvPr/>
        </p:nvSpPr>
        <p:spPr>
          <a:xfrm>
            <a:off x="655687" y="616404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5CC37-3A9C-3544-8E8B-310BF2509333}"/>
              </a:ext>
            </a:extLst>
          </p:cNvPr>
          <p:cNvSpPr/>
          <p:nvPr/>
        </p:nvSpPr>
        <p:spPr>
          <a:xfrm>
            <a:off x="5700088" y="683131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F2B2-15E3-A843-B1D5-D57C0E3FF569}"/>
              </a:ext>
            </a:extLst>
          </p:cNvPr>
          <p:cNvSpPr/>
          <p:nvPr/>
        </p:nvSpPr>
        <p:spPr>
          <a:xfrm>
            <a:off x="9315548" y="665922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DA68-0435-E94A-8600-11D9D13849D5}"/>
              </a:ext>
            </a:extLst>
          </p:cNvPr>
          <p:cNvSpPr/>
          <p:nvPr/>
        </p:nvSpPr>
        <p:spPr>
          <a:xfrm>
            <a:off x="890649" y="4458069"/>
            <a:ext cx="11078681" cy="59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5415E-F613-B34D-876B-20BB8450E9D0}"/>
              </a:ext>
            </a:extLst>
          </p:cNvPr>
          <p:cNvSpPr/>
          <p:nvPr/>
        </p:nvSpPr>
        <p:spPr>
          <a:xfrm>
            <a:off x="4460686" y="616403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50CA7-E9A8-8C40-A98C-C30DCC0C8DF5}"/>
              </a:ext>
            </a:extLst>
          </p:cNvPr>
          <p:cNvSpPr/>
          <p:nvPr/>
        </p:nvSpPr>
        <p:spPr>
          <a:xfrm>
            <a:off x="8286857" y="656284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76556-2309-A14E-8802-6EC4882519C5}"/>
              </a:ext>
            </a:extLst>
          </p:cNvPr>
          <p:cNvSpPr/>
          <p:nvPr/>
        </p:nvSpPr>
        <p:spPr>
          <a:xfrm>
            <a:off x="2026020" y="600315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218414" y="616404"/>
            <a:ext cx="11973586" cy="44102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45CBF-8397-2145-99A6-6C8B7964F993}"/>
              </a:ext>
            </a:extLst>
          </p:cNvPr>
          <p:cNvGrpSpPr>
            <a:grpSpLocks noChangeAspect="1"/>
          </p:cNvGrpSpPr>
          <p:nvPr/>
        </p:nvGrpSpPr>
        <p:grpSpPr>
          <a:xfrm>
            <a:off x="218414" y="5624185"/>
            <a:ext cx="3192792" cy="1023855"/>
            <a:chOff x="218414" y="5617030"/>
            <a:chExt cx="2869978" cy="92033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CD5C65-883D-764E-9077-91C9D2A7A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27513" b="54406"/>
            <a:stretch/>
          </p:blipFill>
          <p:spPr>
            <a:xfrm>
              <a:off x="218414" y="5617030"/>
              <a:ext cx="1568820" cy="92033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A17EDF-25B0-524D-95EE-64CA2F5BB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58333" b="20665"/>
            <a:stretch/>
          </p:blipFill>
          <p:spPr>
            <a:xfrm>
              <a:off x="1787234" y="5650718"/>
              <a:ext cx="1301158" cy="88664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803415" y="4655128"/>
            <a:ext cx="10580914" cy="28500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3822183" y="4940136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1190069" y="2518888"/>
            <a:ext cx="29033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2D1B-BDAB-A241-B6EE-9268DF9DDE6E}"/>
              </a:ext>
            </a:extLst>
          </p:cNvPr>
          <p:cNvSpPr/>
          <p:nvPr/>
        </p:nvSpPr>
        <p:spPr>
          <a:xfrm>
            <a:off x="1963695" y="683131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0A1B-0DC1-9342-8EEF-8D0B4C35A5B3}"/>
              </a:ext>
            </a:extLst>
          </p:cNvPr>
          <p:cNvSpPr/>
          <p:nvPr/>
        </p:nvSpPr>
        <p:spPr>
          <a:xfrm>
            <a:off x="5700088" y="683131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5A9C3-6B74-E448-8288-265A3844F9DB}"/>
              </a:ext>
            </a:extLst>
          </p:cNvPr>
          <p:cNvSpPr/>
          <p:nvPr/>
        </p:nvSpPr>
        <p:spPr>
          <a:xfrm>
            <a:off x="9315548" y="665922"/>
            <a:ext cx="1447512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8D3B5-47E6-3F49-87BF-DA2C32E1CC6E}"/>
              </a:ext>
            </a:extLst>
          </p:cNvPr>
          <p:cNvSpPr/>
          <p:nvPr/>
        </p:nvSpPr>
        <p:spPr>
          <a:xfrm>
            <a:off x="655687" y="616404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6869-567C-A447-A550-BFAB65B868D7}"/>
              </a:ext>
            </a:extLst>
          </p:cNvPr>
          <p:cNvSpPr/>
          <p:nvPr/>
        </p:nvSpPr>
        <p:spPr>
          <a:xfrm>
            <a:off x="4460686" y="616403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4EECB-7D7E-734C-8BC4-1C996B7D8BFC}"/>
              </a:ext>
            </a:extLst>
          </p:cNvPr>
          <p:cNvSpPr/>
          <p:nvPr/>
        </p:nvSpPr>
        <p:spPr>
          <a:xfrm>
            <a:off x="8286857" y="656284"/>
            <a:ext cx="591289" cy="472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2</cp:revision>
  <dcterms:created xsi:type="dcterms:W3CDTF">2020-02-19T18:20:46Z</dcterms:created>
  <dcterms:modified xsi:type="dcterms:W3CDTF">2020-02-19T20:15:42Z</dcterms:modified>
</cp:coreProperties>
</file>