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35EFB-4506-4AC7-A1AD-DA5F0F9BA4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04A67D-6951-4218-8499-4D0CB85C8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4E4A1-8C8C-42EB-8DAE-881F86DA0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04F9-C259-4AD2-9A40-0E12D507E8C6}" type="datetimeFigureOut">
              <a:rPr lang="en-ZA" smtClean="0"/>
              <a:t>2019/08/27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3DC6A-64ED-43E6-8379-1A6E264A2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898D8-3B2C-468C-9D3C-4B6DE38AC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67D9-D7C5-43D5-BB17-FE3F9EBDC56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22168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C25F8-97D8-4714-B917-47F9BDD46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5D670-C81E-400C-931F-083EA3D8F3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E01CC-7312-43D4-A742-A8B71FCF1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04F9-C259-4AD2-9A40-0E12D507E8C6}" type="datetimeFigureOut">
              <a:rPr lang="en-ZA" smtClean="0"/>
              <a:t>2019/08/27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2853D-1C5C-43E1-BE4B-5B7665D06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1F190-A573-4749-BF34-69B7D712E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67D9-D7C5-43D5-BB17-FE3F9EBDC56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7467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3F2D96-6B04-4544-AD0E-51B141E021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30B153-E4A5-45ED-ADCD-EE5670AE1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CD2B0-199A-45A0-ACFE-67960DD9E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04F9-C259-4AD2-9A40-0E12D507E8C6}" type="datetimeFigureOut">
              <a:rPr lang="en-ZA" smtClean="0"/>
              <a:t>2019/08/27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B8D0C-8707-469A-B421-7D98D7F11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8F9DC-01D9-45DB-9550-E720CE2CD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67D9-D7C5-43D5-BB17-FE3F9EBDC56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6578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723A8-58DB-4DF5-8D8B-59E01C948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0DBB1-BA63-40E8-A4B0-8116043F6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2BDAF-C3BC-40A0-94A6-E2A45446B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04F9-C259-4AD2-9A40-0E12D507E8C6}" type="datetimeFigureOut">
              <a:rPr lang="en-ZA" smtClean="0"/>
              <a:t>2019/08/27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03DE7-939E-4722-B7B6-8CC26BC2D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72287-8B3C-43A1-8FC3-6F3097042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67D9-D7C5-43D5-BB17-FE3F9EBDC56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66059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969E4-4AD6-4938-993E-1A68B95C9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F0A13-ACC9-4D34-8869-29B9BC78F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0CD3A-E295-4191-A7C1-79300BE41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04F9-C259-4AD2-9A40-0E12D507E8C6}" type="datetimeFigureOut">
              <a:rPr lang="en-ZA" smtClean="0"/>
              <a:t>2019/08/27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7C2F5-57C2-40A4-B30B-27532283B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E6E1C-8A60-4A4F-A2D0-7DC191A68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67D9-D7C5-43D5-BB17-FE3F9EBDC56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1318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39627-E6C9-4050-AAD9-B177BE16C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96C7D-7E2A-4C3A-9BA0-36F0580BCA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049A36-00D9-400D-81F8-8C40379CF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03C61-6183-4229-B1F9-AB2A9A956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04F9-C259-4AD2-9A40-0E12D507E8C6}" type="datetimeFigureOut">
              <a:rPr lang="en-ZA" smtClean="0"/>
              <a:t>2019/08/27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1B748-8E5F-44EF-AC7B-A1AB35974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62E0C-9705-4A09-9294-EB4C05225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67D9-D7C5-43D5-BB17-FE3F9EBDC56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78346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38AD5-E06B-41D7-A6EF-CB7C7DA6A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37D21-33C5-4CCA-9DBA-EACFC7481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05D525-94B2-4391-9771-B42DD16FB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D0686B-6BEA-415E-B068-425EC1EBD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A8B233-BDE5-4E35-9055-5519EFC1C3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60DF46-7734-4798-85E0-274C12DD0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04F9-C259-4AD2-9A40-0E12D507E8C6}" type="datetimeFigureOut">
              <a:rPr lang="en-ZA" smtClean="0"/>
              <a:t>2019/08/27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5A4CA6-B306-4685-BEE4-AD254CA44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67043E-F1A2-41F2-90F2-F428543BC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67D9-D7C5-43D5-BB17-FE3F9EBDC56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2645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5ADC4-13BA-4F25-AD44-A5506341C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3E6EEA-41F7-4912-9B68-C1037CD5E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04F9-C259-4AD2-9A40-0E12D507E8C6}" type="datetimeFigureOut">
              <a:rPr lang="en-ZA" smtClean="0"/>
              <a:t>2019/08/27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094FCC-1FC3-457D-9BF7-8C50CCD4D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208715-027E-444D-9AA6-5098148B8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67D9-D7C5-43D5-BB17-FE3F9EBDC56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62809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864CCA-BFFE-4D26-B5C0-7AEBEC8D9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04F9-C259-4AD2-9A40-0E12D507E8C6}" type="datetimeFigureOut">
              <a:rPr lang="en-ZA" smtClean="0"/>
              <a:t>2019/08/27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E39319-5008-4F33-808C-D11204B25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E791D-232B-4355-B78F-5F65909D7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67D9-D7C5-43D5-BB17-FE3F9EBDC56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77927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8C8AA-EE32-4A59-A19D-32B4C2630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D3866-39D7-49C1-858C-ECC2AD1F6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6F63D0-5B5C-40E1-B94B-3D34A88BC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2A5F2-43B2-4AC0-B69D-51968DF0F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04F9-C259-4AD2-9A40-0E12D507E8C6}" type="datetimeFigureOut">
              <a:rPr lang="en-ZA" smtClean="0"/>
              <a:t>2019/08/27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CA2F7-95DE-4067-84F7-6C6B70FAE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D2EAF-5422-49C7-BEFF-B104A4072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67D9-D7C5-43D5-BB17-FE3F9EBDC56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70944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32FBB-605A-47D8-978E-EC439ED8D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521845-159A-49A1-ACBA-D62821A5E9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C83459-987C-40D6-9F5E-3A1B76BBB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63DAC-E96A-4C31-8A58-9F96BB98A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04F9-C259-4AD2-9A40-0E12D507E8C6}" type="datetimeFigureOut">
              <a:rPr lang="en-ZA" smtClean="0"/>
              <a:t>2019/08/27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D7006-F6DE-48E6-ADE8-DAD97F679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89918-9071-4BFA-BB01-156EAF521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67D9-D7C5-43D5-BB17-FE3F9EBDC56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7682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B2ECD4-9AF9-49F4-82F0-0BF7AD9EA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E67FE-ACC9-4EC0-9E68-CEEDD452B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7E25E-6D5B-491C-86FE-639FE8FF89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904F9-C259-4AD2-9A40-0E12D507E8C6}" type="datetimeFigureOut">
              <a:rPr lang="en-ZA" smtClean="0"/>
              <a:t>2019/08/27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BE848-4A13-4B4D-A221-6DF1CBC632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CD891-7928-4DD7-AC1E-A480CBAC05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267D9-D7C5-43D5-BB17-FE3F9EBDC56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43785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FDF799A-BC59-4898-B72E-C9E0E8CD6CF1}"/>
              </a:ext>
            </a:extLst>
          </p:cNvPr>
          <p:cNvGrpSpPr/>
          <p:nvPr/>
        </p:nvGrpSpPr>
        <p:grpSpPr>
          <a:xfrm>
            <a:off x="345622" y="547685"/>
            <a:ext cx="1447800" cy="1427164"/>
            <a:chOff x="3219450" y="547686"/>
            <a:chExt cx="3595690" cy="359568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93EC1C2-3B32-4812-9E1E-049E631B5876}"/>
                </a:ext>
              </a:extLst>
            </p:cNvPr>
            <p:cNvSpPr/>
            <p:nvPr/>
          </p:nvSpPr>
          <p:spPr>
            <a:xfrm>
              <a:off x="3219450" y="547687"/>
              <a:ext cx="719138" cy="71913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6A08563-C165-4C4D-972F-F05A99EFE8A3}"/>
                </a:ext>
              </a:extLst>
            </p:cNvPr>
            <p:cNvSpPr/>
            <p:nvPr/>
          </p:nvSpPr>
          <p:spPr>
            <a:xfrm>
              <a:off x="3938588" y="547687"/>
              <a:ext cx="719138" cy="71913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C36B2F9-2F06-486A-A172-9964321BF354}"/>
                </a:ext>
              </a:extLst>
            </p:cNvPr>
            <p:cNvSpPr/>
            <p:nvPr/>
          </p:nvSpPr>
          <p:spPr>
            <a:xfrm>
              <a:off x="4657726" y="547687"/>
              <a:ext cx="719138" cy="71913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7A28448-9251-4BB2-8F0B-B03D24839C93}"/>
                </a:ext>
              </a:extLst>
            </p:cNvPr>
            <p:cNvSpPr/>
            <p:nvPr/>
          </p:nvSpPr>
          <p:spPr>
            <a:xfrm>
              <a:off x="3219450" y="1266824"/>
              <a:ext cx="719138" cy="71913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A366BA5-F265-4959-833D-1EB9A8B00A98}"/>
                </a:ext>
              </a:extLst>
            </p:cNvPr>
            <p:cNvSpPr/>
            <p:nvPr/>
          </p:nvSpPr>
          <p:spPr>
            <a:xfrm>
              <a:off x="3938588" y="1266823"/>
              <a:ext cx="719138" cy="71913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59F0746-DBD9-448B-B4FB-A10E6D79AD33}"/>
                </a:ext>
              </a:extLst>
            </p:cNvPr>
            <p:cNvSpPr/>
            <p:nvPr/>
          </p:nvSpPr>
          <p:spPr>
            <a:xfrm>
              <a:off x="4657726" y="1266823"/>
              <a:ext cx="719138" cy="71913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C485FE9-522E-4C66-A8E2-FCAEB86D24CD}"/>
                </a:ext>
              </a:extLst>
            </p:cNvPr>
            <p:cNvSpPr/>
            <p:nvPr/>
          </p:nvSpPr>
          <p:spPr>
            <a:xfrm>
              <a:off x="3219450" y="1985960"/>
              <a:ext cx="719138" cy="71913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7DB4265-C31F-4249-9E15-B88048646671}"/>
                </a:ext>
              </a:extLst>
            </p:cNvPr>
            <p:cNvSpPr/>
            <p:nvPr/>
          </p:nvSpPr>
          <p:spPr>
            <a:xfrm>
              <a:off x="3938588" y="1985960"/>
              <a:ext cx="719138" cy="71913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1F821EF-F3EC-4156-B5AC-EF1933D8DA26}"/>
                </a:ext>
              </a:extLst>
            </p:cNvPr>
            <p:cNvSpPr/>
            <p:nvPr/>
          </p:nvSpPr>
          <p:spPr>
            <a:xfrm>
              <a:off x="4657726" y="1985959"/>
              <a:ext cx="719138" cy="71913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A94CF58-BCBF-4DC0-B81C-514313F08878}"/>
                </a:ext>
              </a:extLst>
            </p:cNvPr>
            <p:cNvSpPr/>
            <p:nvPr/>
          </p:nvSpPr>
          <p:spPr>
            <a:xfrm>
              <a:off x="5376864" y="547686"/>
              <a:ext cx="719138" cy="71913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D4FB1E7-90FD-4B0D-8043-B606D05E34E6}"/>
                </a:ext>
              </a:extLst>
            </p:cNvPr>
            <p:cNvSpPr/>
            <p:nvPr/>
          </p:nvSpPr>
          <p:spPr>
            <a:xfrm>
              <a:off x="5376864" y="1266822"/>
              <a:ext cx="719138" cy="71913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F544524-AA31-44ED-A093-D0AD49B69B72}"/>
                </a:ext>
              </a:extLst>
            </p:cNvPr>
            <p:cNvSpPr/>
            <p:nvPr/>
          </p:nvSpPr>
          <p:spPr>
            <a:xfrm>
              <a:off x="5376864" y="1985958"/>
              <a:ext cx="719138" cy="71913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9EBDE95-078F-42C9-9511-0E7D4F803263}"/>
                </a:ext>
              </a:extLst>
            </p:cNvPr>
            <p:cNvSpPr/>
            <p:nvPr/>
          </p:nvSpPr>
          <p:spPr>
            <a:xfrm>
              <a:off x="6096002" y="547686"/>
              <a:ext cx="719138" cy="71913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1EC9300-D69D-4794-BA87-F5D07DE42E02}"/>
                </a:ext>
              </a:extLst>
            </p:cNvPr>
            <p:cNvSpPr/>
            <p:nvPr/>
          </p:nvSpPr>
          <p:spPr>
            <a:xfrm>
              <a:off x="6096002" y="1266822"/>
              <a:ext cx="719138" cy="71913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9AD8C2-C563-451C-B378-1FFCFB0792AE}"/>
                </a:ext>
              </a:extLst>
            </p:cNvPr>
            <p:cNvSpPr/>
            <p:nvPr/>
          </p:nvSpPr>
          <p:spPr>
            <a:xfrm>
              <a:off x="6096002" y="1985958"/>
              <a:ext cx="719138" cy="71913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4DA4319-3FD1-49E7-A4CD-2EC0373D6E16}"/>
                </a:ext>
              </a:extLst>
            </p:cNvPr>
            <p:cNvSpPr/>
            <p:nvPr/>
          </p:nvSpPr>
          <p:spPr>
            <a:xfrm>
              <a:off x="3219450" y="2707473"/>
              <a:ext cx="719138" cy="71913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C150A56-FB1A-45A8-914D-6F83F2CF0CC1}"/>
                </a:ext>
              </a:extLst>
            </p:cNvPr>
            <p:cNvSpPr/>
            <p:nvPr/>
          </p:nvSpPr>
          <p:spPr>
            <a:xfrm>
              <a:off x="3938588" y="2707473"/>
              <a:ext cx="719138" cy="71913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A29E89C-E02A-446A-97B2-A1A2C19B6401}"/>
                </a:ext>
              </a:extLst>
            </p:cNvPr>
            <p:cNvSpPr/>
            <p:nvPr/>
          </p:nvSpPr>
          <p:spPr>
            <a:xfrm>
              <a:off x="4657726" y="2707472"/>
              <a:ext cx="719138" cy="71913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58BF7B6-1781-4675-8667-0D54EB696782}"/>
                </a:ext>
              </a:extLst>
            </p:cNvPr>
            <p:cNvSpPr/>
            <p:nvPr/>
          </p:nvSpPr>
          <p:spPr>
            <a:xfrm>
              <a:off x="5376864" y="2707471"/>
              <a:ext cx="719138" cy="71913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062BFBB-CEC2-4E05-A7EA-9D1C342FABB4}"/>
                </a:ext>
              </a:extLst>
            </p:cNvPr>
            <p:cNvSpPr/>
            <p:nvPr/>
          </p:nvSpPr>
          <p:spPr>
            <a:xfrm>
              <a:off x="6096002" y="2707471"/>
              <a:ext cx="719138" cy="71913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FF6BA07-E9B7-4467-9AD7-AC5174E1008B}"/>
                </a:ext>
              </a:extLst>
            </p:cNvPr>
            <p:cNvSpPr/>
            <p:nvPr/>
          </p:nvSpPr>
          <p:spPr>
            <a:xfrm>
              <a:off x="3219450" y="3424231"/>
              <a:ext cx="719138" cy="71913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877FB4D-0AF0-4CB1-907F-6D09CD49A673}"/>
                </a:ext>
              </a:extLst>
            </p:cNvPr>
            <p:cNvSpPr/>
            <p:nvPr/>
          </p:nvSpPr>
          <p:spPr>
            <a:xfrm>
              <a:off x="3938588" y="3424231"/>
              <a:ext cx="719138" cy="71913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0B83669-4465-4179-A21B-019AEF88E12F}"/>
                </a:ext>
              </a:extLst>
            </p:cNvPr>
            <p:cNvSpPr/>
            <p:nvPr/>
          </p:nvSpPr>
          <p:spPr>
            <a:xfrm>
              <a:off x="4657726" y="3424230"/>
              <a:ext cx="719138" cy="71913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67DCBAD-ADE0-44E6-9A85-62554785973F}"/>
                </a:ext>
              </a:extLst>
            </p:cNvPr>
            <p:cNvSpPr/>
            <p:nvPr/>
          </p:nvSpPr>
          <p:spPr>
            <a:xfrm>
              <a:off x="5376864" y="3424229"/>
              <a:ext cx="719138" cy="71913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F00CAD1-A312-4F4D-9C54-F310704FDA54}"/>
                </a:ext>
              </a:extLst>
            </p:cNvPr>
            <p:cNvSpPr/>
            <p:nvPr/>
          </p:nvSpPr>
          <p:spPr>
            <a:xfrm>
              <a:off x="6096002" y="3424229"/>
              <a:ext cx="719138" cy="71913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CC5D8CA5-20CD-4024-B391-676C76877170}"/>
              </a:ext>
            </a:extLst>
          </p:cNvPr>
          <p:cNvSpPr/>
          <p:nvPr/>
        </p:nvSpPr>
        <p:spPr>
          <a:xfrm>
            <a:off x="1793422" y="547685"/>
            <a:ext cx="1428750" cy="14271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QDS</a:t>
            </a:r>
          </a:p>
          <a:p>
            <a:pPr algn="ctr"/>
            <a:r>
              <a:rPr lang="en-Z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(0.25°)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164D89B-3DEA-46CD-9B53-2C602184D477}"/>
              </a:ext>
            </a:extLst>
          </p:cNvPr>
          <p:cNvSpPr/>
          <p:nvPr/>
        </p:nvSpPr>
        <p:spPr>
          <a:xfrm>
            <a:off x="364672" y="1974847"/>
            <a:ext cx="1428750" cy="14271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84A162-6A82-4C86-A3F1-DC4458387B06}"/>
              </a:ext>
            </a:extLst>
          </p:cNvPr>
          <p:cNvSpPr/>
          <p:nvPr/>
        </p:nvSpPr>
        <p:spPr>
          <a:xfrm>
            <a:off x="1793422" y="1974846"/>
            <a:ext cx="1428750" cy="14271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1C01F8-504E-4699-9545-71E5BD860514}"/>
              </a:ext>
            </a:extLst>
          </p:cNvPr>
          <p:cNvSpPr/>
          <p:nvPr/>
        </p:nvSpPr>
        <p:spPr>
          <a:xfrm>
            <a:off x="3222172" y="547682"/>
            <a:ext cx="2889250" cy="28543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HDS</a:t>
            </a:r>
          </a:p>
          <a:p>
            <a:pPr algn="ctr"/>
            <a:r>
              <a:rPr lang="en-Z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(0.50°)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8530B45-F167-4CE1-992A-8A4F2D33A06E}"/>
              </a:ext>
            </a:extLst>
          </p:cNvPr>
          <p:cNvSpPr/>
          <p:nvPr/>
        </p:nvSpPr>
        <p:spPr>
          <a:xfrm>
            <a:off x="348797" y="3402006"/>
            <a:ext cx="2889250" cy="28543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54E9466-9901-47E3-B157-AB592FAB2B47}"/>
              </a:ext>
            </a:extLst>
          </p:cNvPr>
          <p:cNvSpPr/>
          <p:nvPr/>
        </p:nvSpPr>
        <p:spPr>
          <a:xfrm>
            <a:off x="3238047" y="3402006"/>
            <a:ext cx="2889250" cy="28543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0578953-9CAA-4489-9621-703BBFD83195}"/>
              </a:ext>
            </a:extLst>
          </p:cNvPr>
          <p:cNvSpPr/>
          <p:nvPr/>
        </p:nvSpPr>
        <p:spPr>
          <a:xfrm>
            <a:off x="6111421" y="547679"/>
            <a:ext cx="5731781" cy="57086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1DS</a:t>
            </a:r>
            <a:endParaRPr lang="en-ZA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Z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(1.00°)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638BCF4-6175-49FF-9AF1-324C0CAAFC00}"/>
              </a:ext>
            </a:extLst>
          </p:cNvPr>
          <p:cNvSpPr/>
          <p:nvPr/>
        </p:nvSpPr>
        <p:spPr>
          <a:xfrm>
            <a:off x="364671" y="1974846"/>
            <a:ext cx="695584" cy="7403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BD8FBB0-4627-4E8B-B4D9-D6CF93853DA1}"/>
              </a:ext>
            </a:extLst>
          </p:cNvPr>
          <p:cNvSpPr/>
          <p:nvPr/>
        </p:nvSpPr>
        <p:spPr>
          <a:xfrm>
            <a:off x="1068447" y="1985968"/>
            <a:ext cx="724974" cy="7403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01AA762-388B-4E75-B11A-47DB9D1542F8}"/>
              </a:ext>
            </a:extLst>
          </p:cNvPr>
          <p:cNvSpPr/>
          <p:nvPr/>
        </p:nvSpPr>
        <p:spPr>
          <a:xfrm>
            <a:off x="364670" y="2726270"/>
            <a:ext cx="703775" cy="6768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C69F40C-0712-4266-9447-EAAC8D7E3088}"/>
              </a:ext>
            </a:extLst>
          </p:cNvPr>
          <p:cNvSpPr/>
          <p:nvPr/>
        </p:nvSpPr>
        <p:spPr>
          <a:xfrm>
            <a:off x="1052571" y="2725140"/>
            <a:ext cx="740849" cy="6768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729B4D-C293-4974-82D7-09238F735AD7}"/>
              </a:ext>
            </a:extLst>
          </p:cNvPr>
          <p:cNvSpPr txBox="1"/>
          <p:nvPr/>
        </p:nvSpPr>
        <p:spPr>
          <a:xfrm>
            <a:off x="767857" y="220303"/>
            <a:ext cx="718056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0.05°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CE8A5-8011-4C7A-9E0B-9844B4FB3BBC}"/>
              </a:ext>
            </a:extLst>
          </p:cNvPr>
          <p:cNvSpPr/>
          <p:nvPr/>
        </p:nvSpPr>
        <p:spPr>
          <a:xfrm>
            <a:off x="364669" y="1985968"/>
            <a:ext cx="342167" cy="3801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9CF2A3B-DA73-4E8B-9D9F-613AF98B56B5}"/>
              </a:ext>
            </a:extLst>
          </p:cNvPr>
          <p:cNvSpPr/>
          <p:nvPr/>
        </p:nvSpPr>
        <p:spPr>
          <a:xfrm>
            <a:off x="715028" y="1985968"/>
            <a:ext cx="345228" cy="3801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8CB5A56-2866-4914-93C6-430EA56E7150}"/>
              </a:ext>
            </a:extLst>
          </p:cNvPr>
          <p:cNvSpPr/>
          <p:nvPr/>
        </p:nvSpPr>
        <p:spPr>
          <a:xfrm>
            <a:off x="364923" y="2366093"/>
            <a:ext cx="342167" cy="3596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4655317-760C-4394-8A25-543F28F973F8}"/>
              </a:ext>
            </a:extLst>
          </p:cNvPr>
          <p:cNvSpPr/>
          <p:nvPr/>
        </p:nvSpPr>
        <p:spPr>
          <a:xfrm>
            <a:off x="708509" y="2364403"/>
            <a:ext cx="342167" cy="3596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2AE34AB-AA46-4034-A71A-FA01E1714985}"/>
              </a:ext>
            </a:extLst>
          </p:cNvPr>
          <p:cNvSpPr txBox="1"/>
          <p:nvPr/>
        </p:nvSpPr>
        <p:spPr>
          <a:xfrm rot="16200000">
            <a:off x="-563140" y="2427818"/>
            <a:ext cx="1486905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SDS </a:t>
            </a:r>
            <a:r>
              <a:rPr lang="en-Z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(0.0625°)</a:t>
            </a:r>
            <a:endParaRPr lang="en-ZA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1CD87C-C13F-48B1-8BD8-C37E1E2B212B}"/>
              </a:ext>
            </a:extLst>
          </p:cNvPr>
          <p:cNvSpPr txBox="1"/>
          <p:nvPr/>
        </p:nvSpPr>
        <p:spPr>
          <a:xfrm>
            <a:off x="1003334" y="2859437"/>
            <a:ext cx="857819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Z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(0.125°)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2382698-2B04-4BC1-A181-81F352DA51EB}"/>
              </a:ext>
            </a:extLst>
          </p:cNvPr>
          <p:cNvSpPr/>
          <p:nvPr/>
        </p:nvSpPr>
        <p:spPr>
          <a:xfrm>
            <a:off x="371590" y="2724015"/>
            <a:ext cx="342167" cy="3066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C01CD4E-CBAA-4C41-BCE1-4D20A94E174F}"/>
              </a:ext>
            </a:extLst>
          </p:cNvPr>
          <p:cNvSpPr/>
          <p:nvPr/>
        </p:nvSpPr>
        <p:spPr>
          <a:xfrm>
            <a:off x="721949" y="2724015"/>
            <a:ext cx="345228" cy="3066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D733765-D5C0-42F5-8795-787023F8E157}"/>
              </a:ext>
            </a:extLst>
          </p:cNvPr>
          <p:cNvSpPr/>
          <p:nvPr/>
        </p:nvSpPr>
        <p:spPr>
          <a:xfrm>
            <a:off x="371844" y="3030710"/>
            <a:ext cx="342167" cy="3596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7252BEF-9036-4739-B1DE-976600EAE86C}"/>
              </a:ext>
            </a:extLst>
          </p:cNvPr>
          <p:cNvSpPr/>
          <p:nvPr/>
        </p:nvSpPr>
        <p:spPr>
          <a:xfrm>
            <a:off x="715430" y="3029020"/>
            <a:ext cx="342167" cy="3596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15877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22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Ruan Van Mazijk</dc:creator>
  <cp:lastModifiedBy>Ruan Van Mazijk</cp:lastModifiedBy>
  <cp:revision>4</cp:revision>
  <dcterms:created xsi:type="dcterms:W3CDTF">2019-08-27T08:15:56Z</dcterms:created>
  <dcterms:modified xsi:type="dcterms:W3CDTF">2019-08-27T08:34:43Z</dcterms:modified>
</cp:coreProperties>
</file>