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0"/>
    <p:restoredTop sz="94713"/>
  </p:normalViewPr>
  <p:slideViewPr>
    <p:cSldViewPr snapToGrid="0" snapToObjects="1" showGuides="1">
      <p:cViewPr varScale="1">
        <p:scale>
          <a:sx n="104" d="100"/>
          <a:sy n="104" d="100"/>
        </p:scale>
        <p:origin x="1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t="29433"/>
          <a:stretch/>
        </p:blipFill>
        <p:spPr>
          <a:xfrm>
            <a:off x="0" y="3764851"/>
            <a:ext cx="9144000" cy="30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0" y="1683746"/>
            <a:ext cx="9144000" cy="146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sz="40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Environmental turnover predicts </a:t>
            </a:r>
            <a:br>
              <a:rPr lang="en-US" sz="40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40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plant species richness &amp; turnover</a:t>
            </a:r>
            <a:endParaRPr sz="4000" b="1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343107" y="4211989"/>
            <a:ext cx="4457786" cy="94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Comparing the Greater Cape Floristic Region &amp;</a:t>
            </a:r>
            <a:endParaRPr sz="16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Southwest Australia Floristic Region</a:t>
            </a:r>
            <a:endParaRPr sz="16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1" name="Google Shape;91;p13"/>
          <p:cNvGrpSpPr>
            <a:grpSpLocks noChangeAspect="1"/>
          </p:cNvGrpSpPr>
          <p:nvPr/>
        </p:nvGrpSpPr>
        <p:grpSpPr>
          <a:xfrm>
            <a:off x="229296" y="361804"/>
            <a:ext cx="8776585" cy="892587"/>
            <a:chOff x="-6125817" y="3582351"/>
            <a:chExt cx="42125054" cy="4280824"/>
          </a:xfrm>
        </p:grpSpPr>
        <p:pic>
          <p:nvPicPr>
            <p:cNvPr id="92" name="Google Shape;92;p13"/>
            <p:cNvPicPr preferRelativeResize="0">
              <a:picLocks noChangeAspect="1"/>
            </p:cNvPicPr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340891" y="3582352"/>
              <a:ext cx="4234524" cy="4280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125817" y="3582351"/>
              <a:ext cx="4178809" cy="4280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>
              <a:picLocks noChangeAspect="1"/>
            </p:cNvPicPr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929298" y="4140660"/>
              <a:ext cx="8923705" cy="3126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>
              <a:picLocks noChangeAspect="1"/>
            </p:cNvPicPr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4894691" y="4183488"/>
              <a:ext cx="5410069" cy="3083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>
              <a:picLocks noChangeAspect="1"/>
            </p:cNvPicPr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459115" y="4155820"/>
              <a:ext cx="5540122" cy="30959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3"/>
          <p:cNvSpPr txBox="1"/>
          <p:nvPr/>
        </p:nvSpPr>
        <p:spPr>
          <a:xfrm>
            <a:off x="3172154" y="3129742"/>
            <a:ext cx="2799691" cy="6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Ruan van Mazijk</a:t>
            </a:r>
            <a:endParaRPr sz="2800" dirty="0">
              <a:solidFill>
                <a:schemeClr val="accent3">
                  <a:lumMod val="50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246872" y="6553575"/>
            <a:ext cx="5897129" cy="30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-US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Silvermine</a:t>
            </a:r>
            <a:r>
              <a:rPr lang="en-US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Table Mountain National Park, South Africa, 2017 © Ruan van Mazijk, Jonathan A. Drake</a:t>
            </a:r>
            <a:endParaRPr sz="1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355464" y="375265"/>
            <a:ext cx="2006367" cy="89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Supervised by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Prof M.D. Cramer &amp;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A/Prof G.A.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Verboom</a:t>
            </a:r>
            <a:endParaRPr dirty="0">
              <a:solidFill>
                <a:schemeClr val="accent3">
                  <a:lumMod val="50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55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</vt:lpstr>
      <vt:lpstr>Calibri</vt:lpstr>
      <vt:lpstr>Office Theme</vt:lpstr>
      <vt:lpstr>Environmental turnover predicts  plant species richness &amp; turnover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turnover predicts  plant species richness &amp; turnover</dc:title>
  <cp:lastModifiedBy>Ruan Van Mazijk</cp:lastModifiedBy>
  <cp:revision>26</cp:revision>
  <dcterms:modified xsi:type="dcterms:W3CDTF">2018-12-26T15:47:18Z</dcterms:modified>
</cp:coreProperties>
</file>