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8;p13"/>
          <p:cNvPicPr/>
          <p:nvPr/>
        </p:nvPicPr>
        <p:blipFill>
          <a:blip r:embed="rId2"/>
          <a:srcRect t="29433"/>
          <a:stretch/>
        </p:blipFill>
        <p:spPr>
          <a:xfrm>
            <a:off x="0" y="3764880"/>
            <a:ext cx="9143280" cy="3092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00721" y="371387"/>
            <a:ext cx="8828079" cy="21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Similar axes of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environmental heterogeneity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associate with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plant species richness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in two MTEs</a:t>
            </a:r>
            <a:endParaRPr lang="en-GB" sz="4000" b="1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92055" y="4699800"/>
            <a:ext cx="6836745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lang="en-GB" sz="20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lang="en-GB" sz="2000" b="1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246840" y="6553440"/>
            <a:ext cx="58964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 algn="r">
              <a:lnSpc>
                <a:spcPct val="100000"/>
              </a:lnSpc>
            </a:pP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Silvermine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Table Mountain National Park, South Africa, 2017 ©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Ruan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 van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Mazijk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Jonathan A. Drake</a:t>
            </a:r>
            <a:endParaRPr lang="en-GB" sz="1000" b="1" strike="noStrike" spc="-1" dirty="0">
              <a:latin typeface="Arial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877CED18-3BAD-4E4E-B366-2FBB81307BA7}"/>
              </a:ext>
            </a:extLst>
          </p:cNvPr>
          <p:cNvSpPr/>
          <p:nvPr/>
        </p:nvSpPr>
        <p:spPr>
          <a:xfrm>
            <a:off x="200720" y="2824022"/>
            <a:ext cx="8828079" cy="94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sz="2400" strike="noStrike" spc="-1" dirty="0" err="1">
                <a:latin typeface="Avenir"/>
                <a:ea typeface="Avenir"/>
              </a:rPr>
              <a:t>Ruan</a:t>
            </a:r>
            <a:r>
              <a:rPr lang="en-GB" sz="2400" strike="noStrike" spc="-1" dirty="0">
                <a:latin typeface="Avenir"/>
                <a:ea typeface="Avenir"/>
              </a:rPr>
              <a:t> van </a:t>
            </a:r>
            <a:r>
              <a:rPr lang="en-GB" sz="2400" strike="noStrike" spc="-1" dirty="0" err="1">
                <a:latin typeface="Avenir"/>
                <a:ea typeface="Avenir"/>
              </a:rPr>
              <a:t>Mazijk</a:t>
            </a:r>
            <a:r>
              <a:rPr lang="en-GB" sz="2400" strike="noStrike" spc="-1" dirty="0">
                <a:latin typeface="Avenir"/>
                <a:ea typeface="Avenir"/>
              </a:rPr>
              <a:t>, </a:t>
            </a:r>
            <a:r>
              <a:rPr lang="en-GB" sz="2000" strike="noStrike" spc="-1" dirty="0">
                <a:latin typeface="Avenir"/>
                <a:ea typeface="Avenir"/>
              </a:rPr>
              <a:t>Michael D. Cramer &amp; G. Anthony </a:t>
            </a:r>
            <a:r>
              <a:rPr lang="en-GB" sz="2000" strike="noStrike" spc="-1" dirty="0" err="1">
                <a:latin typeface="Avenir"/>
                <a:ea typeface="Avenir"/>
              </a:rPr>
              <a:t>Verboom</a:t>
            </a:r>
            <a:endParaRPr lang="en-GB" sz="2000" spc="-1" dirty="0">
              <a:latin typeface="Avenir"/>
              <a:ea typeface="Avenir"/>
            </a:endParaRPr>
          </a:p>
          <a:p>
            <a:pPr>
              <a:lnSpc>
                <a:spcPct val="150000"/>
              </a:lnSpc>
            </a:pPr>
            <a:r>
              <a:rPr lang="en-GB" sz="1600" spc="-1" dirty="0">
                <a:latin typeface="Avenir"/>
              </a:rPr>
              <a:t>University of Cape Town</a:t>
            </a:r>
            <a:endParaRPr lang="en-GB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53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D5C65-883D-764E-9077-91C9D2A7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8" t="27513" b="54406"/>
          <a:stretch/>
        </p:blipFill>
        <p:spPr>
          <a:xfrm>
            <a:off x="163811" y="5075389"/>
            <a:ext cx="1308960" cy="76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09218-3BED-6043-93B1-AA96847EE66E}"/>
              </a:ext>
            </a:extLst>
          </p:cNvPr>
          <p:cNvSpPr/>
          <p:nvPr/>
        </p:nvSpPr>
        <p:spPr>
          <a:xfrm>
            <a:off x="667987" y="1861007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8B3E1-42B0-834F-A0D0-E560291C6EA5}"/>
              </a:ext>
            </a:extLst>
          </p:cNvPr>
          <p:cNvSpPr/>
          <p:nvPr/>
        </p:nvSpPr>
        <p:spPr>
          <a:xfrm>
            <a:off x="3526442" y="1853863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A2C4D-AAB1-5243-AAB1-58958A3C76A9}"/>
              </a:ext>
            </a:extLst>
          </p:cNvPr>
          <p:cNvSpPr/>
          <p:nvPr/>
        </p:nvSpPr>
        <p:spPr>
          <a:xfrm>
            <a:off x="6441174" y="1797649"/>
            <a:ext cx="2582884" cy="22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EDBE-87D5-6041-A1FA-D5E0BC9E7CB8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5CC37-3A9C-3544-8E8B-310BF250933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F2B2-15E3-A843-B1D5-D57C0E3FF569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DA68-0435-E94A-8600-11D9D13849D5}"/>
              </a:ext>
            </a:extLst>
          </p:cNvPr>
          <p:cNvSpPr/>
          <p:nvPr/>
        </p:nvSpPr>
        <p:spPr>
          <a:xfrm>
            <a:off x="667987" y="4200802"/>
            <a:ext cx="8309011" cy="4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5415E-F613-B34D-876B-20BB8450E9D0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50CA7-E9A8-8C40-A98C-C30DCC0C8DF5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76556-2309-A14E-8802-6EC4882519C5}"/>
              </a:ext>
            </a:extLst>
          </p:cNvPr>
          <p:cNvSpPr/>
          <p:nvPr/>
        </p:nvSpPr>
        <p:spPr>
          <a:xfrm>
            <a:off x="1472771" y="1298280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53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45CBF-8397-2145-99A6-6C8B7964F993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1" y="5075389"/>
            <a:ext cx="2394594" cy="767891"/>
            <a:chOff x="218414" y="5617030"/>
            <a:chExt cx="2869978" cy="92033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CD5C65-883D-764E-9077-91C9D2A7A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27513" b="54406"/>
            <a:stretch/>
          </p:blipFill>
          <p:spPr>
            <a:xfrm>
              <a:off x="218414" y="5617030"/>
              <a:ext cx="1568820" cy="92033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A17EDF-25B0-524D-95EE-64CA2F5BB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58333" b="20665"/>
            <a:stretch/>
          </p:blipFill>
          <p:spPr>
            <a:xfrm>
              <a:off x="1787234" y="5650718"/>
              <a:ext cx="1301158" cy="88664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2D1B-BDAB-A241-B6EE-9268DF9DDE6E}"/>
              </a:ext>
            </a:extLst>
          </p:cNvPr>
          <p:cNvSpPr/>
          <p:nvPr/>
        </p:nvSpPr>
        <p:spPr>
          <a:xfrm>
            <a:off x="1472771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0A1B-0DC1-9342-8EEF-8D0B4C35A5B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5A9C3-6B74-E448-8288-265A3844F9DB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8D3B5-47E6-3F49-87BF-DA2C32E1CC6E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6869-567C-A447-A550-BFAB65B868D7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4EECB-7D7E-734C-8BC4-1C996B7D8BFC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574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330FEB8E-C462-824C-B513-96F9FA621ECE}"/>
              </a:ext>
            </a:extLst>
          </p:cNvPr>
          <p:cNvGrpSpPr>
            <a:grpSpLocks noChangeAspect="1"/>
          </p:cNvGrpSpPr>
          <p:nvPr/>
        </p:nvGrpSpPr>
        <p:grpSpPr>
          <a:xfrm>
            <a:off x="298110" y="5352585"/>
            <a:ext cx="8547779" cy="1013716"/>
            <a:chOff x="2560632" y="372495"/>
            <a:chExt cx="6374686" cy="756000"/>
          </a:xfrm>
        </p:grpSpPr>
        <p:pic>
          <p:nvPicPr>
            <p:cNvPr id="7" name="Google Shape;92;p13">
              <a:extLst>
                <a:ext uri="{FF2B5EF4-FFF2-40B4-BE49-F238E27FC236}">
                  <a16:creationId xmlns:a16="http://schemas.microsoft.com/office/drawing/2014/main" id="{6CE196AD-6569-604E-AAA3-A9701BEDFBD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416146" y="372495"/>
              <a:ext cx="7462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oogle Shape;93;p13">
              <a:extLst>
                <a:ext uri="{FF2B5EF4-FFF2-40B4-BE49-F238E27FC236}">
                  <a16:creationId xmlns:a16="http://schemas.microsoft.com/office/drawing/2014/main" id="{B6352588-A127-D04B-BBEE-EA8F2E638D0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560632" y="372495"/>
              <a:ext cx="73656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oogle Shape;94;p13">
              <a:extLst>
                <a:ext uri="{FF2B5EF4-FFF2-40B4-BE49-F238E27FC236}">
                  <a16:creationId xmlns:a16="http://schemas.microsoft.com/office/drawing/2014/main" id="{4382BC74-B750-BF41-81C8-03D6E90C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5548258" y="405002"/>
              <a:ext cx="2040411" cy="7162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5;p13">
              <a:extLst>
                <a:ext uri="{FF2B5EF4-FFF2-40B4-BE49-F238E27FC236}">
                  <a16:creationId xmlns:a16="http://schemas.microsoft.com/office/drawing/2014/main" id="{F718AB1B-ED1B-C945-9AD1-7AAFACC9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>
            <a:xfrm>
              <a:off x="4231025" y="411360"/>
              <a:ext cx="1237320" cy="7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6;p13">
              <a:extLst>
                <a:ext uri="{FF2B5EF4-FFF2-40B4-BE49-F238E27FC236}">
                  <a16:creationId xmlns:a16="http://schemas.microsoft.com/office/drawing/2014/main" id="{546DF1B8-7C2B-B84C-AB04-AB5D40C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>
            <a:xfrm>
              <a:off x="7668582" y="419079"/>
              <a:ext cx="1266736" cy="7078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10EB32-2D77-CB43-80C6-9D50A66C3C71}"/>
              </a:ext>
            </a:extLst>
          </p:cNvPr>
          <p:cNvGrpSpPr/>
          <p:nvPr/>
        </p:nvGrpSpPr>
        <p:grpSpPr>
          <a:xfrm>
            <a:off x="3451301" y="3213000"/>
            <a:ext cx="2241397" cy="432000"/>
            <a:chOff x="2304000" y="3602218"/>
            <a:chExt cx="2241397" cy="432000"/>
          </a:xfrm>
        </p:grpSpPr>
        <p:pic>
          <p:nvPicPr>
            <p:cNvPr id="15" name="Google Shape;57;p13">
              <a:extLst>
                <a:ext uri="{FF2B5EF4-FFF2-40B4-BE49-F238E27FC236}">
                  <a16:creationId xmlns:a16="http://schemas.microsoft.com/office/drawing/2014/main" id="{A4E2BFD6-53CE-1646-AE31-7F6166D3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304000" y="3602218"/>
              <a:ext cx="432000" cy="4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6F322FAE-D1B3-914C-B2B4-0B08D2FCBCC8}"/>
                </a:ext>
              </a:extLst>
            </p:cNvPr>
            <p:cNvSpPr/>
            <p:nvPr/>
          </p:nvSpPr>
          <p:spPr>
            <a:xfrm>
              <a:off x="2640178" y="3688709"/>
              <a:ext cx="1905219" cy="2522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/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 dirty="0">
                  <a:latin typeface="Avenir"/>
                  <a:ea typeface="Avenir"/>
                </a:rPr>
                <a:t>@</a:t>
              </a:r>
              <a:r>
                <a:rPr lang="en-GB" sz="2400" b="0" strike="noStrike" spc="-1" dirty="0" err="1">
                  <a:latin typeface="Avenir"/>
                  <a:ea typeface="Avenir"/>
                </a:rPr>
                <a:t>rvanmazijk</a:t>
              </a:r>
              <a:endParaRPr lang="en-GB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10</cp:revision>
  <dcterms:created xsi:type="dcterms:W3CDTF">2020-02-19T18:20:46Z</dcterms:created>
  <dcterms:modified xsi:type="dcterms:W3CDTF">2020-02-20T02:28:58Z</dcterms:modified>
</cp:coreProperties>
</file>