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05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56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86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0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5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07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587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0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232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451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813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912C-B34B-4472-A454-60F445FFC2B6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9BA8-15D4-438C-A2AD-40EB5B805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023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3C4F87-B635-499D-A5DD-802304F90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64" y="5860387"/>
            <a:ext cx="3454167" cy="506979"/>
          </a:xfrm>
        </p:spPr>
        <p:txBody>
          <a:bodyPr anchor="t">
            <a:normAutofit/>
          </a:bodyPr>
          <a:lstStyle/>
          <a:p>
            <a:pPr algn="l"/>
            <a:r>
              <a:rPr lang="en-ZA" sz="2800" dirty="0">
                <a:latin typeface="Helvetica" panose="020B0604020202020204" pitchFamily="34" charset="0"/>
                <a:cs typeface="Helvetica" panose="020B0604020202020204" pitchFamily="34" charset="0"/>
              </a:rPr>
              <a:t>Ruan van Mazijk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FC060-79DD-487C-9A2D-589314643DC1}"/>
              </a:ext>
            </a:extLst>
          </p:cNvPr>
          <p:cNvSpPr/>
          <p:nvPr/>
        </p:nvSpPr>
        <p:spPr>
          <a:xfrm>
            <a:off x="1317571" y="4724327"/>
            <a:ext cx="2456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ZA" sz="1600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Teaching Biodiversity for</a:t>
            </a:r>
          </a:p>
          <a:p>
            <a:pPr algn="r"/>
            <a:r>
              <a:rPr lang="en-ZA" sz="1600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FET Life Sciences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0AD2D-E094-441C-B298-4FC008AF2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85" y="5568423"/>
            <a:ext cx="925251" cy="90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D14AA4-0AAA-475B-B64B-0442BA8C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29" y="5570873"/>
            <a:ext cx="893511" cy="9054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2E83FF-A6D0-458B-A6B3-C4BA7F0A5588}"/>
              </a:ext>
            </a:extLst>
          </p:cNvPr>
          <p:cNvSpPr/>
          <p:nvPr/>
        </p:nvSpPr>
        <p:spPr>
          <a:xfrm>
            <a:off x="2251284" y="5728747"/>
            <a:ext cx="4572000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/>
            <a:r>
              <a:rPr lang="en-ZA" sz="1600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MSc candidate</a:t>
            </a:r>
          </a:p>
          <a:p>
            <a:pPr algn="r"/>
            <a:r>
              <a:rPr lang="en-ZA" sz="1600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Dept. Biological Sciences, UCT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9EBFC7-02E8-4E30-8FFA-C6C320706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42" y="-4194"/>
            <a:ext cx="5289258" cy="5289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07BCF-BC21-45C9-95C3-4FBC13708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65" y="571133"/>
            <a:ext cx="3637677" cy="2154265"/>
          </a:xfrm>
        </p:spPr>
        <p:txBody>
          <a:bodyPr anchor="t">
            <a:noAutofit/>
          </a:bodyPr>
          <a:lstStyle/>
          <a:p>
            <a:pPr algn="l"/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Biodiversity,</a:t>
            </a:r>
            <a:br>
              <a:rPr lang="en-ZA" sz="48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evolution &amp;</a:t>
            </a:r>
            <a:b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taxonomy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9F29CB-5069-4A81-B35B-B33FD9BA8435}"/>
              </a:ext>
            </a:extLst>
          </p:cNvPr>
          <p:cNvSpPr/>
          <p:nvPr/>
        </p:nvSpPr>
        <p:spPr>
          <a:xfrm>
            <a:off x="3854742" y="5069620"/>
            <a:ext cx="52892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ZA" sz="800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Chironia</a:t>
            </a:r>
            <a:r>
              <a:rPr lang="en-ZA" sz="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sp., </a:t>
            </a:r>
            <a:r>
              <a:rPr lang="en-ZA" sz="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Bobejaanskloof</a:t>
            </a:r>
            <a:r>
              <a:rPr lang="en-ZA" sz="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2018-05-24, CC BY 4.0 Ruan van Mazijk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8F5AEB-16E8-4FAC-A8C8-77307890E255}"/>
              </a:ext>
            </a:extLst>
          </p:cNvPr>
          <p:cNvGrpSpPr/>
          <p:nvPr/>
        </p:nvGrpSpPr>
        <p:grpSpPr>
          <a:xfrm>
            <a:off x="399269" y="2905400"/>
            <a:ext cx="2868083" cy="1477126"/>
            <a:chOff x="985609" y="3418689"/>
            <a:chExt cx="2868083" cy="14771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9CC9CF-7350-4D42-ADA2-1FA920E84232}"/>
                </a:ext>
              </a:extLst>
            </p:cNvPr>
            <p:cNvCxnSpPr>
              <a:cxnSpLocks/>
            </p:cNvCxnSpPr>
            <p:nvPr/>
          </p:nvCxnSpPr>
          <p:spPr>
            <a:xfrm>
              <a:off x="985609" y="3432097"/>
              <a:ext cx="1430221" cy="1463718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D79A2D-BCB4-4DCE-A79C-D453F0F8D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7151" y="3425903"/>
              <a:ext cx="1446541" cy="1469912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31F064-B10D-4310-91D1-F198831C7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141" y="3439876"/>
              <a:ext cx="355213" cy="367882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B69349-CDC5-4382-B8F1-23AB670D7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406" y="3439876"/>
              <a:ext cx="716424" cy="729935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E660D7-CF0F-4799-8928-6FECB9B8A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5747" y="3439876"/>
              <a:ext cx="527274" cy="520752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5BDC20-F9EA-4BDC-982C-E2EE75652031}"/>
                </a:ext>
              </a:extLst>
            </p:cNvPr>
            <p:cNvCxnSpPr>
              <a:cxnSpLocks/>
            </p:cNvCxnSpPr>
            <p:nvPr/>
          </p:nvCxnSpPr>
          <p:spPr>
            <a:xfrm>
              <a:off x="3127541" y="3425903"/>
              <a:ext cx="367778" cy="3534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DE0D6B-EF94-4779-8DDD-479FDE57724D}"/>
                </a:ext>
              </a:extLst>
            </p:cNvPr>
            <p:cNvCxnSpPr>
              <a:cxnSpLocks/>
            </p:cNvCxnSpPr>
            <p:nvPr/>
          </p:nvCxnSpPr>
          <p:spPr>
            <a:xfrm>
              <a:off x="2741717" y="3425903"/>
              <a:ext cx="559551" cy="534725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D409049-A71F-465D-8284-3C903D3E8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860" y="3439876"/>
              <a:ext cx="183659" cy="18394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22804E-CB09-4D2B-94A0-1BE2544AC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185" y="3418689"/>
              <a:ext cx="183659" cy="18394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43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32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Biodiversity, evolution &amp; taxonomy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diversity &amp; taxonomy</dc:title>
  <dc:creator>Ruan Van Mazijk</dc:creator>
  <cp:lastModifiedBy>Ruan Van Mazijk</cp:lastModifiedBy>
  <cp:revision>19</cp:revision>
  <dcterms:created xsi:type="dcterms:W3CDTF">2019-03-12T09:50:27Z</dcterms:created>
  <dcterms:modified xsi:type="dcterms:W3CDTF">2019-03-15T08:36:05Z</dcterms:modified>
</cp:coreProperties>
</file>