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739" r:id="rId3"/>
    <p:sldId id="740" r:id="rId4"/>
    <p:sldId id="741" r:id="rId5"/>
    <p:sldId id="742" r:id="rId6"/>
    <p:sldId id="744" r:id="rId7"/>
    <p:sldId id="743" r:id="rId8"/>
    <p:sldId id="74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kahiro Yabe" initials="T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FED"/>
    <a:srgbClr val="0000FF"/>
    <a:srgbClr val="6645FF"/>
    <a:srgbClr val="33CCCC"/>
    <a:srgbClr val="FFC4CD"/>
    <a:srgbClr val="00CA28"/>
    <a:srgbClr val="006699"/>
    <a:srgbClr val="31B40D"/>
    <a:srgbClr val="D3A432"/>
    <a:srgbClr val="C28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90DC4-4432-A342-A507-60848A6124DF}" v="139" dt="2022-08-08T13:14:09.827"/>
    <p1510:client id="{F54B8AAE-ED59-E146-A8D3-58725F644959}" v="100" dt="2022-08-08T15:27:06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0"/>
    <p:restoredTop sz="97046"/>
  </p:normalViewPr>
  <p:slideViewPr>
    <p:cSldViewPr snapToGrid="0">
      <p:cViewPr varScale="1">
        <p:scale>
          <a:sx n="148" d="100"/>
          <a:sy n="148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ma, Rajat" userId="93539dbf-4e00-4dd4-b541-33e9bc9896ff" providerId="ADAL" clId="{F54B8AAE-ED59-E146-A8D3-58725F644959}"/>
    <pc:docChg chg="undo redo custSel delSld modSld">
      <pc:chgData name="Verma, Rajat" userId="93539dbf-4e00-4dd4-b541-33e9bc9896ff" providerId="ADAL" clId="{F54B8AAE-ED59-E146-A8D3-58725F644959}" dt="2022-08-08T15:27:06.546" v="642"/>
      <pc:docMkLst>
        <pc:docMk/>
      </pc:docMkLst>
      <pc:sldChg chg="modSp mod">
        <pc:chgData name="Verma, Rajat" userId="93539dbf-4e00-4dd4-b541-33e9bc9896ff" providerId="ADAL" clId="{F54B8AAE-ED59-E146-A8D3-58725F644959}" dt="2022-08-05T19:43:47.383" v="248" actId="20577"/>
        <pc:sldMkLst>
          <pc:docMk/>
          <pc:sldMk cId="0" sldId="256"/>
        </pc:sldMkLst>
        <pc:spChg chg="mod">
          <ac:chgData name="Verma, Rajat" userId="93539dbf-4e00-4dd4-b541-33e9bc9896ff" providerId="ADAL" clId="{F54B8AAE-ED59-E146-A8D3-58725F644959}" dt="2022-08-05T19:43:47.383" v="248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Verma, Rajat" userId="93539dbf-4e00-4dd4-b541-33e9bc9896ff" providerId="ADAL" clId="{F54B8AAE-ED59-E146-A8D3-58725F644959}" dt="2022-08-08T15:10:14.990" v="355" actId="20577"/>
        <pc:sldMkLst>
          <pc:docMk/>
          <pc:sldMk cId="355880852" sldId="258"/>
        </pc:sldMkLst>
        <pc:spChg chg="mod">
          <ac:chgData name="Verma, Rajat" userId="93539dbf-4e00-4dd4-b541-33e9bc9896ff" providerId="ADAL" clId="{F54B8AAE-ED59-E146-A8D3-58725F644959}" dt="2022-08-08T15:09:36.179" v="302" actId="14100"/>
          <ac:spMkLst>
            <pc:docMk/>
            <pc:sldMk cId="355880852" sldId="258"/>
            <ac:spMk id="15" creationId="{BE9804DB-3F29-6795-D714-52133854EE6D}"/>
          </ac:spMkLst>
        </pc:spChg>
        <pc:spChg chg="mod">
          <ac:chgData name="Verma, Rajat" userId="93539dbf-4e00-4dd4-b541-33e9bc9896ff" providerId="ADAL" clId="{F54B8AAE-ED59-E146-A8D3-58725F644959}" dt="2022-08-08T15:10:14.990" v="355" actId="20577"/>
          <ac:spMkLst>
            <pc:docMk/>
            <pc:sldMk cId="355880852" sldId="258"/>
            <ac:spMk id="16" creationId="{BBE4FA0F-9CBA-C61E-93E8-F045E781D8E4}"/>
          </ac:spMkLst>
        </pc:spChg>
        <pc:spChg chg="mod">
          <ac:chgData name="Verma, Rajat" userId="93539dbf-4e00-4dd4-b541-33e9bc9896ff" providerId="ADAL" clId="{F54B8AAE-ED59-E146-A8D3-58725F644959}" dt="2022-08-08T15:10:05.937" v="340" actId="20577"/>
          <ac:spMkLst>
            <pc:docMk/>
            <pc:sldMk cId="355880852" sldId="258"/>
            <ac:spMk id="17" creationId="{2F2435F4-763D-5989-473B-6EB39A4CA56E}"/>
          </ac:spMkLst>
        </pc:spChg>
        <pc:spChg chg="mod">
          <ac:chgData name="Verma, Rajat" userId="93539dbf-4e00-4dd4-b541-33e9bc9896ff" providerId="ADAL" clId="{F54B8AAE-ED59-E146-A8D3-58725F644959}" dt="2022-08-08T15:09:39.670" v="308" actId="1036"/>
          <ac:spMkLst>
            <pc:docMk/>
            <pc:sldMk cId="355880852" sldId="258"/>
            <ac:spMk id="29" creationId="{30EA4F9D-48BA-9AE4-0791-8BED47D17041}"/>
          </ac:spMkLst>
        </pc:spChg>
        <pc:spChg chg="mod">
          <ac:chgData name="Verma, Rajat" userId="93539dbf-4e00-4dd4-b541-33e9bc9896ff" providerId="ADAL" clId="{F54B8AAE-ED59-E146-A8D3-58725F644959}" dt="2022-08-08T15:09:39.670" v="308" actId="1036"/>
          <ac:spMkLst>
            <pc:docMk/>
            <pc:sldMk cId="355880852" sldId="258"/>
            <ac:spMk id="30" creationId="{5C0CF35A-1697-0939-45D1-2DC0CA30EA93}"/>
          </ac:spMkLst>
        </pc:spChg>
        <pc:spChg chg="mod">
          <ac:chgData name="Verma, Rajat" userId="93539dbf-4e00-4dd4-b541-33e9bc9896ff" providerId="ADAL" clId="{F54B8AAE-ED59-E146-A8D3-58725F644959}" dt="2022-08-08T15:09:39.670" v="308" actId="1036"/>
          <ac:spMkLst>
            <pc:docMk/>
            <pc:sldMk cId="355880852" sldId="258"/>
            <ac:spMk id="63" creationId="{D0B31D78-2F1F-ADE8-DF42-16AE520BACB9}"/>
          </ac:spMkLst>
        </pc:spChg>
        <pc:cxnChg chg="mod">
          <ac:chgData name="Verma, Rajat" userId="93539dbf-4e00-4dd4-b541-33e9bc9896ff" providerId="ADAL" clId="{F54B8AAE-ED59-E146-A8D3-58725F644959}" dt="2022-08-08T15:09:36.179" v="302" actId="14100"/>
          <ac:cxnSpMkLst>
            <pc:docMk/>
            <pc:sldMk cId="355880852" sldId="258"/>
            <ac:cxnSpMk id="20" creationId="{4E0FAFD5-DA70-DA82-A00B-2C8A96DBB90D}"/>
          </ac:cxnSpMkLst>
        </pc:cxnChg>
        <pc:cxnChg chg="mod">
          <ac:chgData name="Verma, Rajat" userId="93539dbf-4e00-4dd4-b541-33e9bc9896ff" providerId="ADAL" clId="{F54B8AAE-ED59-E146-A8D3-58725F644959}" dt="2022-08-08T15:09:36.179" v="302" actId="14100"/>
          <ac:cxnSpMkLst>
            <pc:docMk/>
            <pc:sldMk cId="355880852" sldId="258"/>
            <ac:cxnSpMk id="23" creationId="{8F1C5D62-CBD1-4B23-2369-16FEDFEE4B85}"/>
          </ac:cxnSpMkLst>
        </pc:cxnChg>
        <pc:cxnChg chg="mod">
          <ac:chgData name="Verma, Rajat" userId="93539dbf-4e00-4dd4-b541-33e9bc9896ff" providerId="ADAL" clId="{F54B8AAE-ED59-E146-A8D3-58725F644959}" dt="2022-08-08T15:09:36.179" v="302" actId="14100"/>
          <ac:cxnSpMkLst>
            <pc:docMk/>
            <pc:sldMk cId="355880852" sldId="258"/>
            <ac:cxnSpMk id="26" creationId="{223883CF-6486-2B59-AAA0-B7130FD53B3A}"/>
          </ac:cxnSpMkLst>
        </pc:cxnChg>
      </pc:sldChg>
      <pc:sldChg chg="modAnim">
        <pc:chgData name="Verma, Rajat" userId="93539dbf-4e00-4dd4-b541-33e9bc9896ff" providerId="ADAL" clId="{F54B8AAE-ED59-E146-A8D3-58725F644959}" dt="2022-08-08T15:24:19.644" v="605"/>
        <pc:sldMkLst>
          <pc:docMk/>
          <pc:sldMk cId="2528478322" sldId="265"/>
        </pc:sldMkLst>
      </pc:sldChg>
      <pc:sldChg chg="addSp modSp mod delAnim modAnim">
        <pc:chgData name="Verma, Rajat" userId="93539dbf-4e00-4dd4-b541-33e9bc9896ff" providerId="ADAL" clId="{F54B8AAE-ED59-E146-A8D3-58725F644959}" dt="2022-08-08T15:27:06.546" v="642"/>
        <pc:sldMkLst>
          <pc:docMk/>
          <pc:sldMk cId="3090844213" sldId="274"/>
        </pc:sldMkLst>
        <pc:spChg chg="mod">
          <ac:chgData name="Verma, Rajat" userId="93539dbf-4e00-4dd4-b541-33e9bc9896ff" providerId="ADAL" clId="{F54B8AAE-ED59-E146-A8D3-58725F644959}" dt="2022-08-08T15:25:36.753" v="628" actId="20577"/>
          <ac:spMkLst>
            <pc:docMk/>
            <pc:sldMk cId="3090844213" sldId="274"/>
            <ac:spMk id="3" creationId="{41F22547-F731-6F62-1B96-89D3CDBE9359}"/>
          </ac:spMkLst>
        </pc:spChg>
        <pc:grpChg chg="add mod">
          <ac:chgData name="Verma, Rajat" userId="93539dbf-4e00-4dd4-b541-33e9bc9896ff" providerId="ADAL" clId="{F54B8AAE-ED59-E146-A8D3-58725F644959}" dt="2022-08-08T15:25:34.669" v="625" actId="1076"/>
          <ac:grpSpMkLst>
            <pc:docMk/>
            <pc:sldMk cId="3090844213" sldId="274"/>
            <ac:grpSpMk id="5" creationId="{922D9FB7-9648-B262-9EB7-A73CF7854387}"/>
          </ac:grpSpMkLst>
        </pc:grpChg>
        <pc:grpChg chg="mod">
          <ac:chgData name="Verma, Rajat" userId="93539dbf-4e00-4dd4-b541-33e9bc9896ff" providerId="ADAL" clId="{F54B8AAE-ED59-E146-A8D3-58725F644959}" dt="2022-08-08T15:25:51.150" v="631" actId="1076"/>
          <ac:grpSpMkLst>
            <pc:docMk/>
            <pc:sldMk cId="3090844213" sldId="274"/>
            <ac:grpSpMk id="27" creationId="{8BF285B2-3243-92EB-26B5-9003E9105537}"/>
          </ac:grpSpMkLst>
        </pc:grpChg>
        <pc:cxnChg chg="mod">
          <ac:chgData name="Verma, Rajat" userId="93539dbf-4e00-4dd4-b541-33e9bc9896ff" providerId="ADAL" clId="{F54B8AAE-ED59-E146-A8D3-58725F644959}" dt="2022-08-08T15:26:01.928" v="634" actId="1582"/>
          <ac:cxnSpMkLst>
            <pc:docMk/>
            <pc:sldMk cId="3090844213" sldId="274"/>
            <ac:cxnSpMk id="29" creationId="{7DE60420-0CAF-35FA-0520-040352E2958C}"/>
          </ac:cxnSpMkLst>
        </pc:cxnChg>
      </pc:sldChg>
      <pc:sldChg chg="addSp delSp modSp mod">
        <pc:chgData name="Verma, Rajat" userId="93539dbf-4e00-4dd4-b541-33e9bc9896ff" providerId="ADAL" clId="{F54B8AAE-ED59-E146-A8D3-58725F644959}" dt="2022-08-05T19:41:47.499" v="242" actId="164"/>
        <pc:sldMkLst>
          <pc:docMk/>
          <pc:sldMk cId="1420385234" sldId="276"/>
        </pc:sldMkLst>
        <pc:spChg chg="add mod">
          <ac:chgData name="Verma, Rajat" userId="93539dbf-4e00-4dd4-b541-33e9bc9896ff" providerId="ADAL" clId="{F54B8AAE-ED59-E146-A8D3-58725F644959}" dt="2022-08-05T19:35:39.002" v="134" actId="692"/>
          <ac:spMkLst>
            <pc:docMk/>
            <pc:sldMk cId="1420385234" sldId="276"/>
            <ac:spMk id="16" creationId="{AEA2CD33-667B-7DEF-1772-C44A15021EAC}"/>
          </ac:spMkLst>
        </pc:spChg>
        <pc:spChg chg="del mod topLvl">
          <ac:chgData name="Verma, Rajat" userId="93539dbf-4e00-4dd4-b541-33e9bc9896ff" providerId="ADAL" clId="{F54B8AAE-ED59-E146-A8D3-58725F644959}" dt="2022-08-05T19:39:34.200" v="176" actId="478"/>
          <ac:spMkLst>
            <pc:docMk/>
            <pc:sldMk cId="1420385234" sldId="276"/>
            <ac:spMk id="19" creationId="{4BC53C10-5FF8-2A9D-6383-E82BD514081B}"/>
          </ac:spMkLst>
        </pc:spChg>
        <pc:spChg chg="add del mod">
          <ac:chgData name="Verma, Rajat" userId="93539dbf-4e00-4dd4-b541-33e9bc9896ff" providerId="ADAL" clId="{F54B8AAE-ED59-E146-A8D3-58725F644959}" dt="2022-08-05T19:37:19.088" v="145" actId="478"/>
          <ac:spMkLst>
            <pc:docMk/>
            <pc:sldMk cId="1420385234" sldId="276"/>
            <ac:spMk id="27" creationId="{66975004-B0DB-D1A8-C2CA-473C21F499AC}"/>
          </ac:spMkLst>
        </pc:spChg>
        <pc:spChg chg="add del mod">
          <ac:chgData name="Verma, Rajat" userId="93539dbf-4e00-4dd4-b541-33e9bc9896ff" providerId="ADAL" clId="{F54B8AAE-ED59-E146-A8D3-58725F644959}" dt="2022-08-05T19:41:24.407" v="207"/>
          <ac:spMkLst>
            <pc:docMk/>
            <pc:sldMk cId="1420385234" sldId="276"/>
            <ac:spMk id="84" creationId="{E0758C02-C5EB-0942-7595-CC3F9820F0C1}"/>
          </ac:spMkLst>
        </pc:spChg>
        <pc:spChg chg="add mod">
          <ac:chgData name="Verma, Rajat" userId="93539dbf-4e00-4dd4-b541-33e9bc9896ff" providerId="ADAL" clId="{F54B8AAE-ED59-E146-A8D3-58725F644959}" dt="2022-08-05T19:41:36.883" v="238" actId="1076"/>
          <ac:spMkLst>
            <pc:docMk/>
            <pc:sldMk cId="1420385234" sldId="276"/>
            <ac:spMk id="89" creationId="{EAE309E7-4EFD-6B84-9361-35CD000C7DFB}"/>
          </ac:spMkLst>
        </pc:spChg>
        <pc:grpChg chg="add del mod">
          <ac:chgData name="Verma, Rajat" userId="93539dbf-4e00-4dd4-b541-33e9bc9896ff" providerId="ADAL" clId="{F54B8AAE-ED59-E146-A8D3-58725F644959}" dt="2022-08-05T19:39:34.200" v="176" actId="478"/>
          <ac:grpSpMkLst>
            <pc:docMk/>
            <pc:sldMk cId="1420385234" sldId="276"/>
            <ac:grpSpMk id="17" creationId="{B44A810D-611E-56A3-3E26-41F745309295}"/>
          </ac:grpSpMkLst>
        </pc:grpChg>
        <pc:grpChg chg="add del mod">
          <ac:chgData name="Verma, Rajat" userId="93539dbf-4e00-4dd4-b541-33e9bc9896ff" providerId="ADAL" clId="{F54B8AAE-ED59-E146-A8D3-58725F644959}" dt="2022-08-05T19:35:59.933" v="138" actId="165"/>
          <ac:grpSpMkLst>
            <pc:docMk/>
            <pc:sldMk cId="1420385234" sldId="276"/>
            <ac:grpSpMk id="18" creationId="{8C85E810-64D7-E8DF-A07A-04DC7F25AC5D}"/>
          </ac:grpSpMkLst>
        </pc:grpChg>
        <pc:grpChg chg="add mod">
          <ac:chgData name="Verma, Rajat" userId="93539dbf-4e00-4dd4-b541-33e9bc9896ff" providerId="ADAL" clId="{F54B8AAE-ED59-E146-A8D3-58725F644959}" dt="2022-08-05T19:39:39.291" v="178" actId="1076"/>
          <ac:grpSpMkLst>
            <pc:docMk/>
            <pc:sldMk cId="1420385234" sldId="276"/>
            <ac:grpSpMk id="44" creationId="{9F81B450-73C4-71DF-E700-120D8A4937F9}"/>
          </ac:grpSpMkLst>
        </pc:grpChg>
        <pc:grpChg chg="add del mod">
          <ac:chgData name="Verma, Rajat" userId="93539dbf-4e00-4dd4-b541-33e9bc9896ff" providerId="ADAL" clId="{F54B8AAE-ED59-E146-A8D3-58725F644959}" dt="2022-08-05T19:39:55.255" v="184" actId="165"/>
          <ac:grpSpMkLst>
            <pc:docMk/>
            <pc:sldMk cId="1420385234" sldId="276"/>
            <ac:grpSpMk id="45" creationId="{1456D09E-AD51-8C06-27A9-D48FD24021DA}"/>
          </ac:grpSpMkLst>
        </pc:grpChg>
        <pc:grpChg chg="add del mod">
          <ac:chgData name="Verma, Rajat" userId="93539dbf-4e00-4dd4-b541-33e9bc9896ff" providerId="ADAL" clId="{F54B8AAE-ED59-E146-A8D3-58725F644959}" dt="2022-08-05T19:39:53.330" v="183" actId="165"/>
          <ac:grpSpMkLst>
            <pc:docMk/>
            <pc:sldMk cId="1420385234" sldId="276"/>
            <ac:grpSpMk id="56" creationId="{DE627149-4411-6EA4-01F1-5C8A4771D3BE}"/>
          </ac:grpSpMkLst>
        </pc:grpChg>
        <pc:grpChg chg="add del mod">
          <ac:chgData name="Verma, Rajat" userId="93539dbf-4e00-4dd4-b541-33e9bc9896ff" providerId="ADAL" clId="{F54B8AAE-ED59-E146-A8D3-58725F644959}" dt="2022-08-05T19:39:51.279" v="182" actId="165"/>
          <ac:grpSpMkLst>
            <pc:docMk/>
            <pc:sldMk cId="1420385234" sldId="276"/>
            <ac:grpSpMk id="67" creationId="{5327873B-7A0A-E3FA-114F-00E18E48C03F}"/>
          </ac:grpSpMkLst>
        </pc:grpChg>
        <pc:grpChg chg="add">
          <ac:chgData name="Verma, Rajat" userId="93539dbf-4e00-4dd4-b541-33e9bc9896ff" providerId="ADAL" clId="{F54B8AAE-ED59-E146-A8D3-58725F644959}" dt="2022-08-05T19:41:38.721" v="239" actId="164"/>
          <ac:grpSpMkLst>
            <pc:docMk/>
            <pc:sldMk cId="1420385234" sldId="276"/>
            <ac:grpSpMk id="90" creationId="{5B71CCC4-0747-87B0-DC64-47B35C994F54}"/>
          </ac:grpSpMkLst>
        </pc:grpChg>
        <pc:grpChg chg="add">
          <ac:chgData name="Verma, Rajat" userId="93539dbf-4e00-4dd4-b541-33e9bc9896ff" providerId="ADAL" clId="{F54B8AAE-ED59-E146-A8D3-58725F644959}" dt="2022-08-05T19:41:41.969" v="240" actId="164"/>
          <ac:grpSpMkLst>
            <pc:docMk/>
            <pc:sldMk cId="1420385234" sldId="276"/>
            <ac:grpSpMk id="91" creationId="{AA30AC54-AD82-9018-F7B3-E5A77839D38E}"/>
          </ac:grpSpMkLst>
        </pc:grpChg>
        <pc:grpChg chg="add">
          <ac:chgData name="Verma, Rajat" userId="93539dbf-4e00-4dd4-b541-33e9bc9896ff" providerId="ADAL" clId="{F54B8AAE-ED59-E146-A8D3-58725F644959}" dt="2022-08-05T19:41:45.039" v="241" actId="164"/>
          <ac:grpSpMkLst>
            <pc:docMk/>
            <pc:sldMk cId="1420385234" sldId="276"/>
            <ac:grpSpMk id="92" creationId="{2331335E-FABE-1FEA-95CA-3E68A476CAD5}"/>
          </ac:grpSpMkLst>
        </pc:grpChg>
        <pc:grpChg chg="add">
          <ac:chgData name="Verma, Rajat" userId="93539dbf-4e00-4dd4-b541-33e9bc9896ff" providerId="ADAL" clId="{F54B8AAE-ED59-E146-A8D3-58725F644959}" dt="2022-08-05T19:41:47.499" v="242" actId="164"/>
          <ac:grpSpMkLst>
            <pc:docMk/>
            <pc:sldMk cId="1420385234" sldId="276"/>
            <ac:grpSpMk id="93" creationId="{AD18715D-8600-44E2-A8C9-BE439ECCD8B8}"/>
          </ac:grpSpMkLst>
        </pc:grpChg>
        <pc:graphicFrameChg chg="mod">
          <ac:chgData name="Verma, Rajat" userId="93539dbf-4e00-4dd4-b541-33e9bc9896ff" providerId="ADAL" clId="{F54B8AAE-ED59-E146-A8D3-58725F644959}" dt="2022-08-05T19:31:48.051" v="65" actId="1076"/>
          <ac:graphicFrameMkLst>
            <pc:docMk/>
            <pc:sldMk cId="1420385234" sldId="276"/>
            <ac:graphicFrameMk id="6" creationId="{2AED4B63-24E4-3396-1AD4-9A2945480C0F}"/>
          </ac:graphicFrameMkLst>
        </pc:graphicFrameChg>
        <pc:cxnChg chg="add mod">
          <ac:chgData name="Verma, Rajat" userId="93539dbf-4e00-4dd4-b541-33e9bc9896ff" providerId="ADAL" clId="{F54B8AAE-ED59-E146-A8D3-58725F644959}" dt="2022-08-05T19:32:10.195" v="69" actId="1076"/>
          <ac:cxnSpMkLst>
            <pc:docMk/>
            <pc:sldMk cId="1420385234" sldId="276"/>
            <ac:cxnSpMk id="5" creationId="{7B0CFC93-B103-64AB-901A-252069B821F6}"/>
          </ac:cxnSpMkLst>
        </pc:cxnChg>
        <pc:cxnChg chg="add mod">
          <ac:chgData name="Verma, Rajat" userId="93539dbf-4e00-4dd4-b541-33e9bc9896ff" providerId="ADAL" clId="{F54B8AAE-ED59-E146-A8D3-58725F644959}" dt="2022-08-05T19:32:30.001" v="72" actId="693"/>
          <ac:cxnSpMkLst>
            <pc:docMk/>
            <pc:sldMk cId="1420385234" sldId="276"/>
            <ac:cxnSpMk id="7" creationId="{1E7A16C1-9477-077E-6F5E-86EA78263C45}"/>
          </ac:cxnSpMkLst>
        </pc:cxnChg>
        <pc:cxnChg chg="add mod">
          <ac:chgData name="Verma, Rajat" userId="93539dbf-4e00-4dd4-b541-33e9bc9896ff" providerId="ADAL" clId="{F54B8AAE-ED59-E146-A8D3-58725F644959}" dt="2022-08-05T19:32:59.067" v="78" actId="693"/>
          <ac:cxnSpMkLst>
            <pc:docMk/>
            <pc:sldMk cId="1420385234" sldId="276"/>
            <ac:cxnSpMk id="8" creationId="{7B94DBF3-60AD-F47F-A2E7-8E37C06F15E6}"/>
          </ac:cxnSpMkLst>
        </pc:cxnChg>
        <pc:cxnChg chg="add mod">
          <ac:chgData name="Verma, Rajat" userId="93539dbf-4e00-4dd4-b541-33e9bc9896ff" providerId="ADAL" clId="{F54B8AAE-ED59-E146-A8D3-58725F644959}" dt="2022-08-05T19:33:11.979" v="79" actId="571"/>
          <ac:cxnSpMkLst>
            <pc:docMk/>
            <pc:sldMk cId="1420385234" sldId="276"/>
            <ac:cxnSpMk id="10" creationId="{DC3DDFBC-C007-71F6-00E5-36D5234E59ED}"/>
          </ac:cxnSpMkLst>
        </pc:cxnChg>
        <pc:cxnChg chg="add mod">
          <ac:chgData name="Verma, Rajat" userId="93539dbf-4e00-4dd4-b541-33e9bc9896ff" providerId="ADAL" clId="{F54B8AAE-ED59-E146-A8D3-58725F644959}" dt="2022-08-05T19:33:25.058" v="80" actId="571"/>
          <ac:cxnSpMkLst>
            <pc:docMk/>
            <pc:sldMk cId="1420385234" sldId="276"/>
            <ac:cxnSpMk id="11" creationId="{EE24A9AD-6BD0-8581-3E92-83BF9D33C41F}"/>
          </ac:cxnSpMkLst>
        </pc:cxnChg>
        <pc:cxnChg chg="add mod">
          <ac:chgData name="Verma, Rajat" userId="93539dbf-4e00-4dd4-b541-33e9bc9896ff" providerId="ADAL" clId="{F54B8AAE-ED59-E146-A8D3-58725F644959}" dt="2022-08-05T19:33:42.425" v="83" actId="1076"/>
          <ac:cxnSpMkLst>
            <pc:docMk/>
            <pc:sldMk cId="1420385234" sldId="276"/>
            <ac:cxnSpMk id="12" creationId="{A40E4EC8-1E62-8CB4-57ED-EBA60EAF79D2}"/>
          </ac:cxnSpMkLst>
        </pc:cxnChg>
        <pc:cxnChg chg="add mod">
          <ac:chgData name="Verma, Rajat" userId="93539dbf-4e00-4dd4-b541-33e9bc9896ff" providerId="ADAL" clId="{F54B8AAE-ED59-E146-A8D3-58725F644959}" dt="2022-08-05T19:33:56.458" v="87" actId="14100"/>
          <ac:cxnSpMkLst>
            <pc:docMk/>
            <pc:sldMk cId="1420385234" sldId="276"/>
            <ac:cxnSpMk id="14" creationId="{7020CF95-A2A2-8494-12B2-1A963673A73B}"/>
          </ac:cxnSpMkLst>
        </pc:cxnChg>
        <pc:cxnChg chg="del mod topLvl">
          <ac:chgData name="Verma, Rajat" userId="93539dbf-4e00-4dd4-b541-33e9bc9896ff" providerId="ADAL" clId="{F54B8AAE-ED59-E146-A8D3-58725F644959}" dt="2022-08-05T19:39:34.200" v="176" actId="478"/>
          <ac:cxnSpMkLst>
            <pc:docMk/>
            <pc:sldMk cId="1420385234" sldId="276"/>
            <ac:cxnSpMk id="20" creationId="{C26575D2-37DC-54BF-5649-2B7587410F56}"/>
          </ac:cxnSpMkLst>
        </pc:cxnChg>
        <pc:cxnChg chg="del mod topLvl">
          <ac:chgData name="Verma, Rajat" userId="93539dbf-4e00-4dd4-b541-33e9bc9896ff" providerId="ADAL" clId="{F54B8AAE-ED59-E146-A8D3-58725F644959}" dt="2022-08-05T19:39:34.200" v="176" actId="478"/>
          <ac:cxnSpMkLst>
            <pc:docMk/>
            <pc:sldMk cId="1420385234" sldId="276"/>
            <ac:cxnSpMk id="21" creationId="{674B1F9D-0695-7B80-F5CB-F4F380500BEA}"/>
          </ac:cxnSpMkLst>
        </pc:cxnChg>
        <pc:cxnChg chg="del mod topLvl">
          <ac:chgData name="Verma, Rajat" userId="93539dbf-4e00-4dd4-b541-33e9bc9896ff" providerId="ADAL" clId="{F54B8AAE-ED59-E146-A8D3-58725F644959}" dt="2022-08-05T19:39:34.200" v="176" actId="478"/>
          <ac:cxnSpMkLst>
            <pc:docMk/>
            <pc:sldMk cId="1420385234" sldId="276"/>
            <ac:cxnSpMk id="22" creationId="{B7CDEBB6-026A-C0EE-F20C-F7F9C5BB2091}"/>
          </ac:cxnSpMkLst>
        </pc:cxnChg>
        <pc:cxnChg chg="del mod topLvl">
          <ac:chgData name="Verma, Rajat" userId="93539dbf-4e00-4dd4-b541-33e9bc9896ff" providerId="ADAL" clId="{F54B8AAE-ED59-E146-A8D3-58725F644959}" dt="2022-08-05T19:39:34.200" v="176" actId="478"/>
          <ac:cxnSpMkLst>
            <pc:docMk/>
            <pc:sldMk cId="1420385234" sldId="276"/>
            <ac:cxnSpMk id="23" creationId="{74E87DA8-D735-FD96-EB2E-198BBDEC4341}"/>
          </ac:cxnSpMkLst>
        </pc:cxnChg>
        <pc:cxnChg chg="del mod topLvl">
          <ac:chgData name="Verma, Rajat" userId="93539dbf-4e00-4dd4-b541-33e9bc9896ff" providerId="ADAL" clId="{F54B8AAE-ED59-E146-A8D3-58725F644959}" dt="2022-08-05T19:39:34.200" v="176" actId="478"/>
          <ac:cxnSpMkLst>
            <pc:docMk/>
            <pc:sldMk cId="1420385234" sldId="276"/>
            <ac:cxnSpMk id="24" creationId="{D9DF89E9-4C2A-19EA-3321-6D8A8F3EF14A}"/>
          </ac:cxnSpMkLst>
        </pc:cxnChg>
        <pc:cxnChg chg="del mod topLvl">
          <ac:chgData name="Verma, Rajat" userId="93539dbf-4e00-4dd4-b541-33e9bc9896ff" providerId="ADAL" clId="{F54B8AAE-ED59-E146-A8D3-58725F644959}" dt="2022-08-05T19:39:34.200" v="176" actId="478"/>
          <ac:cxnSpMkLst>
            <pc:docMk/>
            <pc:sldMk cId="1420385234" sldId="276"/>
            <ac:cxnSpMk id="25" creationId="{3EFD3FEE-6287-2FC2-50DD-D6CA0270EA65}"/>
          </ac:cxnSpMkLst>
        </pc:cxnChg>
        <pc:cxnChg chg="del mod topLvl">
          <ac:chgData name="Verma, Rajat" userId="93539dbf-4e00-4dd4-b541-33e9bc9896ff" providerId="ADAL" clId="{F54B8AAE-ED59-E146-A8D3-58725F644959}" dt="2022-08-05T19:39:34.200" v="176" actId="478"/>
          <ac:cxnSpMkLst>
            <pc:docMk/>
            <pc:sldMk cId="1420385234" sldId="276"/>
            <ac:cxnSpMk id="26" creationId="{C8EA11E7-4719-B846-4E09-A47461DFCCB9}"/>
          </ac:cxnSpMkLst>
        </pc:cxnChg>
        <pc:cxnChg chg="add mod">
          <ac:chgData name="Verma, Rajat" userId="93539dbf-4e00-4dd4-b541-33e9bc9896ff" providerId="ADAL" clId="{F54B8AAE-ED59-E146-A8D3-58725F644959}" dt="2022-08-05T19:38:25.550" v="159" actId="693"/>
          <ac:cxnSpMkLst>
            <pc:docMk/>
            <pc:sldMk cId="1420385234" sldId="276"/>
            <ac:cxnSpMk id="29" creationId="{17B8DAFD-91F7-2C1B-75AF-C499820B0A8E}"/>
          </ac:cxnSpMkLst>
        </pc:cxnChg>
        <pc:cxnChg chg="add mod">
          <ac:chgData name="Verma, Rajat" userId="93539dbf-4e00-4dd4-b541-33e9bc9896ff" providerId="ADAL" clId="{F54B8AAE-ED59-E146-A8D3-58725F644959}" dt="2022-08-05T19:38:11.040" v="157" actId="1582"/>
          <ac:cxnSpMkLst>
            <pc:docMk/>
            <pc:sldMk cId="1420385234" sldId="276"/>
            <ac:cxnSpMk id="30" creationId="{DBE537CB-C06C-7ACA-DE42-3177BCC21534}"/>
          </ac:cxnSpMkLst>
        </pc:cxnChg>
        <pc:cxnChg chg="add mod">
          <ac:chgData name="Verma, Rajat" userId="93539dbf-4e00-4dd4-b541-33e9bc9896ff" providerId="ADAL" clId="{F54B8AAE-ED59-E146-A8D3-58725F644959}" dt="2022-08-05T19:38:11.040" v="157" actId="1582"/>
          <ac:cxnSpMkLst>
            <pc:docMk/>
            <pc:sldMk cId="1420385234" sldId="276"/>
            <ac:cxnSpMk id="31" creationId="{EAB21C73-84C1-B24E-719E-45EFDA7D460D}"/>
          </ac:cxnSpMkLst>
        </pc:cxnChg>
        <pc:cxnChg chg="add mod">
          <ac:chgData name="Verma, Rajat" userId="93539dbf-4e00-4dd4-b541-33e9bc9896ff" providerId="ADAL" clId="{F54B8AAE-ED59-E146-A8D3-58725F644959}" dt="2022-08-05T19:38:11.040" v="157" actId="1582"/>
          <ac:cxnSpMkLst>
            <pc:docMk/>
            <pc:sldMk cId="1420385234" sldId="276"/>
            <ac:cxnSpMk id="32" creationId="{18E6F7E2-D209-7144-A39C-2BD2E154D5E3}"/>
          </ac:cxnSpMkLst>
        </pc:cxnChg>
        <pc:cxnChg chg="add mod">
          <ac:chgData name="Verma, Rajat" userId="93539dbf-4e00-4dd4-b541-33e9bc9896ff" providerId="ADAL" clId="{F54B8AAE-ED59-E146-A8D3-58725F644959}" dt="2022-08-05T19:38:17.367" v="158" actId="208"/>
          <ac:cxnSpMkLst>
            <pc:docMk/>
            <pc:sldMk cId="1420385234" sldId="276"/>
            <ac:cxnSpMk id="33" creationId="{359D7C57-1BE1-8908-3722-1AFF165BFF36}"/>
          </ac:cxnSpMkLst>
        </pc:cxnChg>
        <pc:cxnChg chg="add mod">
          <ac:chgData name="Verma, Rajat" userId="93539dbf-4e00-4dd4-b541-33e9bc9896ff" providerId="ADAL" clId="{F54B8AAE-ED59-E146-A8D3-58725F644959}" dt="2022-08-05T19:38:25.550" v="159" actId="693"/>
          <ac:cxnSpMkLst>
            <pc:docMk/>
            <pc:sldMk cId="1420385234" sldId="276"/>
            <ac:cxnSpMk id="35" creationId="{0E372986-E043-EB96-E7AB-7B98D5835C5F}"/>
          </ac:cxnSpMkLst>
        </pc:cxnChg>
        <pc:cxnChg chg="add mod">
          <ac:chgData name="Verma, Rajat" userId="93539dbf-4e00-4dd4-b541-33e9bc9896ff" providerId="ADAL" clId="{F54B8AAE-ED59-E146-A8D3-58725F644959}" dt="2022-08-05T19:38:25.550" v="159" actId="693"/>
          <ac:cxnSpMkLst>
            <pc:docMk/>
            <pc:sldMk cId="1420385234" sldId="276"/>
            <ac:cxnSpMk id="36" creationId="{FC4E35E8-4748-F929-6E56-FE1C2FC659F6}"/>
          </ac:cxnSpMkLst>
        </pc:cxnChg>
        <pc:cxnChg chg="add mod">
          <ac:chgData name="Verma, Rajat" userId="93539dbf-4e00-4dd4-b541-33e9bc9896ff" providerId="ADAL" clId="{F54B8AAE-ED59-E146-A8D3-58725F644959}" dt="2022-08-05T19:39:29.662" v="175" actId="167"/>
          <ac:cxnSpMkLst>
            <pc:docMk/>
            <pc:sldMk cId="1420385234" sldId="276"/>
            <ac:cxnSpMk id="40" creationId="{488662D6-1F7C-76C6-7322-2B8495DC599F}"/>
          </ac:cxnSpMkLst>
        </pc:cxnChg>
        <pc:cxnChg chg="add mod">
          <ac:chgData name="Verma, Rajat" userId="93539dbf-4e00-4dd4-b541-33e9bc9896ff" providerId="ADAL" clId="{F54B8AAE-ED59-E146-A8D3-58725F644959}" dt="2022-08-05T19:39:29.662" v="175" actId="167"/>
          <ac:cxnSpMkLst>
            <pc:docMk/>
            <pc:sldMk cId="1420385234" sldId="276"/>
            <ac:cxnSpMk id="41" creationId="{270AE933-9E33-08CB-1420-47A88D2F5B67}"/>
          </ac:cxnSpMkLst>
        </pc:cxnChg>
        <pc:cxnChg chg="add mod">
          <ac:chgData name="Verma, Rajat" userId="93539dbf-4e00-4dd4-b541-33e9bc9896ff" providerId="ADAL" clId="{F54B8AAE-ED59-E146-A8D3-58725F644959}" dt="2022-08-05T19:39:29.662" v="175" actId="167"/>
          <ac:cxnSpMkLst>
            <pc:docMk/>
            <pc:sldMk cId="1420385234" sldId="276"/>
            <ac:cxnSpMk id="42" creationId="{BFC067B2-6917-871A-836B-72E06CD614E5}"/>
          </ac:cxnSpMkLst>
        </pc:cxnChg>
        <pc:cxnChg chg="mod topLvl">
          <ac:chgData name="Verma, Rajat" userId="93539dbf-4e00-4dd4-b541-33e9bc9896ff" providerId="ADAL" clId="{F54B8AAE-ED59-E146-A8D3-58725F644959}" dt="2022-08-05T19:40:04.410" v="185" actId="14100"/>
          <ac:cxnSpMkLst>
            <pc:docMk/>
            <pc:sldMk cId="1420385234" sldId="276"/>
            <ac:cxnSpMk id="46" creationId="{9757ED84-B082-A8F6-375E-D4EFC2432641}"/>
          </ac:cxnSpMkLst>
        </pc:cxnChg>
        <pc:cxnChg chg="mod topLvl">
          <ac:chgData name="Verma, Rajat" userId="93539dbf-4e00-4dd4-b541-33e9bc9896ff" providerId="ADAL" clId="{F54B8AAE-ED59-E146-A8D3-58725F644959}" dt="2022-08-05T19:39:55.255" v="184" actId="165"/>
          <ac:cxnSpMkLst>
            <pc:docMk/>
            <pc:sldMk cId="1420385234" sldId="276"/>
            <ac:cxnSpMk id="47" creationId="{879C6E04-5BDD-B00F-F797-E9EDFC8F08D6}"/>
          </ac:cxnSpMkLst>
        </pc:cxnChg>
        <pc:cxnChg chg="mod topLvl">
          <ac:chgData name="Verma, Rajat" userId="93539dbf-4e00-4dd4-b541-33e9bc9896ff" providerId="ADAL" clId="{F54B8AAE-ED59-E146-A8D3-58725F644959}" dt="2022-08-05T19:39:55.255" v="184" actId="165"/>
          <ac:cxnSpMkLst>
            <pc:docMk/>
            <pc:sldMk cId="1420385234" sldId="276"/>
            <ac:cxnSpMk id="48" creationId="{1CF8882B-4A48-767F-5809-7429E5C573D3}"/>
          </ac:cxnSpMkLst>
        </pc:cxnChg>
        <pc:cxnChg chg="mod topLvl">
          <ac:chgData name="Verma, Rajat" userId="93539dbf-4e00-4dd4-b541-33e9bc9896ff" providerId="ADAL" clId="{F54B8AAE-ED59-E146-A8D3-58725F644959}" dt="2022-08-05T19:39:55.255" v="184" actId="165"/>
          <ac:cxnSpMkLst>
            <pc:docMk/>
            <pc:sldMk cId="1420385234" sldId="276"/>
            <ac:cxnSpMk id="49" creationId="{4B65941E-28AC-0206-F793-B9F0AFB6A54B}"/>
          </ac:cxnSpMkLst>
        </pc:cxnChg>
        <pc:cxnChg chg="mod topLvl">
          <ac:chgData name="Verma, Rajat" userId="93539dbf-4e00-4dd4-b541-33e9bc9896ff" providerId="ADAL" clId="{F54B8AAE-ED59-E146-A8D3-58725F644959}" dt="2022-08-05T19:39:55.255" v="184" actId="165"/>
          <ac:cxnSpMkLst>
            <pc:docMk/>
            <pc:sldMk cId="1420385234" sldId="276"/>
            <ac:cxnSpMk id="50" creationId="{5D36D41B-448A-A839-FBB8-13ECAD2020A3}"/>
          </ac:cxnSpMkLst>
        </pc:cxnChg>
        <pc:cxnChg chg="mod topLvl">
          <ac:chgData name="Verma, Rajat" userId="93539dbf-4e00-4dd4-b541-33e9bc9896ff" providerId="ADAL" clId="{F54B8AAE-ED59-E146-A8D3-58725F644959}" dt="2022-08-05T19:39:55.255" v="184" actId="165"/>
          <ac:cxnSpMkLst>
            <pc:docMk/>
            <pc:sldMk cId="1420385234" sldId="276"/>
            <ac:cxnSpMk id="51" creationId="{B5EADDBE-27A9-15F3-06FD-CAA71C1A17D2}"/>
          </ac:cxnSpMkLst>
        </pc:cxnChg>
        <pc:cxnChg chg="mod topLvl">
          <ac:chgData name="Verma, Rajat" userId="93539dbf-4e00-4dd4-b541-33e9bc9896ff" providerId="ADAL" clId="{F54B8AAE-ED59-E146-A8D3-58725F644959}" dt="2022-08-05T19:39:55.255" v="184" actId="165"/>
          <ac:cxnSpMkLst>
            <pc:docMk/>
            <pc:sldMk cId="1420385234" sldId="276"/>
            <ac:cxnSpMk id="52" creationId="{6324FB83-2E8C-EC56-B070-990B53783215}"/>
          </ac:cxnSpMkLst>
        </pc:cxnChg>
        <pc:cxnChg chg="mod topLvl">
          <ac:chgData name="Verma, Rajat" userId="93539dbf-4e00-4dd4-b541-33e9bc9896ff" providerId="ADAL" clId="{F54B8AAE-ED59-E146-A8D3-58725F644959}" dt="2022-08-05T19:39:55.255" v="184" actId="165"/>
          <ac:cxnSpMkLst>
            <pc:docMk/>
            <pc:sldMk cId="1420385234" sldId="276"/>
            <ac:cxnSpMk id="53" creationId="{C871312B-7A10-A6C2-8FCC-B85E1E7E485B}"/>
          </ac:cxnSpMkLst>
        </pc:cxnChg>
        <pc:cxnChg chg="mod topLvl">
          <ac:chgData name="Verma, Rajat" userId="93539dbf-4e00-4dd4-b541-33e9bc9896ff" providerId="ADAL" clId="{F54B8AAE-ED59-E146-A8D3-58725F644959}" dt="2022-08-05T19:39:55.255" v="184" actId="165"/>
          <ac:cxnSpMkLst>
            <pc:docMk/>
            <pc:sldMk cId="1420385234" sldId="276"/>
            <ac:cxnSpMk id="54" creationId="{EEC37F38-8938-32AF-B1F2-FA18C380270C}"/>
          </ac:cxnSpMkLst>
        </pc:cxnChg>
        <pc:cxnChg chg="mod topLvl">
          <ac:chgData name="Verma, Rajat" userId="93539dbf-4e00-4dd4-b541-33e9bc9896ff" providerId="ADAL" clId="{F54B8AAE-ED59-E146-A8D3-58725F644959}" dt="2022-08-05T19:39:55.255" v="184" actId="165"/>
          <ac:cxnSpMkLst>
            <pc:docMk/>
            <pc:sldMk cId="1420385234" sldId="276"/>
            <ac:cxnSpMk id="55" creationId="{2DE12C8C-76C0-9ED4-F924-79F769964FFA}"/>
          </ac:cxnSpMkLst>
        </pc:cxnChg>
        <pc:cxnChg chg="mod topLvl">
          <ac:chgData name="Verma, Rajat" userId="93539dbf-4e00-4dd4-b541-33e9bc9896ff" providerId="ADAL" clId="{F54B8AAE-ED59-E146-A8D3-58725F644959}" dt="2022-08-05T19:40:25.494" v="187" actId="14100"/>
          <ac:cxnSpMkLst>
            <pc:docMk/>
            <pc:sldMk cId="1420385234" sldId="276"/>
            <ac:cxnSpMk id="57" creationId="{3312EC37-F6E2-825C-D653-BA77949ADEA4}"/>
          </ac:cxnSpMkLst>
        </pc:cxnChg>
        <pc:cxnChg chg="mod topLvl">
          <ac:chgData name="Verma, Rajat" userId="93539dbf-4e00-4dd4-b541-33e9bc9896ff" providerId="ADAL" clId="{F54B8AAE-ED59-E146-A8D3-58725F644959}" dt="2022-08-05T19:39:53.330" v="183" actId="165"/>
          <ac:cxnSpMkLst>
            <pc:docMk/>
            <pc:sldMk cId="1420385234" sldId="276"/>
            <ac:cxnSpMk id="58" creationId="{76732796-7C4B-7651-C5D0-B933EDDDC5AB}"/>
          </ac:cxnSpMkLst>
        </pc:cxnChg>
        <pc:cxnChg chg="del mod topLvl">
          <ac:chgData name="Verma, Rajat" userId="93539dbf-4e00-4dd4-b541-33e9bc9896ff" providerId="ADAL" clId="{F54B8AAE-ED59-E146-A8D3-58725F644959}" dt="2022-08-05T19:40:37.799" v="191" actId="478"/>
          <ac:cxnSpMkLst>
            <pc:docMk/>
            <pc:sldMk cId="1420385234" sldId="276"/>
            <ac:cxnSpMk id="59" creationId="{C45D6AFE-16C6-AA57-435E-1F73BBF8F303}"/>
          </ac:cxnSpMkLst>
        </pc:cxnChg>
        <pc:cxnChg chg="mod topLvl">
          <ac:chgData name="Verma, Rajat" userId="93539dbf-4e00-4dd4-b541-33e9bc9896ff" providerId="ADAL" clId="{F54B8AAE-ED59-E146-A8D3-58725F644959}" dt="2022-08-05T19:40:32.132" v="189" actId="1076"/>
          <ac:cxnSpMkLst>
            <pc:docMk/>
            <pc:sldMk cId="1420385234" sldId="276"/>
            <ac:cxnSpMk id="60" creationId="{CA721B96-6B75-33CC-CE38-2B65A935B26B}"/>
          </ac:cxnSpMkLst>
        </pc:cxnChg>
        <pc:cxnChg chg="mod topLvl">
          <ac:chgData name="Verma, Rajat" userId="93539dbf-4e00-4dd4-b541-33e9bc9896ff" providerId="ADAL" clId="{F54B8AAE-ED59-E146-A8D3-58725F644959}" dt="2022-08-05T19:39:53.330" v="183" actId="165"/>
          <ac:cxnSpMkLst>
            <pc:docMk/>
            <pc:sldMk cId="1420385234" sldId="276"/>
            <ac:cxnSpMk id="61" creationId="{73E22808-075F-F44B-9D7B-C1CA43C20CC0}"/>
          </ac:cxnSpMkLst>
        </pc:cxnChg>
        <pc:cxnChg chg="mod topLvl">
          <ac:chgData name="Verma, Rajat" userId="93539dbf-4e00-4dd4-b541-33e9bc9896ff" providerId="ADAL" clId="{F54B8AAE-ED59-E146-A8D3-58725F644959}" dt="2022-08-05T19:39:53.330" v="183" actId="165"/>
          <ac:cxnSpMkLst>
            <pc:docMk/>
            <pc:sldMk cId="1420385234" sldId="276"/>
            <ac:cxnSpMk id="62" creationId="{F072488F-170C-BA27-0171-75EF9A8D20D0}"/>
          </ac:cxnSpMkLst>
        </pc:cxnChg>
        <pc:cxnChg chg="mod topLvl">
          <ac:chgData name="Verma, Rajat" userId="93539dbf-4e00-4dd4-b541-33e9bc9896ff" providerId="ADAL" clId="{F54B8AAE-ED59-E146-A8D3-58725F644959}" dt="2022-08-05T19:39:53.330" v="183" actId="165"/>
          <ac:cxnSpMkLst>
            <pc:docMk/>
            <pc:sldMk cId="1420385234" sldId="276"/>
            <ac:cxnSpMk id="63" creationId="{C5E00135-BEFB-29D8-5D64-63CD215FDA0D}"/>
          </ac:cxnSpMkLst>
        </pc:cxnChg>
        <pc:cxnChg chg="mod topLvl">
          <ac:chgData name="Verma, Rajat" userId="93539dbf-4e00-4dd4-b541-33e9bc9896ff" providerId="ADAL" clId="{F54B8AAE-ED59-E146-A8D3-58725F644959}" dt="2022-08-05T19:39:53.330" v="183" actId="165"/>
          <ac:cxnSpMkLst>
            <pc:docMk/>
            <pc:sldMk cId="1420385234" sldId="276"/>
            <ac:cxnSpMk id="64" creationId="{B8FE0742-255B-38F0-EE8B-0FDCB62D6558}"/>
          </ac:cxnSpMkLst>
        </pc:cxnChg>
        <pc:cxnChg chg="mod topLvl">
          <ac:chgData name="Verma, Rajat" userId="93539dbf-4e00-4dd4-b541-33e9bc9896ff" providerId="ADAL" clId="{F54B8AAE-ED59-E146-A8D3-58725F644959}" dt="2022-08-05T19:39:53.330" v="183" actId="165"/>
          <ac:cxnSpMkLst>
            <pc:docMk/>
            <pc:sldMk cId="1420385234" sldId="276"/>
            <ac:cxnSpMk id="65" creationId="{911CEED3-E467-0D21-9F1D-0F656E193B6B}"/>
          </ac:cxnSpMkLst>
        </pc:cxnChg>
        <pc:cxnChg chg="mod topLvl">
          <ac:chgData name="Verma, Rajat" userId="93539dbf-4e00-4dd4-b541-33e9bc9896ff" providerId="ADAL" clId="{F54B8AAE-ED59-E146-A8D3-58725F644959}" dt="2022-08-05T19:40:40.097" v="192" actId="1076"/>
          <ac:cxnSpMkLst>
            <pc:docMk/>
            <pc:sldMk cId="1420385234" sldId="276"/>
            <ac:cxnSpMk id="66" creationId="{AE0A4B3B-1715-1ED9-F9FD-43131D7A9FF9}"/>
          </ac:cxnSpMkLst>
        </pc:cxnChg>
        <pc:cxnChg chg="mod topLvl">
          <ac:chgData name="Verma, Rajat" userId="93539dbf-4e00-4dd4-b541-33e9bc9896ff" providerId="ADAL" clId="{F54B8AAE-ED59-E146-A8D3-58725F644959}" dt="2022-08-05T19:40:50.123" v="193" actId="14100"/>
          <ac:cxnSpMkLst>
            <pc:docMk/>
            <pc:sldMk cId="1420385234" sldId="276"/>
            <ac:cxnSpMk id="68" creationId="{DF71E844-7002-8658-BDD6-40A04F660F2B}"/>
          </ac:cxnSpMkLst>
        </pc:cxnChg>
        <pc:cxnChg chg="mod topLvl">
          <ac:chgData name="Verma, Rajat" userId="93539dbf-4e00-4dd4-b541-33e9bc9896ff" providerId="ADAL" clId="{F54B8AAE-ED59-E146-A8D3-58725F644959}" dt="2022-08-05T19:39:51.279" v="182" actId="165"/>
          <ac:cxnSpMkLst>
            <pc:docMk/>
            <pc:sldMk cId="1420385234" sldId="276"/>
            <ac:cxnSpMk id="69" creationId="{CCCF1D9E-4522-ECAD-4158-4CE99587B79C}"/>
          </ac:cxnSpMkLst>
        </pc:cxnChg>
        <pc:cxnChg chg="del mod topLvl">
          <ac:chgData name="Verma, Rajat" userId="93539dbf-4e00-4dd4-b541-33e9bc9896ff" providerId="ADAL" clId="{F54B8AAE-ED59-E146-A8D3-58725F644959}" dt="2022-08-05T19:41:03.305" v="197" actId="478"/>
          <ac:cxnSpMkLst>
            <pc:docMk/>
            <pc:sldMk cId="1420385234" sldId="276"/>
            <ac:cxnSpMk id="70" creationId="{F45123F2-B7B3-B7B9-39D2-B4E0CB53CCDE}"/>
          </ac:cxnSpMkLst>
        </pc:cxnChg>
        <pc:cxnChg chg="mod topLvl">
          <ac:chgData name="Verma, Rajat" userId="93539dbf-4e00-4dd4-b541-33e9bc9896ff" providerId="ADAL" clId="{F54B8AAE-ED59-E146-A8D3-58725F644959}" dt="2022-08-05T19:39:51.279" v="182" actId="165"/>
          <ac:cxnSpMkLst>
            <pc:docMk/>
            <pc:sldMk cId="1420385234" sldId="276"/>
            <ac:cxnSpMk id="71" creationId="{945F97EB-2707-0977-6448-3255A8077D91}"/>
          </ac:cxnSpMkLst>
        </pc:cxnChg>
        <pc:cxnChg chg="mod topLvl">
          <ac:chgData name="Verma, Rajat" userId="93539dbf-4e00-4dd4-b541-33e9bc9896ff" providerId="ADAL" clId="{F54B8AAE-ED59-E146-A8D3-58725F644959}" dt="2022-08-05T19:39:51.279" v="182" actId="165"/>
          <ac:cxnSpMkLst>
            <pc:docMk/>
            <pc:sldMk cId="1420385234" sldId="276"/>
            <ac:cxnSpMk id="72" creationId="{E20187E2-3ECC-D6E6-1E76-55E1E2CA9DC4}"/>
          </ac:cxnSpMkLst>
        </pc:cxnChg>
        <pc:cxnChg chg="mod topLvl">
          <ac:chgData name="Verma, Rajat" userId="93539dbf-4e00-4dd4-b541-33e9bc9896ff" providerId="ADAL" clId="{F54B8AAE-ED59-E146-A8D3-58725F644959}" dt="2022-08-05T19:39:51.279" v="182" actId="165"/>
          <ac:cxnSpMkLst>
            <pc:docMk/>
            <pc:sldMk cId="1420385234" sldId="276"/>
            <ac:cxnSpMk id="73" creationId="{FFF7B015-3322-A207-1E92-4D78FF10BC2C}"/>
          </ac:cxnSpMkLst>
        </pc:cxnChg>
        <pc:cxnChg chg="mod topLvl">
          <ac:chgData name="Verma, Rajat" userId="93539dbf-4e00-4dd4-b541-33e9bc9896ff" providerId="ADAL" clId="{F54B8AAE-ED59-E146-A8D3-58725F644959}" dt="2022-08-05T19:39:51.279" v="182" actId="165"/>
          <ac:cxnSpMkLst>
            <pc:docMk/>
            <pc:sldMk cId="1420385234" sldId="276"/>
            <ac:cxnSpMk id="74" creationId="{757CE830-1058-D274-E16E-F91EA1C2CF8A}"/>
          </ac:cxnSpMkLst>
        </pc:cxnChg>
        <pc:cxnChg chg="mod topLvl">
          <ac:chgData name="Verma, Rajat" userId="93539dbf-4e00-4dd4-b541-33e9bc9896ff" providerId="ADAL" clId="{F54B8AAE-ED59-E146-A8D3-58725F644959}" dt="2022-08-05T19:39:51.279" v="182" actId="165"/>
          <ac:cxnSpMkLst>
            <pc:docMk/>
            <pc:sldMk cId="1420385234" sldId="276"/>
            <ac:cxnSpMk id="75" creationId="{589211EB-DD96-777D-2C04-D018EBFDBCD0}"/>
          </ac:cxnSpMkLst>
        </pc:cxnChg>
        <pc:cxnChg chg="mod topLvl">
          <ac:chgData name="Verma, Rajat" userId="93539dbf-4e00-4dd4-b541-33e9bc9896ff" providerId="ADAL" clId="{F54B8AAE-ED59-E146-A8D3-58725F644959}" dt="2022-08-05T19:39:51.279" v="182" actId="165"/>
          <ac:cxnSpMkLst>
            <pc:docMk/>
            <pc:sldMk cId="1420385234" sldId="276"/>
            <ac:cxnSpMk id="76" creationId="{5D9A5CF4-DDF0-97F5-6C34-5819F194B8B9}"/>
          </ac:cxnSpMkLst>
        </pc:cxnChg>
        <pc:cxnChg chg="mod topLvl">
          <ac:chgData name="Verma, Rajat" userId="93539dbf-4e00-4dd4-b541-33e9bc9896ff" providerId="ADAL" clId="{F54B8AAE-ED59-E146-A8D3-58725F644959}" dt="2022-08-05T19:40:56.297" v="195" actId="14100"/>
          <ac:cxnSpMkLst>
            <pc:docMk/>
            <pc:sldMk cId="1420385234" sldId="276"/>
            <ac:cxnSpMk id="77" creationId="{DBC22B45-A08B-63C9-7F29-8FF289D04AB9}"/>
          </ac:cxnSpMkLst>
        </pc:cxnChg>
        <pc:cxnChg chg="add mod">
          <ac:chgData name="Verma, Rajat" userId="93539dbf-4e00-4dd4-b541-33e9bc9896ff" providerId="ADAL" clId="{F54B8AAE-ED59-E146-A8D3-58725F644959}" dt="2022-08-05T19:40:29.181" v="188" actId="571"/>
          <ac:cxnSpMkLst>
            <pc:docMk/>
            <pc:sldMk cId="1420385234" sldId="276"/>
            <ac:cxnSpMk id="80" creationId="{1D595381-66E3-C371-1A75-F8470DF82609}"/>
          </ac:cxnSpMkLst>
        </pc:cxnChg>
        <pc:cxnChg chg="add mod">
          <ac:chgData name="Verma, Rajat" userId="93539dbf-4e00-4dd4-b541-33e9bc9896ff" providerId="ADAL" clId="{F54B8AAE-ED59-E146-A8D3-58725F644959}" dt="2022-08-05T19:41:16.636" v="202" actId="1076"/>
          <ac:cxnSpMkLst>
            <pc:docMk/>
            <pc:sldMk cId="1420385234" sldId="276"/>
            <ac:cxnSpMk id="85" creationId="{EAEA7811-D78F-0A24-E480-433E6E51DC3F}"/>
          </ac:cxnSpMkLst>
        </pc:cxnChg>
        <pc:cxnChg chg="add mod">
          <ac:chgData name="Verma, Rajat" userId="93539dbf-4e00-4dd4-b541-33e9bc9896ff" providerId="ADAL" clId="{F54B8AAE-ED59-E146-A8D3-58725F644959}" dt="2022-08-05T19:41:23.827" v="205" actId="208"/>
          <ac:cxnSpMkLst>
            <pc:docMk/>
            <pc:sldMk cId="1420385234" sldId="276"/>
            <ac:cxnSpMk id="88" creationId="{6ABE738A-80A8-4D60-A4EE-20A840B38CC0}"/>
          </ac:cxnSpMkLst>
        </pc:cxnChg>
      </pc:sldChg>
      <pc:sldChg chg="modSp mod">
        <pc:chgData name="Verma, Rajat" userId="93539dbf-4e00-4dd4-b541-33e9bc9896ff" providerId="ADAL" clId="{F54B8AAE-ED59-E146-A8D3-58725F644959}" dt="2022-08-08T15:21:05.469" v="587" actId="208"/>
        <pc:sldMkLst>
          <pc:docMk/>
          <pc:sldMk cId="1178349190" sldId="736"/>
        </pc:sldMkLst>
        <pc:spChg chg="mod">
          <ac:chgData name="Verma, Rajat" userId="93539dbf-4e00-4dd4-b541-33e9bc9896ff" providerId="ADAL" clId="{F54B8AAE-ED59-E146-A8D3-58725F644959}" dt="2022-08-08T15:14:28.450" v="400" actId="27636"/>
          <ac:spMkLst>
            <pc:docMk/>
            <pc:sldMk cId="1178349190" sldId="736"/>
            <ac:spMk id="2" creationId="{45A68633-B21A-1A85-7C3C-24C0BC4A9A11}"/>
          </ac:spMkLst>
        </pc:spChg>
        <pc:picChg chg="mod">
          <ac:chgData name="Verma, Rajat" userId="93539dbf-4e00-4dd4-b541-33e9bc9896ff" providerId="ADAL" clId="{F54B8AAE-ED59-E146-A8D3-58725F644959}" dt="2022-08-08T15:21:05.469" v="587" actId="208"/>
          <ac:picMkLst>
            <pc:docMk/>
            <pc:sldMk cId="1178349190" sldId="736"/>
            <ac:picMk id="7" creationId="{22D91A76-29B1-D3FE-62A9-2BB63F884D0C}"/>
          </ac:picMkLst>
        </pc:picChg>
      </pc:sldChg>
      <pc:sldChg chg="addSp delSp modSp mod modAnim">
        <pc:chgData name="Verma, Rajat" userId="93539dbf-4e00-4dd4-b541-33e9bc9896ff" providerId="ADAL" clId="{F54B8AAE-ED59-E146-A8D3-58725F644959}" dt="2022-08-08T15:18:35.709" v="584"/>
        <pc:sldMkLst>
          <pc:docMk/>
          <pc:sldMk cId="575498903" sldId="738"/>
        </pc:sldMkLst>
        <pc:spChg chg="mod">
          <ac:chgData name="Verma, Rajat" userId="93539dbf-4e00-4dd4-b541-33e9bc9896ff" providerId="ADAL" clId="{F54B8AAE-ED59-E146-A8D3-58725F644959}" dt="2022-08-08T15:17:51.151" v="572" actId="20577"/>
          <ac:spMkLst>
            <pc:docMk/>
            <pc:sldMk cId="575498903" sldId="738"/>
            <ac:spMk id="3" creationId="{41F22547-F731-6F62-1B96-89D3CDBE9359}"/>
          </ac:spMkLst>
        </pc:spChg>
        <pc:spChg chg="add del mod">
          <ac:chgData name="Verma, Rajat" userId="93539dbf-4e00-4dd4-b541-33e9bc9896ff" providerId="ADAL" clId="{F54B8AAE-ED59-E146-A8D3-58725F644959}" dt="2022-08-08T15:16:25.606" v="548"/>
          <ac:spMkLst>
            <pc:docMk/>
            <pc:sldMk cId="575498903" sldId="738"/>
            <ac:spMk id="13" creationId="{51500C82-59BD-79A2-4E0C-D420B4504722}"/>
          </ac:spMkLst>
        </pc:spChg>
        <pc:spChg chg="add del mod">
          <ac:chgData name="Verma, Rajat" userId="93539dbf-4e00-4dd4-b541-33e9bc9896ff" providerId="ADAL" clId="{F54B8AAE-ED59-E146-A8D3-58725F644959}" dt="2022-08-08T15:17:35.227" v="568"/>
          <ac:spMkLst>
            <pc:docMk/>
            <pc:sldMk cId="575498903" sldId="738"/>
            <ac:spMk id="21" creationId="{676B0C80-382D-A64E-BE14-FBE30C21EFCC}"/>
          </ac:spMkLst>
        </pc:spChg>
        <pc:picChg chg="mod modCrop">
          <ac:chgData name="Verma, Rajat" userId="93539dbf-4e00-4dd4-b541-33e9bc9896ff" providerId="ADAL" clId="{F54B8AAE-ED59-E146-A8D3-58725F644959}" dt="2022-08-08T15:17:48.478" v="570" actId="1076"/>
          <ac:picMkLst>
            <pc:docMk/>
            <pc:sldMk cId="575498903" sldId="738"/>
            <ac:picMk id="6" creationId="{367113EB-B698-3602-9BC3-C7C0906B96E4}"/>
          </ac:picMkLst>
        </pc:picChg>
        <pc:picChg chg="add mod modCrop">
          <ac:chgData name="Verma, Rajat" userId="93539dbf-4e00-4dd4-b541-33e9bc9896ff" providerId="ADAL" clId="{F54B8AAE-ED59-E146-A8D3-58725F644959}" dt="2022-08-08T15:17:48.478" v="570" actId="1076"/>
          <ac:picMkLst>
            <pc:docMk/>
            <pc:sldMk cId="575498903" sldId="738"/>
            <ac:picMk id="17" creationId="{B07087E5-8E8F-065B-F135-77ABEF7030FB}"/>
          </ac:picMkLst>
        </pc:picChg>
        <pc:picChg chg="add mod modCrop">
          <ac:chgData name="Verma, Rajat" userId="93539dbf-4e00-4dd4-b541-33e9bc9896ff" providerId="ADAL" clId="{F54B8AAE-ED59-E146-A8D3-58725F644959}" dt="2022-08-08T15:17:48.478" v="570" actId="1076"/>
          <ac:picMkLst>
            <pc:docMk/>
            <pc:sldMk cId="575498903" sldId="738"/>
            <ac:picMk id="18" creationId="{86D5EA77-564B-5D72-935F-F1B1F9A35293}"/>
          </ac:picMkLst>
        </pc:picChg>
        <pc:picChg chg="add mod modCrop">
          <ac:chgData name="Verma, Rajat" userId="93539dbf-4e00-4dd4-b541-33e9bc9896ff" providerId="ADAL" clId="{F54B8AAE-ED59-E146-A8D3-58725F644959}" dt="2022-08-08T15:17:48.478" v="570" actId="1076"/>
          <ac:picMkLst>
            <pc:docMk/>
            <pc:sldMk cId="575498903" sldId="738"/>
            <ac:picMk id="19" creationId="{EE05891C-852D-2A96-803A-13993E39DD77}"/>
          </ac:picMkLst>
        </pc:picChg>
        <pc:cxnChg chg="del mod">
          <ac:chgData name="Verma, Rajat" userId="93539dbf-4e00-4dd4-b541-33e9bc9896ff" providerId="ADAL" clId="{F54B8AAE-ED59-E146-A8D3-58725F644959}" dt="2022-08-08T15:16:37.804" v="552" actId="478"/>
          <ac:cxnSpMkLst>
            <pc:docMk/>
            <pc:sldMk cId="575498903" sldId="738"/>
            <ac:cxnSpMk id="7" creationId="{4E7DEF8A-2579-7EAA-42F6-AB92DB551E39}"/>
          </ac:cxnSpMkLst>
        </pc:cxnChg>
        <pc:cxnChg chg="del mod">
          <ac:chgData name="Verma, Rajat" userId="93539dbf-4e00-4dd4-b541-33e9bc9896ff" providerId="ADAL" clId="{F54B8AAE-ED59-E146-A8D3-58725F644959}" dt="2022-08-08T15:16:38.768" v="553" actId="478"/>
          <ac:cxnSpMkLst>
            <pc:docMk/>
            <pc:sldMk cId="575498903" sldId="738"/>
            <ac:cxnSpMk id="10" creationId="{184990EF-0D59-B962-F753-586E0FC18E84}"/>
          </ac:cxnSpMkLst>
        </pc:cxnChg>
        <pc:cxnChg chg="del">
          <ac:chgData name="Verma, Rajat" userId="93539dbf-4e00-4dd4-b541-33e9bc9896ff" providerId="ADAL" clId="{F54B8AAE-ED59-E146-A8D3-58725F644959}" dt="2022-08-08T15:16:40.206" v="555" actId="478"/>
          <ac:cxnSpMkLst>
            <pc:docMk/>
            <pc:sldMk cId="575498903" sldId="738"/>
            <ac:cxnSpMk id="11" creationId="{5785CA88-4D87-F38D-B04D-A9543119E777}"/>
          </ac:cxnSpMkLst>
        </pc:cxnChg>
        <pc:cxnChg chg="add del mod">
          <ac:chgData name="Verma, Rajat" userId="93539dbf-4e00-4dd4-b541-33e9bc9896ff" providerId="ADAL" clId="{F54B8AAE-ED59-E146-A8D3-58725F644959}" dt="2022-08-08T15:16:25.606" v="548"/>
          <ac:cxnSpMkLst>
            <pc:docMk/>
            <pc:sldMk cId="575498903" sldId="738"/>
            <ac:cxnSpMk id="14" creationId="{597ABCA2-816D-3EC4-8139-84A09CA7D14E}"/>
          </ac:cxnSpMkLst>
        </pc:cxnChg>
        <pc:cxnChg chg="add del mod">
          <ac:chgData name="Verma, Rajat" userId="93539dbf-4e00-4dd4-b541-33e9bc9896ff" providerId="ADAL" clId="{F54B8AAE-ED59-E146-A8D3-58725F644959}" dt="2022-08-08T15:16:35.805" v="551" actId="478"/>
          <ac:cxnSpMkLst>
            <pc:docMk/>
            <pc:sldMk cId="575498903" sldId="738"/>
            <ac:cxnSpMk id="15" creationId="{13AB652A-1259-1200-E3D2-7BD9090E1970}"/>
          </ac:cxnSpMkLst>
        </pc:cxnChg>
        <pc:cxnChg chg="del mod">
          <ac:chgData name="Verma, Rajat" userId="93539dbf-4e00-4dd4-b541-33e9bc9896ff" providerId="ADAL" clId="{F54B8AAE-ED59-E146-A8D3-58725F644959}" dt="2022-08-08T15:16:39.377" v="554" actId="478"/>
          <ac:cxnSpMkLst>
            <pc:docMk/>
            <pc:sldMk cId="575498903" sldId="738"/>
            <ac:cxnSpMk id="20" creationId="{B9C2202B-A95B-BB07-CFF7-6DD59216A280}"/>
          </ac:cxnSpMkLst>
        </pc:cxnChg>
      </pc:sldChg>
      <pc:sldChg chg="del">
        <pc:chgData name="Verma, Rajat" userId="93539dbf-4e00-4dd4-b541-33e9bc9896ff" providerId="ADAL" clId="{F54B8AAE-ED59-E146-A8D3-58725F644959}" dt="2022-08-05T19:43:36.937" v="247" actId="2696"/>
        <pc:sldMkLst>
          <pc:docMk/>
          <pc:sldMk cId="895897338" sldId="742"/>
        </pc:sldMkLst>
      </pc:sldChg>
      <pc:sldChg chg="modAnim">
        <pc:chgData name="Verma, Rajat" userId="93539dbf-4e00-4dd4-b541-33e9bc9896ff" providerId="ADAL" clId="{F54B8AAE-ED59-E146-A8D3-58725F644959}" dt="2022-08-08T15:24:23.257" v="606"/>
        <pc:sldMkLst>
          <pc:docMk/>
          <pc:sldMk cId="1186188176" sldId="743"/>
        </pc:sldMkLst>
      </pc:sldChg>
      <pc:sldChg chg="addSp delSp modSp mod modAnim">
        <pc:chgData name="Verma, Rajat" userId="93539dbf-4e00-4dd4-b541-33e9bc9896ff" providerId="ADAL" clId="{F54B8AAE-ED59-E146-A8D3-58725F644959}" dt="2022-08-08T15:19:47.641" v="586"/>
        <pc:sldMkLst>
          <pc:docMk/>
          <pc:sldMk cId="591352525" sldId="744"/>
        </pc:sldMkLst>
        <pc:spChg chg="mod">
          <ac:chgData name="Verma, Rajat" userId="93539dbf-4e00-4dd4-b541-33e9bc9896ff" providerId="ADAL" clId="{F54B8AAE-ED59-E146-A8D3-58725F644959}" dt="2022-08-05T19:42:43.851" v="246" actId="1076"/>
          <ac:spMkLst>
            <pc:docMk/>
            <pc:sldMk cId="591352525" sldId="744"/>
            <ac:spMk id="5" creationId="{EC748BE3-74C8-B3C7-9471-269ABFD575E6}"/>
          </ac:spMkLst>
        </pc:spChg>
        <pc:spChg chg="mod">
          <ac:chgData name="Verma, Rajat" userId="93539dbf-4e00-4dd4-b541-33e9bc9896ff" providerId="ADAL" clId="{F54B8AAE-ED59-E146-A8D3-58725F644959}" dt="2022-08-05T19:42:43.851" v="246" actId="1076"/>
          <ac:spMkLst>
            <pc:docMk/>
            <pc:sldMk cId="591352525" sldId="744"/>
            <ac:spMk id="6" creationId="{A951AA4A-1D7F-5C8D-2EAF-22260E8FA135}"/>
          </ac:spMkLst>
        </pc:spChg>
        <pc:spChg chg="mod">
          <ac:chgData name="Verma, Rajat" userId="93539dbf-4e00-4dd4-b541-33e9bc9896ff" providerId="ADAL" clId="{F54B8AAE-ED59-E146-A8D3-58725F644959}" dt="2022-08-05T19:26:57.648" v="25" actId="20577"/>
          <ac:spMkLst>
            <pc:docMk/>
            <pc:sldMk cId="591352525" sldId="744"/>
            <ac:spMk id="7" creationId="{A8FEB354-0474-0EC0-FE99-33B07F9C8DFF}"/>
          </ac:spMkLst>
        </pc:spChg>
        <pc:spChg chg="add del">
          <ac:chgData name="Verma, Rajat" userId="93539dbf-4e00-4dd4-b541-33e9bc9896ff" providerId="ADAL" clId="{F54B8AAE-ED59-E146-A8D3-58725F644959}" dt="2022-08-05T19:25:12.224" v="3" actId="22"/>
          <ac:spMkLst>
            <pc:docMk/>
            <pc:sldMk cId="591352525" sldId="744"/>
            <ac:spMk id="10" creationId="{7076A804-9612-70D9-77D9-79D85139FA94}"/>
          </ac:spMkLst>
        </pc:spChg>
        <pc:spChg chg="del">
          <ac:chgData name="Verma, Rajat" userId="93539dbf-4e00-4dd4-b541-33e9bc9896ff" providerId="ADAL" clId="{F54B8AAE-ED59-E146-A8D3-58725F644959}" dt="2022-08-05T19:25:25.569" v="7" actId="478"/>
          <ac:spMkLst>
            <pc:docMk/>
            <pc:sldMk cId="591352525" sldId="744"/>
            <ac:spMk id="15" creationId="{A2D457F8-4E62-2A5D-B0F2-482C673A4883}"/>
          </ac:spMkLst>
        </pc:spChg>
        <pc:grpChg chg="add">
          <ac:chgData name="Verma, Rajat" userId="93539dbf-4e00-4dd4-b541-33e9bc9896ff" providerId="ADAL" clId="{F54B8AAE-ED59-E146-A8D3-58725F644959}" dt="2022-08-08T15:19:46.229" v="585" actId="164"/>
          <ac:grpSpMkLst>
            <pc:docMk/>
            <pc:sldMk cId="591352525" sldId="744"/>
            <ac:grpSpMk id="3" creationId="{9F9C4009-0056-B9D3-FC37-7B75A9627063}"/>
          </ac:grpSpMkLst>
        </pc:grpChg>
        <pc:picChg chg="add mod">
          <ac:chgData name="Verma, Rajat" userId="93539dbf-4e00-4dd4-b541-33e9bc9896ff" providerId="ADAL" clId="{F54B8AAE-ED59-E146-A8D3-58725F644959}" dt="2022-08-05T19:25:22.858" v="6" actId="1076"/>
          <ac:picMkLst>
            <pc:docMk/>
            <pc:sldMk cId="591352525" sldId="744"/>
            <ac:picMk id="13" creationId="{021D4FCF-3875-A441-7FEC-9D1A2AB66E13}"/>
          </ac:picMkLst>
        </pc:picChg>
        <pc:picChg chg="del">
          <ac:chgData name="Verma, Rajat" userId="93539dbf-4e00-4dd4-b541-33e9bc9896ff" providerId="ADAL" clId="{F54B8AAE-ED59-E146-A8D3-58725F644959}" dt="2022-08-05T19:25:09.104" v="0" actId="478"/>
          <ac:picMkLst>
            <pc:docMk/>
            <pc:sldMk cId="591352525" sldId="744"/>
            <ac:picMk id="4098" creationId="{96F48BDC-7F1D-D38E-383F-1525CACBA1B8}"/>
          </ac:picMkLst>
        </pc:picChg>
        <pc:picChg chg="del">
          <ac:chgData name="Verma, Rajat" userId="93539dbf-4e00-4dd4-b541-33e9bc9896ff" providerId="ADAL" clId="{F54B8AAE-ED59-E146-A8D3-58725F644959}" dt="2022-08-05T19:25:10.658" v="1" actId="478"/>
          <ac:picMkLst>
            <pc:docMk/>
            <pc:sldMk cId="591352525" sldId="744"/>
            <ac:picMk id="4100" creationId="{E4DD1211-FC3F-D39C-9375-2A9A777443EE}"/>
          </ac:picMkLst>
        </pc:picChg>
        <pc:cxnChg chg="mod">
          <ac:chgData name="Verma, Rajat" userId="93539dbf-4e00-4dd4-b541-33e9bc9896ff" providerId="ADAL" clId="{F54B8AAE-ED59-E146-A8D3-58725F644959}" dt="2022-08-05T19:27:30.992" v="32" actId="1037"/>
          <ac:cxnSpMkLst>
            <pc:docMk/>
            <pc:sldMk cId="591352525" sldId="744"/>
            <ac:cxnSpMk id="11" creationId="{A81875CF-EBD2-D13B-4C01-D2A369A58AF6}"/>
          </ac:cxnSpMkLst>
        </pc:cxnChg>
        <pc:cxnChg chg="mod">
          <ac:chgData name="Verma, Rajat" userId="93539dbf-4e00-4dd4-b541-33e9bc9896ff" providerId="ADAL" clId="{F54B8AAE-ED59-E146-A8D3-58725F644959}" dt="2022-08-05T19:27:23.480" v="28" actId="14100"/>
          <ac:cxnSpMkLst>
            <pc:docMk/>
            <pc:sldMk cId="591352525" sldId="744"/>
            <ac:cxnSpMk id="12" creationId="{AFACBB44-7666-B86D-9670-5DE3C0F51FAE}"/>
          </ac:cxnSpMkLst>
        </pc:cxnChg>
        <pc:cxnChg chg="del">
          <ac:chgData name="Verma, Rajat" userId="93539dbf-4e00-4dd4-b541-33e9bc9896ff" providerId="ADAL" clId="{F54B8AAE-ED59-E146-A8D3-58725F644959}" dt="2022-08-05T19:25:26.263" v="8" actId="478"/>
          <ac:cxnSpMkLst>
            <pc:docMk/>
            <pc:sldMk cId="591352525" sldId="744"/>
            <ac:cxnSpMk id="16" creationId="{D7447D71-E6E8-BB9A-E9AA-82A5F9FAECFB}"/>
          </ac:cxnSpMkLst>
        </pc:cxnChg>
      </pc:sldChg>
      <pc:sldChg chg="addSp delSp modSp mod modAnim">
        <pc:chgData name="Verma, Rajat" userId="93539dbf-4e00-4dd4-b541-33e9bc9896ff" providerId="ADAL" clId="{F54B8AAE-ED59-E146-A8D3-58725F644959}" dt="2022-08-08T15:23:21.235" v="604"/>
        <pc:sldMkLst>
          <pc:docMk/>
          <pc:sldMk cId="1222216641" sldId="745"/>
        </pc:sldMkLst>
        <pc:spChg chg="mod">
          <ac:chgData name="Verma, Rajat" userId="93539dbf-4e00-4dd4-b541-33e9bc9896ff" providerId="ADAL" clId="{F54B8AAE-ED59-E146-A8D3-58725F644959}" dt="2022-08-05T19:28:20.053" v="42" actId="20577"/>
          <ac:spMkLst>
            <pc:docMk/>
            <pc:sldMk cId="1222216641" sldId="745"/>
            <ac:spMk id="2" creationId="{7F38E1C6-4187-10AA-2756-A3BDCE941B3E}"/>
          </ac:spMkLst>
        </pc:spChg>
        <pc:spChg chg="mod">
          <ac:chgData name="Verma, Rajat" userId="93539dbf-4e00-4dd4-b541-33e9bc9896ff" providerId="ADAL" clId="{F54B8AAE-ED59-E146-A8D3-58725F644959}" dt="2022-08-08T15:21:53.253" v="592" actId="207"/>
          <ac:spMkLst>
            <pc:docMk/>
            <pc:sldMk cId="1222216641" sldId="745"/>
            <ac:spMk id="3" creationId="{691B86FA-F30E-E72C-5EDE-57142AABA19A}"/>
          </ac:spMkLst>
        </pc:spChg>
        <pc:spChg chg="del">
          <ac:chgData name="Verma, Rajat" userId="93539dbf-4e00-4dd4-b541-33e9bc9896ff" providerId="ADAL" clId="{F54B8AAE-ED59-E146-A8D3-58725F644959}" dt="2022-08-05T19:28:12.467" v="37" actId="478"/>
          <ac:spMkLst>
            <pc:docMk/>
            <pc:sldMk cId="1222216641" sldId="745"/>
            <ac:spMk id="15" creationId="{E441927A-47EE-964A-5E58-F22E6984A4F1}"/>
          </ac:spMkLst>
        </pc:spChg>
        <pc:picChg chg="add mod">
          <ac:chgData name="Verma, Rajat" userId="93539dbf-4e00-4dd4-b541-33e9bc9896ff" providerId="ADAL" clId="{F54B8AAE-ED59-E146-A8D3-58725F644959}" dt="2022-08-05T19:29:06.106" v="53" actId="1076"/>
          <ac:picMkLst>
            <pc:docMk/>
            <pc:sldMk cId="1222216641" sldId="745"/>
            <ac:picMk id="5" creationId="{7ABBCB33-084F-28A0-C0E5-AF6BE2BE9DF1}"/>
          </ac:picMkLst>
        </pc:picChg>
        <pc:picChg chg="del">
          <ac:chgData name="Verma, Rajat" userId="93539dbf-4e00-4dd4-b541-33e9bc9896ff" providerId="ADAL" clId="{F54B8AAE-ED59-E146-A8D3-58725F644959}" dt="2022-08-05T19:28:09.439" v="33" actId="478"/>
          <ac:picMkLst>
            <pc:docMk/>
            <pc:sldMk cId="1222216641" sldId="745"/>
            <ac:picMk id="5122" creationId="{8B16DE30-956F-7E6B-8F09-E9047D53949A}"/>
          </ac:picMkLst>
        </pc:picChg>
        <pc:picChg chg="del">
          <ac:chgData name="Verma, Rajat" userId="93539dbf-4e00-4dd4-b541-33e9bc9896ff" providerId="ADAL" clId="{F54B8AAE-ED59-E146-A8D3-58725F644959}" dt="2022-08-05T19:28:09.897" v="34" actId="478"/>
          <ac:picMkLst>
            <pc:docMk/>
            <pc:sldMk cId="1222216641" sldId="745"/>
            <ac:picMk id="5124" creationId="{39DE20E9-17CF-0DD6-4E2F-4BF2BE9E5259}"/>
          </ac:picMkLst>
        </pc:picChg>
        <pc:cxnChg chg="add mod">
          <ac:chgData name="Verma, Rajat" userId="93539dbf-4e00-4dd4-b541-33e9bc9896ff" providerId="ADAL" clId="{F54B8AAE-ED59-E146-A8D3-58725F644959}" dt="2022-08-05T19:29:42.495" v="58" actId="14100"/>
          <ac:cxnSpMkLst>
            <pc:docMk/>
            <pc:sldMk cId="1222216641" sldId="745"/>
            <ac:cxnSpMk id="7" creationId="{B38440BA-868B-A6AF-60A2-E01B76E90CDE}"/>
          </ac:cxnSpMkLst>
        </pc:cxnChg>
        <pc:cxnChg chg="add mod">
          <ac:chgData name="Verma, Rajat" userId="93539dbf-4e00-4dd4-b541-33e9bc9896ff" providerId="ADAL" clId="{F54B8AAE-ED59-E146-A8D3-58725F644959}" dt="2022-08-05T19:29:48.294" v="60" actId="14100"/>
          <ac:cxnSpMkLst>
            <pc:docMk/>
            <pc:sldMk cId="1222216641" sldId="745"/>
            <ac:cxnSpMk id="8" creationId="{F4B8CDD9-B9C0-AFDD-DAC8-FA63C6BFA1B1}"/>
          </ac:cxnSpMkLst>
        </pc:cxnChg>
        <pc:cxnChg chg="add mod">
          <ac:chgData name="Verma, Rajat" userId="93539dbf-4e00-4dd4-b541-33e9bc9896ff" providerId="ADAL" clId="{F54B8AAE-ED59-E146-A8D3-58725F644959}" dt="2022-08-05T19:30:01.261" v="63" actId="14100"/>
          <ac:cxnSpMkLst>
            <pc:docMk/>
            <pc:sldMk cId="1222216641" sldId="745"/>
            <ac:cxnSpMk id="12" creationId="{CCE94C47-530E-AEC1-C8A7-1A3E22FF9304}"/>
          </ac:cxnSpMkLst>
        </pc:cxnChg>
        <pc:cxnChg chg="del">
          <ac:chgData name="Verma, Rajat" userId="93539dbf-4e00-4dd4-b541-33e9bc9896ff" providerId="ADAL" clId="{F54B8AAE-ED59-E146-A8D3-58725F644959}" dt="2022-08-05T19:28:10.800" v="35" actId="478"/>
          <ac:cxnSpMkLst>
            <pc:docMk/>
            <pc:sldMk cId="1222216641" sldId="745"/>
            <ac:cxnSpMk id="17" creationId="{E6F3621E-D147-B679-D85E-3477C5F0A533}"/>
          </ac:cxnSpMkLst>
        </pc:cxnChg>
        <pc:cxnChg chg="del">
          <ac:chgData name="Verma, Rajat" userId="93539dbf-4e00-4dd4-b541-33e9bc9896ff" providerId="ADAL" clId="{F54B8AAE-ED59-E146-A8D3-58725F644959}" dt="2022-08-05T19:28:11.697" v="36" actId="478"/>
          <ac:cxnSpMkLst>
            <pc:docMk/>
            <pc:sldMk cId="1222216641" sldId="745"/>
            <ac:cxnSpMk id="18" creationId="{B5756DA0-2AC6-4193-3C9D-26929B88F551}"/>
          </ac:cxnSpMkLst>
        </pc:cxnChg>
        <pc:cxnChg chg="del">
          <ac:chgData name="Verma, Rajat" userId="93539dbf-4e00-4dd4-b541-33e9bc9896ff" providerId="ADAL" clId="{F54B8AAE-ED59-E146-A8D3-58725F644959}" dt="2022-08-05T19:28:13.460" v="38" actId="478"/>
          <ac:cxnSpMkLst>
            <pc:docMk/>
            <pc:sldMk cId="1222216641" sldId="745"/>
            <ac:cxnSpMk id="27" creationId="{E228119A-7326-EBB0-3727-34DA23E794EE}"/>
          </ac:cxnSpMkLst>
        </pc:cxnChg>
        <pc:cxnChg chg="del">
          <ac:chgData name="Verma, Rajat" userId="93539dbf-4e00-4dd4-b541-33e9bc9896ff" providerId="ADAL" clId="{F54B8AAE-ED59-E146-A8D3-58725F644959}" dt="2022-08-05T19:28:14.148" v="39" actId="478"/>
          <ac:cxnSpMkLst>
            <pc:docMk/>
            <pc:sldMk cId="1222216641" sldId="745"/>
            <ac:cxnSpMk id="28" creationId="{061E4D43-1933-B092-B3D4-4175E7BE937B}"/>
          </ac:cxnSpMkLst>
        </pc:cxnChg>
      </pc:sldChg>
    </pc:docChg>
  </pc:docChgLst>
  <pc:docChgLst>
    <pc:chgData name="Verma, Rajat" userId="93539dbf-4e00-4dd4-b541-33e9bc9896ff" providerId="ADAL" clId="{CE868D73-F95B-3442-8A51-E6A9BB0C09EB}"/>
    <pc:docChg chg="undo redo custSel addSld delSld modSld sldOrd modMainMaster">
      <pc:chgData name="Verma, Rajat" userId="93539dbf-4e00-4dd4-b541-33e9bc9896ff" providerId="ADAL" clId="{CE868D73-F95B-3442-8A51-E6A9BB0C09EB}" dt="2021-07-02T16:57:33.040" v="18526" actId="14100"/>
      <pc:docMkLst>
        <pc:docMk/>
      </pc:docMkLst>
      <pc:sldChg chg="modSp mod">
        <pc:chgData name="Verma, Rajat" userId="93539dbf-4e00-4dd4-b541-33e9bc9896ff" providerId="ADAL" clId="{CE868D73-F95B-3442-8A51-E6A9BB0C09EB}" dt="2021-06-27T22:06:18.419" v="10988" actId="14100"/>
        <pc:sldMkLst>
          <pc:docMk/>
          <pc:sldMk cId="0" sldId="256"/>
        </pc:sldMkLst>
        <pc:spChg chg="mod">
          <ac:chgData name="Verma, Rajat" userId="93539dbf-4e00-4dd4-b541-33e9bc9896ff" providerId="ADAL" clId="{CE868D73-F95B-3442-8A51-E6A9BB0C09EB}" dt="2021-06-27T22:06:18.419" v="10988" actId="14100"/>
          <ac:spMkLst>
            <pc:docMk/>
            <pc:sldMk cId="0" sldId="256"/>
            <ac:spMk id="2" creationId="{00000000-0000-0000-0000-000000000000}"/>
          </ac:spMkLst>
        </pc:spChg>
      </pc:sldChg>
      <pc:sldChg chg="addSp modSp mod ord">
        <pc:chgData name="Verma, Rajat" userId="93539dbf-4e00-4dd4-b541-33e9bc9896ff" providerId="ADAL" clId="{CE868D73-F95B-3442-8A51-E6A9BB0C09EB}" dt="2021-06-27T22:14:38.133" v="11319" actId="20577"/>
        <pc:sldMkLst>
          <pc:docMk/>
          <pc:sldMk cId="3333486035" sldId="497"/>
        </pc:sldMkLst>
        <pc:spChg chg="mod">
          <ac:chgData name="Verma, Rajat" userId="93539dbf-4e00-4dd4-b541-33e9bc9896ff" providerId="ADAL" clId="{CE868D73-F95B-3442-8A51-E6A9BB0C09EB}" dt="2021-06-27T21:43:30.884" v="10463" actId="20577"/>
          <ac:spMkLst>
            <pc:docMk/>
            <pc:sldMk cId="3333486035" sldId="497"/>
            <ac:spMk id="2" creationId="{0BEB355F-D409-5B49-9D94-D1D6786638F0}"/>
          </ac:spMkLst>
        </pc:spChg>
        <pc:spChg chg="mod">
          <ac:chgData name="Verma, Rajat" userId="93539dbf-4e00-4dd4-b541-33e9bc9896ff" providerId="ADAL" clId="{CE868D73-F95B-3442-8A51-E6A9BB0C09EB}" dt="2021-06-27T22:14:38.133" v="11319" actId="20577"/>
          <ac:spMkLst>
            <pc:docMk/>
            <pc:sldMk cId="3333486035" sldId="497"/>
            <ac:spMk id="3" creationId="{63B6827C-820F-F74E-AEE2-128216149C55}"/>
          </ac:spMkLst>
        </pc:spChg>
        <pc:spChg chg="add mod">
          <ac:chgData name="Verma, Rajat" userId="93539dbf-4e00-4dd4-b541-33e9bc9896ff" providerId="ADAL" clId="{CE868D73-F95B-3442-8A51-E6A9BB0C09EB}" dt="2021-06-27T22:09:57.983" v="11074" actId="1076"/>
          <ac:spMkLst>
            <pc:docMk/>
            <pc:sldMk cId="3333486035" sldId="497"/>
            <ac:spMk id="4" creationId="{8B43F6B1-93DD-5442-8A9B-10FC209DBF9F}"/>
          </ac:spMkLst>
        </pc:spChg>
        <pc:spChg chg="mod">
          <ac:chgData name="Verma, Rajat" userId="93539dbf-4e00-4dd4-b541-33e9bc9896ff" providerId="ADAL" clId="{CE868D73-F95B-3442-8A51-E6A9BB0C09EB}" dt="2021-06-27T22:13:45.301" v="11269" actId="20577"/>
          <ac:spMkLst>
            <pc:docMk/>
            <pc:sldMk cId="3333486035" sldId="497"/>
            <ac:spMk id="5" creationId="{A1EC89E3-6DEB-4848-952B-4CDFA622801A}"/>
          </ac:spMkLst>
        </pc:spChg>
        <pc:spChg chg="mod">
          <ac:chgData name="Verma, Rajat" userId="93539dbf-4e00-4dd4-b541-33e9bc9896ff" providerId="ADAL" clId="{CE868D73-F95B-3442-8A51-E6A9BB0C09EB}" dt="2021-06-27T16:19:02.078" v="8835" actId="113"/>
          <ac:spMkLst>
            <pc:docMk/>
            <pc:sldMk cId="3333486035" sldId="497"/>
            <ac:spMk id="6" creationId="{7A675691-2E90-2841-A9F5-01FD6DD2717C}"/>
          </ac:spMkLst>
        </pc:spChg>
      </pc:sldChg>
      <pc:sldChg chg="addSp delSp modSp mod">
        <pc:chgData name="Verma, Rajat" userId="93539dbf-4e00-4dd4-b541-33e9bc9896ff" providerId="ADAL" clId="{CE868D73-F95B-3442-8A51-E6A9BB0C09EB}" dt="2021-06-27T22:08:02.155" v="11019" actId="20577"/>
        <pc:sldMkLst>
          <pc:docMk/>
          <pc:sldMk cId="2664455769" sldId="503"/>
        </pc:sldMkLst>
        <pc:spChg chg="mod">
          <ac:chgData name="Verma, Rajat" userId="93539dbf-4e00-4dd4-b541-33e9bc9896ff" providerId="ADAL" clId="{CE868D73-F95B-3442-8A51-E6A9BB0C09EB}" dt="2021-06-27T21:43:22.087" v="10452" actId="20577"/>
          <ac:spMkLst>
            <pc:docMk/>
            <pc:sldMk cId="2664455769" sldId="503"/>
            <ac:spMk id="2" creationId="{0BEB355F-D409-5B49-9D94-D1D6786638F0}"/>
          </ac:spMkLst>
        </pc:spChg>
        <pc:spChg chg="add del mod">
          <ac:chgData name="Verma, Rajat" userId="93539dbf-4e00-4dd4-b541-33e9bc9896ff" providerId="ADAL" clId="{CE868D73-F95B-3442-8A51-E6A9BB0C09EB}" dt="2021-06-27T15:00:22.961" v="7951"/>
          <ac:spMkLst>
            <pc:docMk/>
            <pc:sldMk cId="2664455769" sldId="503"/>
            <ac:spMk id="3" creationId="{8B7135A3-5CF4-624B-A5DF-99FE962DCA2A}"/>
          </ac:spMkLst>
        </pc:spChg>
        <pc:spChg chg="add mod">
          <ac:chgData name="Verma, Rajat" userId="93539dbf-4e00-4dd4-b541-33e9bc9896ff" providerId="ADAL" clId="{CE868D73-F95B-3442-8A51-E6A9BB0C09EB}" dt="2021-06-27T16:19:05.240" v="8836" actId="113"/>
          <ac:spMkLst>
            <pc:docMk/>
            <pc:sldMk cId="2664455769" sldId="503"/>
            <ac:spMk id="4" creationId="{1F57422C-A067-EE48-9822-81FAF28FB528}"/>
          </ac:spMkLst>
        </pc:spChg>
        <pc:spChg chg="del">
          <ac:chgData name="Verma, Rajat" userId="93539dbf-4e00-4dd4-b541-33e9bc9896ff" providerId="ADAL" clId="{CE868D73-F95B-3442-8A51-E6A9BB0C09EB}" dt="2021-06-24T16:07:18.401" v="687" actId="478"/>
          <ac:spMkLst>
            <pc:docMk/>
            <pc:sldMk cId="2664455769" sldId="503"/>
            <ac:spMk id="5" creationId="{301D23E8-8D4C-5F45-9A9C-7E21E2251F16}"/>
          </ac:spMkLst>
        </pc:spChg>
        <pc:spChg chg="add del mod">
          <ac:chgData name="Verma, Rajat" userId="93539dbf-4e00-4dd4-b541-33e9bc9896ff" providerId="ADAL" clId="{CE868D73-F95B-3442-8A51-E6A9BB0C09EB}" dt="2021-06-24T15:50:25.485" v="159"/>
          <ac:spMkLst>
            <pc:docMk/>
            <pc:sldMk cId="2664455769" sldId="503"/>
            <ac:spMk id="7" creationId="{1A43E28D-7DD1-C140-8AFD-79C11C21A058}"/>
          </ac:spMkLst>
        </pc:spChg>
        <pc:spChg chg="mod">
          <ac:chgData name="Verma, Rajat" userId="93539dbf-4e00-4dd4-b541-33e9bc9896ff" providerId="ADAL" clId="{CE868D73-F95B-3442-8A51-E6A9BB0C09EB}" dt="2021-06-27T21:43:11.511" v="10422" actId="1076"/>
          <ac:spMkLst>
            <pc:docMk/>
            <pc:sldMk cId="2664455769" sldId="503"/>
            <ac:spMk id="9" creationId="{FDC918F3-B1ED-2C4C-A2EC-AEBC6B4D5074}"/>
          </ac:spMkLst>
        </pc:spChg>
        <pc:spChg chg="mod">
          <ac:chgData name="Verma, Rajat" userId="93539dbf-4e00-4dd4-b541-33e9bc9896ff" providerId="ADAL" clId="{CE868D73-F95B-3442-8A51-E6A9BB0C09EB}" dt="2021-06-27T21:43:11.511" v="10422" actId="1076"/>
          <ac:spMkLst>
            <pc:docMk/>
            <pc:sldMk cId="2664455769" sldId="503"/>
            <ac:spMk id="10" creationId="{14A0A693-41A5-B548-A28F-D7D77E89C848}"/>
          </ac:spMkLst>
        </pc:spChg>
        <pc:spChg chg="add mod">
          <ac:chgData name="Verma, Rajat" userId="93539dbf-4e00-4dd4-b541-33e9bc9896ff" providerId="ADAL" clId="{CE868D73-F95B-3442-8A51-E6A9BB0C09EB}" dt="2021-06-27T21:43:11.511" v="10422" actId="1076"/>
          <ac:spMkLst>
            <pc:docMk/>
            <pc:sldMk cId="2664455769" sldId="503"/>
            <ac:spMk id="11" creationId="{F9D44970-85C6-5242-BA6B-82267304E754}"/>
          </ac:spMkLst>
        </pc:spChg>
        <pc:spChg chg="add del mod">
          <ac:chgData name="Verma, Rajat" userId="93539dbf-4e00-4dd4-b541-33e9bc9896ff" providerId="ADAL" clId="{CE868D73-F95B-3442-8A51-E6A9BB0C09EB}" dt="2021-06-24T16:15:56.647" v="1121" actId="478"/>
          <ac:spMkLst>
            <pc:docMk/>
            <pc:sldMk cId="2664455769" sldId="503"/>
            <ac:spMk id="13" creationId="{6684FAB8-F046-2742-A4B4-CC96F67DC37D}"/>
          </ac:spMkLst>
        </pc:spChg>
        <pc:spChg chg="add mod">
          <ac:chgData name="Verma, Rajat" userId="93539dbf-4e00-4dd4-b541-33e9bc9896ff" providerId="ADAL" clId="{CE868D73-F95B-3442-8A51-E6A9BB0C09EB}" dt="2021-06-27T21:43:11.511" v="10422" actId="1076"/>
          <ac:spMkLst>
            <pc:docMk/>
            <pc:sldMk cId="2664455769" sldId="503"/>
            <ac:spMk id="15" creationId="{E2F6FE43-E823-1849-ABD4-BF3C643487E0}"/>
          </ac:spMkLst>
        </pc:spChg>
        <pc:spChg chg="add del mod">
          <ac:chgData name="Verma, Rajat" userId="93539dbf-4e00-4dd4-b541-33e9bc9896ff" providerId="ADAL" clId="{CE868D73-F95B-3442-8A51-E6A9BB0C09EB}" dt="2021-06-24T16:15:55.846" v="1120" actId="478"/>
          <ac:spMkLst>
            <pc:docMk/>
            <pc:sldMk cId="2664455769" sldId="503"/>
            <ac:spMk id="16" creationId="{59AEB3A1-5E90-5C45-BCBA-CB309226355C}"/>
          </ac:spMkLst>
        </pc:spChg>
        <pc:spChg chg="add mod">
          <ac:chgData name="Verma, Rajat" userId="93539dbf-4e00-4dd4-b541-33e9bc9896ff" providerId="ADAL" clId="{CE868D73-F95B-3442-8A51-E6A9BB0C09EB}" dt="2021-06-27T21:43:11.511" v="10422" actId="1076"/>
          <ac:spMkLst>
            <pc:docMk/>
            <pc:sldMk cId="2664455769" sldId="503"/>
            <ac:spMk id="17" creationId="{69F10BB0-F12D-D745-B48A-34579915C643}"/>
          </ac:spMkLst>
        </pc:spChg>
        <pc:spChg chg="add mod">
          <ac:chgData name="Verma, Rajat" userId="93539dbf-4e00-4dd4-b541-33e9bc9896ff" providerId="ADAL" clId="{CE868D73-F95B-3442-8A51-E6A9BB0C09EB}" dt="2021-06-27T21:43:11.511" v="10422" actId="1076"/>
          <ac:spMkLst>
            <pc:docMk/>
            <pc:sldMk cId="2664455769" sldId="503"/>
            <ac:spMk id="18" creationId="{2D1D9CCC-97A8-0542-8E13-0DE7F7E85467}"/>
          </ac:spMkLst>
        </pc:spChg>
        <pc:spChg chg="add mod">
          <ac:chgData name="Verma, Rajat" userId="93539dbf-4e00-4dd4-b541-33e9bc9896ff" providerId="ADAL" clId="{CE868D73-F95B-3442-8A51-E6A9BB0C09EB}" dt="2021-06-27T21:43:11.511" v="10422" actId="1076"/>
          <ac:spMkLst>
            <pc:docMk/>
            <pc:sldMk cId="2664455769" sldId="503"/>
            <ac:spMk id="27" creationId="{7D39B75A-0B7E-1340-B50F-7DC5EB86C596}"/>
          </ac:spMkLst>
        </pc:spChg>
        <pc:spChg chg="add mod">
          <ac:chgData name="Verma, Rajat" userId="93539dbf-4e00-4dd4-b541-33e9bc9896ff" providerId="ADAL" clId="{CE868D73-F95B-3442-8A51-E6A9BB0C09EB}" dt="2021-06-27T21:43:11.511" v="10422" actId="1076"/>
          <ac:spMkLst>
            <pc:docMk/>
            <pc:sldMk cId="2664455769" sldId="503"/>
            <ac:spMk id="28" creationId="{54B31F55-8A39-524A-964C-21D669363E98}"/>
          </ac:spMkLst>
        </pc:spChg>
        <pc:spChg chg="add mod">
          <ac:chgData name="Verma, Rajat" userId="93539dbf-4e00-4dd4-b541-33e9bc9896ff" providerId="ADAL" clId="{CE868D73-F95B-3442-8A51-E6A9BB0C09EB}" dt="2021-06-27T21:43:11.511" v="10422" actId="1076"/>
          <ac:spMkLst>
            <pc:docMk/>
            <pc:sldMk cId="2664455769" sldId="503"/>
            <ac:spMk id="29" creationId="{F828883D-B9DA-6B42-B756-C2235117C0CC}"/>
          </ac:spMkLst>
        </pc:spChg>
        <pc:spChg chg="add mod">
          <ac:chgData name="Verma, Rajat" userId="93539dbf-4e00-4dd4-b541-33e9bc9896ff" providerId="ADAL" clId="{CE868D73-F95B-3442-8A51-E6A9BB0C09EB}" dt="2021-06-27T21:43:11.511" v="10422" actId="1076"/>
          <ac:spMkLst>
            <pc:docMk/>
            <pc:sldMk cId="2664455769" sldId="503"/>
            <ac:spMk id="32" creationId="{4E7F8FBA-F80D-4B48-9534-28D96BE54ABF}"/>
          </ac:spMkLst>
        </pc:spChg>
        <pc:spChg chg="add mod">
          <ac:chgData name="Verma, Rajat" userId="93539dbf-4e00-4dd4-b541-33e9bc9896ff" providerId="ADAL" clId="{CE868D73-F95B-3442-8A51-E6A9BB0C09EB}" dt="2021-06-27T21:43:11.511" v="10422" actId="1076"/>
          <ac:spMkLst>
            <pc:docMk/>
            <pc:sldMk cId="2664455769" sldId="503"/>
            <ac:spMk id="41" creationId="{C257FC56-606B-6C40-B247-299A51D75253}"/>
          </ac:spMkLst>
        </pc:spChg>
        <pc:spChg chg="add mod">
          <ac:chgData name="Verma, Rajat" userId="93539dbf-4e00-4dd4-b541-33e9bc9896ff" providerId="ADAL" clId="{CE868D73-F95B-3442-8A51-E6A9BB0C09EB}" dt="2021-06-27T21:43:11.511" v="10422" actId="1076"/>
          <ac:spMkLst>
            <pc:docMk/>
            <pc:sldMk cId="2664455769" sldId="503"/>
            <ac:spMk id="43" creationId="{1F8227C6-DFE0-DB40-8B7F-0A35884B3169}"/>
          </ac:spMkLst>
        </pc:spChg>
        <pc:spChg chg="add mod">
          <ac:chgData name="Verma, Rajat" userId="93539dbf-4e00-4dd4-b541-33e9bc9896ff" providerId="ADAL" clId="{CE868D73-F95B-3442-8A51-E6A9BB0C09EB}" dt="2021-06-27T16:55:21.086" v="9069" actId="1035"/>
          <ac:spMkLst>
            <pc:docMk/>
            <pc:sldMk cId="2664455769" sldId="503"/>
            <ac:spMk id="44" creationId="{C134A3C1-DC0A-9A4D-848D-5527F87314BF}"/>
          </ac:spMkLst>
        </pc:spChg>
        <pc:spChg chg="add mod">
          <ac:chgData name="Verma, Rajat" userId="93539dbf-4e00-4dd4-b541-33e9bc9896ff" providerId="ADAL" clId="{CE868D73-F95B-3442-8A51-E6A9BB0C09EB}" dt="2021-06-27T21:43:11.511" v="10422" actId="1076"/>
          <ac:spMkLst>
            <pc:docMk/>
            <pc:sldMk cId="2664455769" sldId="503"/>
            <ac:spMk id="45" creationId="{019DEB42-BF03-8B4A-A5AD-C063078F606E}"/>
          </ac:spMkLst>
        </pc:spChg>
        <pc:spChg chg="add mod">
          <ac:chgData name="Verma, Rajat" userId="93539dbf-4e00-4dd4-b541-33e9bc9896ff" providerId="ADAL" clId="{CE868D73-F95B-3442-8A51-E6A9BB0C09EB}" dt="2021-06-27T22:07:10.456" v="10999" actId="14100"/>
          <ac:spMkLst>
            <pc:docMk/>
            <pc:sldMk cId="2664455769" sldId="503"/>
            <ac:spMk id="46" creationId="{A0E6B0D8-0DA8-684B-AE4C-044EADE0E0AD}"/>
          </ac:spMkLst>
        </pc:spChg>
        <pc:spChg chg="add mod">
          <ac:chgData name="Verma, Rajat" userId="93539dbf-4e00-4dd4-b541-33e9bc9896ff" providerId="ADAL" clId="{CE868D73-F95B-3442-8A51-E6A9BB0C09EB}" dt="2021-06-27T21:43:11.511" v="10422" actId="1076"/>
          <ac:spMkLst>
            <pc:docMk/>
            <pc:sldMk cId="2664455769" sldId="503"/>
            <ac:spMk id="47" creationId="{639B78CF-C717-F04D-BFCE-CADF41ED9E5C}"/>
          </ac:spMkLst>
        </pc:spChg>
        <pc:spChg chg="add del mod">
          <ac:chgData name="Verma, Rajat" userId="93539dbf-4e00-4dd4-b541-33e9bc9896ff" providerId="ADAL" clId="{CE868D73-F95B-3442-8A51-E6A9BB0C09EB}" dt="2021-06-24T16:10:47.606" v="787" actId="478"/>
          <ac:spMkLst>
            <pc:docMk/>
            <pc:sldMk cId="2664455769" sldId="503"/>
            <ac:spMk id="48" creationId="{C58EBF14-E2BC-454C-8797-C7DDB735A169}"/>
          </ac:spMkLst>
        </pc:spChg>
        <pc:spChg chg="add mod">
          <ac:chgData name="Verma, Rajat" userId="93539dbf-4e00-4dd4-b541-33e9bc9896ff" providerId="ADAL" clId="{CE868D73-F95B-3442-8A51-E6A9BB0C09EB}" dt="2021-06-27T21:43:11.511" v="10422" actId="1076"/>
          <ac:spMkLst>
            <pc:docMk/>
            <pc:sldMk cId="2664455769" sldId="503"/>
            <ac:spMk id="48" creationId="{C9C168D8-18AB-DF40-8C82-E70B9195D61C}"/>
          </ac:spMkLst>
        </pc:spChg>
        <pc:spChg chg="add mod">
          <ac:chgData name="Verma, Rajat" userId="93539dbf-4e00-4dd4-b541-33e9bc9896ff" providerId="ADAL" clId="{CE868D73-F95B-3442-8A51-E6A9BB0C09EB}" dt="2021-06-27T21:43:11.511" v="10422" actId="1076"/>
          <ac:spMkLst>
            <pc:docMk/>
            <pc:sldMk cId="2664455769" sldId="503"/>
            <ac:spMk id="49" creationId="{DC37045F-CAC2-E14A-869E-CE267C428C7F}"/>
          </ac:spMkLst>
        </pc:spChg>
        <pc:spChg chg="add mod">
          <ac:chgData name="Verma, Rajat" userId="93539dbf-4e00-4dd4-b541-33e9bc9896ff" providerId="ADAL" clId="{CE868D73-F95B-3442-8A51-E6A9BB0C09EB}" dt="2021-06-27T21:43:11.511" v="10422" actId="1076"/>
          <ac:spMkLst>
            <pc:docMk/>
            <pc:sldMk cId="2664455769" sldId="503"/>
            <ac:spMk id="50" creationId="{7A2FFBD8-FD54-0A4F-946E-7351DE561148}"/>
          </ac:spMkLst>
        </pc:spChg>
        <pc:spChg chg="add del mod">
          <ac:chgData name="Verma, Rajat" userId="93539dbf-4e00-4dd4-b541-33e9bc9896ff" providerId="ADAL" clId="{CE868D73-F95B-3442-8A51-E6A9BB0C09EB}" dt="2021-06-24T16:14:01.876" v="959" actId="478"/>
          <ac:spMkLst>
            <pc:docMk/>
            <pc:sldMk cId="2664455769" sldId="503"/>
            <ac:spMk id="51" creationId="{5BE5D3B1-69F0-0E45-9483-717C1AF0A12D}"/>
          </ac:spMkLst>
        </pc:spChg>
        <pc:spChg chg="add mod">
          <ac:chgData name="Verma, Rajat" userId="93539dbf-4e00-4dd4-b541-33e9bc9896ff" providerId="ADAL" clId="{CE868D73-F95B-3442-8A51-E6A9BB0C09EB}" dt="2021-06-27T21:43:11.511" v="10422" actId="1076"/>
          <ac:spMkLst>
            <pc:docMk/>
            <pc:sldMk cId="2664455769" sldId="503"/>
            <ac:spMk id="54" creationId="{C9486223-FB27-2047-8DB6-EE93E39FEAC9}"/>
          </ac:spMkLst>
        </pc:spChg>
        <pc:spChg chg="add mod">
          <ac:chgData name="Verma, Rajat" userId="93539dbf-4e00-4dd4-b541-33e9bc9896ff" providerId="ADAL" clId="{CE868D73-F95B-3442-8A51-E6A9BB0C09EB}" dt="2021-06-27T21:43:11.511" v="10422" actId="1076"/>
          <ac:spMkLst>
            <pc:docMk/>
            <pc:sldMk cId="2664455769" sldId="503"/>
            <ac:spMk id="69" creationId="{C8BD98E5-6D14-CC49-9761-E117EF6FCDD6}"/>
          </ac:spMkLst>
        </pc:spChg>
        <pc:spChg chg="add del mod">
          <ac:chgData name="Verma, Rajat" userId="93539dbf-4e00-4dd4-b541-33e9bc9896ff" providerId="ADAL" clId="{CE868D73-F95B-3442-8A51-E6A9BB0C09EB}" dt="2021-06-24T16:28:47.796" v="1353"/>
          <ac:spMkLst>
            <pc:docMk/>
            <pc:sldMk cId="2664455769" sldId="503"/>
            <ac:spMk id="73" creationId="{D3345362-BBF6-DD4E-8852-FFA45BEDF7B4}"/>
          </ac:spMkLst>
        </pc:spChg>
        <pc:spChg chg="add mod">
          <ac:chgData name="Verma, Rajat" userId="93539dbf-4e00-4dd4-b541-33e9bc9896ff" providerId="ADAL" clId="{CE868D73-F95B-3442-8A51-E6A9BB0C09EB}" dt="2021-06-27T22:08:02.155" v="11019" actId="20577"/>
          <ac:spMkLst>
            <pc:docMk/>
            <pc:sldMk cId="2664455769" sldId="503"/>
            <ac:spMk id="74" creationId="{E87C43AB-0B4C-4445-9420-13D0CA485E49}"/>
          </ac:spMkLst>
        </pc:spChg>
        <pc:spChg chg="add mod">
          <ac:chgData name="Verma, Rajat" userId="93539dbf-4e00-4dd4-b541-33e9bc9896ff" providerId="ADAL" clId="{CE868D73-F95B-3442-8A51-E6A9BB0C09EB}" dt="2021-06-27T21:43:11.511" v="10422" actId="1076"/>
          <ac:spMkLst>
            <pc:docMk/>
            <pc:sldMk cId="2664455769" sldId="503"/>
            <ac:spMk id="78" creationId="{FF4D7CDE-F750-9440-B6E1-5EB7D51A97C7}"/>
          </ac:spMkLst>
        </pc:spChg>
        <pc:spChg chg="add mod">
          <ac:chgData name="Verma, Rajat" userId="93539dbf-4e00-4dd4-b541-33e9bc9896ff" providerId="ADAL" clId="{CE868D73-F95B-3442-8A51-E6A9BB0C09EB}" dt="2021-06-27T21:43:11.511" v="10422" actId="1076"/>
          <ac:spMkLst>
            <pc:docMk/>
            <pc:sldMk cId="2664455769" sldId="503"/>
            <ac:spMk id="79" creationId="{FEF790F1-BADF-B54F-89D0-C6D786DF0061}"/>
          </ac:spMkLst>
        </pc:spChg>
        <pc:spChg chg="add del mod">
          <ac:chgData name="Verma, Rajat" userId="93539dbf-4e00-4dd4-b541-33e9bc9896ff" providerId="ADAL" clId="{CE868D73-F95B-3442-8A51-E6A9BB0C09EB}" dt="2021-06-27T16:13:33.842" v="8732" actId="478"/>
          <ac:spMkLst>
            <pc:docMk/>
            <pc:sldMk cId="2664455769" sldId="503"/>
            <ac:spMk id="81" creationId="{4EFE0BED-58DB-7D48-9062-DF974E94A2C1}"/>
          </ac:spMkLst>
        </pc:spChg>
        <pc:spChg chg="add del mod">
          <ac:chgData name="Verma, Rajat" userId="93539dbf-4e00-4dd4-b541-33e9bc9896ff" providerId="ADAL" clId="{CE868D73-F95B-3442-8A51-E6A9BB0C09EB}" dt="2021-06-27T16:13:38.097" v="8734" actId="478"/>
          <ac:spMkLst>
            <pc:docMk/>
            <pc:sldMk cId="2664455769" sldId="503"/>
            <ac:spMk id="82" creationId="{3684194C-CC6D-7E4B-BB40-665ECE86D31E}"/>
          </ac:spMkLst>
        </pc:spChg>
        <pc:spChg chg="add del mod">
          <ac:chgData name="Verma, Rajat" userId="93539dbf-4e00-4dd4-b541-33e9bc9896ff" providerId="ADAL" clId="{CE868D73-F95B-3442-8A51-E6A9BB0C09EB}" dt="2021-06-27T16:13:38.097" v="8734" actId="478"/>
          <ac:spMkLst>
            <pc:docMk/>
            <pc:sldMk cId="2664455769" sldId="503"/>
            <ac:spMk id="83" creationId="{86BE9E39-AC26-E14A-816A-9169C6D6B6A8}"/>
          </ac:spMkLst>
        </pc:spChg>
        <pc:spChg chg="add del mod">
          <ac:chgData name="Verma, Rajat" userId="93539dbf-4e00-4dd4-b541-33e9bc9896ff" providerId="ADAL" clId="{CE868D73-F95B-3442-8A51-E6A9BB0C09EB}" dt="2021-06-27T16:13:38.097" v="8734" actId="478"/>
          <ac:spMkLst>
            <pc:docMk/>
            <pc:sldMk cId="2664455769" sldId="503"/>
            <ac:spMk id="84" creationId="{51B8D9B2-6E1A-B346-823E-5D032155AD0F}"/>
          </ac:spMkLst>
        </pc:spChg>
        <pc:graphicFrameChg chg="add del mod modGraphic">
          <ac:chgData name="Verma, Rajat" userId="93539dbf-4e00-4dd4-b541-33e9bc9896ff" providerId="ADAL" clId="{CE868D73-F95B-3442-8A51-E6A9BB0C09EB}" dt="2021-06-24T15:51:04.450" v="195" actId="478"/>
          <ac:graphicFrameMkLst>
            <pc:docMk/>
            <pc:sldMk cId="2664455769" sldId="503"/>
            <ac:graphicFrameMk id="8" creationId="{0617DCD8-8C3D-F84D-93D6-BB79513A56D2}"/>
          </ac:graphicFrameMkLst>
        </pc:graphicFrameChg>
        <pc:cxnChg chg="mod">
          <ac:chgData name="Verma, Rajat" userId="93539dbf-4e00-4dd4-b541-33e9bc9896ff" providerId="ADAL" clId="{CE868D73-F95B-3442-8A51-E6A9BB0C09EB}" dt="2021-06-27T21:43:11.511" v="10422" actId="1076"/>
          <ac:cxnSpMkLst>
            <pc:docMk/>
            <pc:sldMk cId="2664455769" sldId="503"/>
            <ac:cxnSpMk id="12" creationId="{7A6C7E95-44AD-D749-8523-027FD9C16500}"/>
          </ac:cxnSpMkLst>
        </pc:cxnChg>
        <pc:cxnChg chg="mod">
          <ac:chgData name="Verma, Rajat" userId="93539dbf-4e00-4dd4-b541-33e9bc9896ff" providerId="ADAL" clId="{CE868D73-F95B-3442-8A51-E6A9BB0C09EB}" dt="2021-06-27T21:43:11.511" v="10422" actId="1076"/>
          <ac:cxnSpMkLst>
            <pc:docMk/>
            <pc:sldMk cId="2664455769" sldId="503"/>
            <ac:cxnSpMk id="14" creationId="{DD6EBA5B-5470-5A4C-BA22-4CF37106D963}"/>
          </ac:cxnSpMkLst>
        </pc:cxnChg>
        <pc:cxnChg chg="add mod">
          <ac:chgData name="Verma, Rajat" userId="93539dbf-4e00-4dd4-b541-33e9bc9896ff" providerId="ADAL" clId="{CE868D73-F95B-3442-8A51-E6A9BB0C09EB}" dt="2021-06-27T21:43:11.511" v="10422" actId="1076"/>
          <ac:cxnSpMkLst>
            <pc:docMk/>
            <pc:sldMk cId="2664455769" sldId="503"/>
            <ac:cxnSpMk id="20" creationId="{00B92C17-6469-5B40-BDF2-E3E2B22C779D}"/>
          </ac:cxnSpMkLst>
        </pc:cxnChg>
        <pc:cxnChg chg="add del mod">
          <ac:chgData name="Verma, Rajat" userId="93539dbf-4e00-4dd4-b541-33e9bc9896ff" providerId="ADAL" clId="{CE868D73-F95B-3442-8A51-E6A9BB0C09EB}" dt="2021-06-24T16:16:07.117" v="1123" actId="478"/>
          <ac:cxnSpMkLst>
            <pc:docMk/>
            <pc:sldMk cId="2664455769" sldId="503"/>
            <ac:cxnSpMk id="21" creationId="{30A3276F-5445-4D4A-B968-B381822177CF}"/>
          </ac:cxnSpMkLst>
        </pc:cxnChg>
        <pc:cxnChg chg="add mod">
          <ac:chgData name="Verma, Rajat" userId="93539dbf-4e00-4dd4-b541-33e9bc9896ff" providerId="ADAL" clId="{CE868D73-F95B-3442-8A51-E6A9BB0C09EB}" dt="2021-06-27T21:43:11.511" v="10422" actId="1076"/>
          <ac:cxnSpMkLst>
            <pc:docMk/>
            <pc:sldMk cId="2664455769" sldId="503"/>
            <ac:cxnSpMk id="24" creationId="{3B96156B-1412-7F48-A93C-B213582E2BD6}"/>
          </ac:cxnSpMkLst>
        </pc:cxnChg>
        <pc:cxnChg chg="add mod">
          <ac:chgData name="Verma, Rajat" userId="93539dbf-4e00-4dd4-b541-33e9bc9896ff" providerId="ADAL" clId="{CE868D73-F95B-3442-8A51-E6A9BB0C09EB}" dt="2021-06-27T21:43:11.511" v="10422" actId="1076"/>
          <ac:cxnSpMkLst>
            <pc:docMk/>
            <pc:sldMk cId="2664455769" sldId="503"/>
            <ac:cxnSpMk id="55" creationId="{54B68C6B-E2AF-1249-81EA-A6B0CF29ECD0}"/>
          </ac:cxnSpMkLst>
        </pc:cxnChg>
        <pc:cxnChg chg="add mod">
          <ac:chgData name="Verma, Rajat" userId="93539dbf-4e00-4dd4-b541-33e9bc9896ff" providerId="ADAL" clId="{CE868D73-F95B-3442-8A51-E6A9BB0C09EB}" dt="2021-06-27T22:07:10.456" v="10999" actId="14100"/>
          <ac:cxnSpMkLst>
            <pc:docMk/>
            <pc:sldMk cId="2664455769" sldId="503"/>
            <ac:cxnSpMk id="59" creationId="{25374FFC-8ADB-2C4B-BF93-10911CB1A0C8}"/>
          </ac:cxnSpMkLst>
        </pc:cxnChg>
        <pc:cxnChg chg="add mod">
          <ac:chgData name="Verma, Rajat" userId="93539dbf-4e00-4dd4-b541-33e9bc9896ff" providerId="ADAL" clId="{CE868D73-F95B-3442-8A51-E6A9BB0C09EB}" dt="2021-06-27T22:07:10.456" v="10999" actId="14100"/>
          <ac:cxnSpMkLst>
            <pc:docMk/>
            <pc:sldMk cId="2664455769" sldId="503"/>
            <ac:cxnSpMk id="63" creationId="{F184822F-A63A-1C47-8282-EF164E116258}"/>
          </ac:cxnSpMkLst>
        </pc:cxnChg>
        <pc:cxnChg chg="add mod">
          <ac:chgData name="Verma, Rajat" userId="93539dbf-4e00-4dd4-b541-33e9bc9896ff" providerId="ADAL" clId="{CE868D73-F95B-3442-8A51-E6A9BB0C09EB}" dt="2021-06-27T21:43:11.511" v="10422" actId="1076"/>
          <ac:cxnSpMkLst>
            <pc:docMk/>
            <pc:sldMk cId="2664455769" sldId="503"/>
            <ac:cxnSpMk id="66" creationId="{651E8629-6DE9-8549-8502-CACCC4E63A37}"/>
          </ac:cxnSpMkLst>
        </pc:cxnChg>
        <pc:cxnChg chg="add mod">
          <ac:chgData name="Verma, Rajat" userId="93539dbf-4e00-4dd4-b541-33e9bc9896ff" providerId="ADAL" clId="{CE868D73-F95B-3442-8A51-E6A9BB0C09EB}" dt="2021-06-27T21:43:11.511" v="10422" actId="1076"/>
          <ac:cxnSpMkLst>
            <pc:docMk/>
            <pc:sldMk cId="2664455769" sldId="503"/>
            <ac:cxnSpMk id="70" creationId="{0D041307-4D98-4741-A66F-3EF5CF0CA323}"/>
          </ac:cxnSpMkLst>
        </pc:cxnChg>
        <pc:cxnChg chg="add mod">
          <ac:chgData name="Verma, Rajat" userId="93539dbf-4e00-4dd4-b541-33e9bc9896ff" providerId="ADAL" clId="{CE868D73-F95B-3442-8A51-E6A9BB0C09EB}" dt="2021-06-27T21:43:11.511" v="10422" actId="1076"/>
          <ac:cxnSpMkLst>
            <pc:docMk/>
            <pc:sldMk cId="2664455769" sldId="503"/>
            <ac:cxnSpMk id="75" creationId="{5C1B4F8D-37A9-A74F-B7A1-0E572A623697}"/>
          </ac:cxnSpMkLst>
        </pc:cxnChg>
        <pc:cxnChg chg="add del mod">
          <ac:chgData name="Verma, Rajat" userId="93539dbf-4e00-4dd4-b541-33e9bc9896ff" providerId="ADAL" clId="{CE868D73-F95B-3442-8A51-E6A9BB0C09EB}" dt="2021-06-27T16:13:39.234" v="8735" actId="478"/>
          <ac:cxnSpMkLst>
            <pc:docMk/>
            <pc:sldMk cId="2664455769" sldId="503"/>
            <ac:cxnSpMk id="85" creationId="{C0C8A404-AEF1-0140-AF96-735D644C3E3C}"/>
          </ac:cxnSpMkLst>
        </pc:cxnChg>
        <pc:cxnChg chg="add del mod">
          <ac:chgData name="Verma, Rajat" userId="93539dbf-4e00-4dd4-b541-33e9bc9896ff" providerId="ADAL" clId="{CE868D73-F95B-3442-8A51-E6A9BB0C09EB}" dt="2021-06-27T16:13:39.721" v="8736" actId="478"/>
          <ac:cxnSpMkLst>
            <pc:docMk/>
            <pc:sldMk cId="2664455769" sldId="503"/>
            <ac:cxnSpMk id="88" creationId="{969DE59D-899C-A549-9D04-7DC73CF0E3AC}"/>
          </ac:cxnSpMkLst>
        </pc:cxnChg>
      </pc:sldChg>
      <pc:sldChg chg="addSp delSp modSp mod ord">
        <pc:chgData name="Verma, Rajat" userId="93539dbf-4e00-4dd4-b541-33e9bc9896ff" providerId="ADAL" clId="{CE868D73-F95B-3442-8A51-E6A9BB0C09EB}" dt="2021-06-28T12:17:44.097" v="14140" actId="20577"/>
        <pc:sldMkLst>
          <pc:docMk/>
          <pc:sldMk cId="3124799756" sldId="504"/>
        </pc:sldMkLst>
        <pc:spChg chg="mod">
          <ac:chgData name="Verma, Rajat" userId="93539dbf-4e00-4dd4-b541-33e9bc9896ff" providerId="ADAL" clId="{CE868D73-F95B-3442-8A51-E6A9BB0C09EB}" dt="2021-06-27T15:03:37.148" v="7962" actId="6549"/>
          <ac:spMkLst>
            <pc:docMk/>
            <pc:sldMk cId="3124799756" sldId="504"/>
            <ac:spMk id="2" creationId="{0BEB355F-D409-5B49-9D94-D1D6786638F0}"/>
          </ac:spMkLst>
        </pc:spChg>
        <pc:spChg chg="add mod">
          <ac:chgData name="Verma, Rajat" userId="93539dbf-4e00-4dd4-b541-33e9bc9896ff" providerId="ADAL" clId="{CE868D73-F95B-3442-8A51-E6A9BB0C09EB}" dt="2021-06-27T22:52:31.203" v="12010" actId="207"/>
          <ac:spMkLst>
            <pc:docMk/>
            <pc:sldMk cId="3124799756" sldId="504"/>
            <ac:spMk id="3" creationId="{5CCE7192-5F5A-4E42-92B2-EE7D8F19780C}"/>
          </ac:spMkLst>
        </pc:spChg>
        <pc:spChg chg="mod">
          <ac:chgData name="Verma, Rajat" userId="93539dbf-4e00-4dd4-b541-33e9bc9896ff" providerId="ADAL" clId="{CE868D73-F95B-3442-8A51-E6A9BB0C09EB}" dt="2021-06-27T22:58:41.747" v="12106" actId="14100"/>
          <ac:spMkLst>
            <pc:docMk/>
            <pc:sldMk cId="3124799756" sldId="504"/>
            <ac:spMk id="9" creationId="{6539D088-C355-9647-921D-E2E0B165CDEA}"/>
          </ac:spMkLst>
        </pc:spChg>
        <pc:spChg chg="mod">
          <ac:chgData name="Verma, Rajat" userId="93539dbf-4e00-4dd4-b541-33e9bc9896ff" providerId="ADAL" clId="{CE868D73-F95B-3442-8A51-E6A9BB0C09EB}" dt="2021-06-27T22:58:37.907" v="12105" actId="14100"/>
          <ac:spMkLst>
            <pc:docMk/>
            <pc:sldMk cId="3124799756" sldId="504"/>
            <ac:spMk id="10" creationId="{F2EC4968-68A5-A54B-B0C4-A7B69DCE4704}"/>
          </ac:spMkLst>
        </pc:spChg>
        <pc:spChg chg="del">
          <ac:chgData name="Verma, Rajat" userId="93539dbf-4e00-4dd4-b541-33e9bc9896ff" providerId="ADAL" clId="{CE868D73-F95B-3442-8A51-E6A9BB0C09EB}" dt="2021-06-24T18:16:02.761" v="4712" actId="478"/>
          <ac:spMkLst>
            <pc:docMk/>
            <pc:sldMk cId="3124799756" sldId="504"/>
            <ac:spMk id="11" creationId="{2EF321DC-B70B-2249-BEC7-49645AAA3E84}"/>
          </ac:spMkLst>
        </pc:spChg>
        <pc:spChg chg="del mod">
          <ac:chgData name="Verma, Rajat" userId="93539dbf-4e00-4dd4-b541-33e9bc9896ff" providerId="ADAL" clId="{CE868D73-F95B-3442-8A51-E6A9BB0C09EB}" dt="2021-06-27T21:32:07.779" v="10147" actId="478"/>
          <ac:spMkLst>
            <pc:docMk/>
            <pc:sldMk cId="3124799756" sldId="504"/>
            <ac:spMk id="12" creationId="{F91356D7-A46D-F04B-97D5-9F54ACC6A5A1}"/>
          </ac:spMkLst>
        </pc:spChg>
        <pc:spChg chg="mod">
          <ac:chgData name="Verma, Rajat" userId="93539dbf-4e00-4dd4-b541-33e9bc9896ff" providerId="ADAL" clId="{CE868D73-F95B-3442-8A51-E6A9BB0C09EB}" dt="2021-06-27T22:52:31.203" v="12010" actId="207"/>
          <ac:spMkLst>
            <pc:docMk/>
            <pc:sldMk cId="3124799756" sldId="504"/>
            <ac:spMk id="16" creationId="{1468EFC7-0276-9946-9794-674F5DC062B7}"/>
          </ac:spMkLst>
        </pc:spChg>
        <pc:spChg chg="mod">
          <ac:chgData name="Verma, Rajat" userId="93539dbf-4e00-4dd4-b541-33e9bc9896ff" providerId="ADAL" clId="{CE868D73-F95B-3442-8A51-E6A9BB0C09EB}" dt="2021-06-27T21:29:22.832" v="10046" actId="255"/>
          <ac:spMkLst>
            <pc:docMk/>
            <pc:sldMk cId="3124799756" sldId="504"/>
            <ac:spMk id="19" creationId="{9AE9D141-A05D-BE4D-BBF2-BBBC73BD18F2}"/>
          </ac:spMkLst>
        </pc:spChg>
        <pc:spChg chg="mod">
          <ac:chgData name="Verma, Rajat" userId="93539dbf-4e00-4dd4-b541-33e9bc9896ff" providerId="ADAL" clId="{CE868D73-F95B-3442-8A51-E6A9BB0C09EB}" dt="2021-06-27T16:19:38.421" v="8841" actId="113"/>
          <ac:spMkLst>
            <pc:docMk/>
            <pc:sldMk cId="3124799756" sldId="504"/>
            <ac:spMk id="21" creationId="{28A6A1D8-8B8C-3345-B740-6506D3E45886}"/>
          </ac:spMkLst>
        </pc:spChg>
        <pc:spChg chg="add mod">
          <ac:chgData name="Verma, Rajat" userId="93539dbf-4e00-4dd4-b541-33e9bc9896ff" providerId="ADAL" clId="{CE868D73-F95B-3442-8A51-E6A9BB0C09EB}" dt="2021-06-27T22:52:31.203" v="12010" actId="207"/>
          <ac:spMkLst>
            <pc:docMk/>
            <pc:sldMk cId="3124799756" sldId="504"/>
            <ac:spMk id="23" creationId="{6C34C381-364C-5B48-9F74-E359EDF0CC67}"/>
          </ac:spMkLst>
        </pc:spChg>
        <pc:spChg chg="add del mod">
          <ac:chgData name="Verma, Rajat" userId="93539dbf-4e00-4dd4-b541-33e9bc9896ff" providerId="ADAL" clId="{CE868D73-F95B-3442-8A51-E6A9BB0C09EB}" dt="2021-06-27T22:52:31.203" v="12010" actId="207"/>
          <ac:spMkLst>
            <pc:docMk/>
            <pc:sldMk cId="3124799756" sldId="504"/>
            <ac:spMk id="24" creationId="{E6EA71E5-6C87-414F-8073-E6368AAD16E8}"/>
          </ac:spMkLst>
        </pc:spChg>
        <pc:spChg chg="add mod">
          <ac:chgData name="Verma, Rajat" userId="93539dbf-4e00-4dd4-b541-33e9bc9896ff" providerId="ADAL" clId="{CE868D73-F95B-3442-8A51-E6A9BB0C09EB}" dt="2021-06-27T22:52:31.203" v="12010" actId="207"/>
          <ac:spMkLst>
            <pc:docMk/>
            <pc:sldMk cId="3124799756" sldId="504"/>
            <ac:spMk id="25" creationId="{6ACF5AC5-4840-2F4C-9536-B669574F4912}"/>
          </ac:spMkLst>
        </pc:spChg>
        <pc:spChg chg="add mod">
          <ac:chgData name="Verma, Rajat" userId="93539dbf-4e00-4dd4-b541-33e9bc9896ff" providerId="ADAL" clId="{CE868D73-F95B-3442-8A51-E6A9BB0C09EB}" dt="2021-06-27T22:52:31.203" v="12010" actId="207"/>
          <ac:spMkLst>
            <pc:docMk/>
            <pc:sldMk cId="3124799756" sldId="504"/>
            <ac:spMk id="26" creationId="{55581CA6-646D-324F-A35B-8499A65C7B26}"/>
          </ac:spMkLst>
        </pc:spChg>
        <pc:spChg chg="add mod">
          <ac:chgData name="Verma, Rajat" userId="93539dbf-4e00-4dd4-b541-33e9bc9896ff" providerId="ADAL" clId="{CE868D73-F95B-3442-8A51-E6A9BB0C09EB}" dt="2021-06-27T22:52:31.203" v="12010" actId="207"/>
          <ac:spMkLst>
            <pc:docMk/>
            <pc:sldMk cId="3124799756" sldId="504"/>
            <ac:spMk id="27" creationId="{024D54B2-01C3-D24E-BD63-1549917D7C50}"/>
          </ac:spMkLst>
        </pc:spChg>
        <pc:spChg chg="add mod">
          <ac:chgData name="Verma, Rajat" userId="93539dbf-4e00-4dd4-b541-33e9bc9896ff" providerId="ADAL" clId="{CE868D73-F95B-3442-8A51-E6A9BB0C09EB}" dt="2021-06-27T22:52:31.203" v="12010" actId="207"/>
          <ac:spMkLst>
            <pc:docMk/>
            <pc:sldMk cId="3124799756" sldId="504"/>
            <ac:spMk id="28" creationId="{C1D6FEA8-33CE-C84C-B0F2-4333F7F9064B}"/>
          </ac:spMkLst>
        </pc:spChg>
        <pc:grpChg chg="mod">
          <ac:chgData name="Verma, Rajat" userId="93539dbf-4e00-4dd4-b541-33e9bc9896ff" providerId="ADAL" clId="{CE868D73-F95B-3442-8A51-E6A9BB0C09EB}" dt="2021-06-24T18:15:34.990" v="4710" actId="1076"/>
          <ac:grpSpMkLst>
            <pc:docMk/>
            <pc:sldMk cId="3124799756" sldId="504"/>
            <ac:grpSpMk id="20" creationId="{920F1466-5F03-3748-9F3D-48561653FEB6}"/>
          </ac:grpSpMkLst>
        </pc:grpChg>
        <pc:graphicFrameChg chg="mod modGraphic">
          <ac:chgData name="Verma, Rajat" userId="93539dbf-4e00-4dd4-b541-33e9bc9896ff" providerId="ADAL" clId="{CE868D73-F95B-3442-8A51-E6A9BB0C09EB}" dt="2021-06-28T12:17:44.097" v="14140" actId="20577"/>
          <ac:graphicFrameMkLst>
            <pc:docMk/>
            <pc:sldMk cId="3124799756" sldId="504"/>
            <ac:graphicFrameMk id="7" creationId="{F26F3A1E-47AE-B04A-8E55-EA370210A900}"/>
          </ac:graphicFrameMkLst>
        </pc:graphicFrameChg>
      </pc:sldChg>
      <pc:sldChg chg="addSp delSp modSp mod ord">
        <pc:chgData name="Verma, Rajat" userId="93539dbf-4e00-4dd4-b541-33e9bc9896ff" providerId="ADAL" clId="{CE868D73-F95B-3442-8A51-E6A9BB0C09EB}" dt="2021-06-28T01:38:47.634" v="14025" actId="1076"/>
        <pc:sldMkLst>
          <pc:docMk/>
          <pc:sldMk cId="3126483262" sldId="505"/>
        </pc:sldMkLst>
        <pc:spChg chg="mod">
          <ac:chgData name="Verma, Rajat" userId="93539dbf-4e00-4dd4-b541-33e9bc9896ff" providerId="ADAL" clId="{CE868D73-F95B-3442-8A51-E6A9BB0C09EB}" dt="2021-06-27T15:48:21.714" v="8484"/>
          <ac:spMkLst>
            <pc:docMk/>
            <pc:sldMk cId="3126483262" sldId="505"/>
            <ac:spMk id="2" creationId="{EB1ED62A-432E-D24B-8146-34A024B673BC}"/>
          </ac:spMkLst>
        </pc:spChg>
        <pc:spChg chg="mod">
          <ac:chgData name="Verma, Rajat" userId="93539dbf-4e00-4dd4-b541-33e9bc9896ff" providerId="ADAL" clId="{CE868D73-F95B-3442-8A51-E6A9BB0C09EB}" dt="2021-06-28T01:38:39.218" v="14023" actId="20577"/>
          <ac:spMkLst>
            <pc:docMk/>
            <pc:sldMk cId="3126483262" sldId="505"/>
            <ac:spMk id="3" creationId="{25937A01-A006-0843-B36A-C15A58BB0B91}"/>
          </ac:spMkLst>
        </pc:spChg>
        <pc:spChg chg="add mod">
          <ac:chgData name="Verma, Rajat" userId="93539dbf-4e00-4dd4-b541-33e9bc9896ff" providerId="ADAL" clId="{CE868D73-F95B-3442-8A51-E6A9BB0C09EB}" dt="2021-06-28T01:38:47.634" v="14025" actId="1076"/>
          <ac:spMkLst>
            <pc:docMk/>
            <pc:sldMk cId="3126483262" sldId="505"/>
            <ac:spMk id="4" creationId="{2885A641-D344-0C43-B909-BE069029A5FF}"/>
          </ac:spMkLst>
        </pc:spChg>
        <pc:spChg chg="add del mod">
          <ac:chgData name="Verma, Rajat" userId="93539dbf-4e00-4dd4-b541-33e9bc9896ff" providerId="ADAL" clId="{CE868D73-F95B-3442-8A51-E6A9BB0C09EB}" dt="2021-06-28T01:38:44.155" v="14024" actId="1076"/>
          <ac:spMkLst>
            <pc:docMk/>
            <pc:sldMk cId="3126483262" sldId="505"/>
            <ac:spMk id="5" creationId="{B7A30250-C9AF-E140-A175-522061F3027E}"/>
          </ac:spMkLst>
        </pc:spChg>
        <pc:spChg chg="add mod">
          <ac:chgData name="Verma, Rajat" userId="93539dbf-4e00-4dd4-b541-33e9bc9896ff" providerId="ADAL" clId="{CE868D73-F95B-3442-8A51-E6A9BB0C09EB}" dt="2021-06-27T22:05:43.801" v="10986" actId="6549"/>
          <ac:spMkLst>
            <pc:docMk/>
            <pc:sldMk cId="3126483262" sldId="505"/>
            <ac:spMk id="6" creationId="{22FDF285-41A0-8149-8A34-5D659A5D9BCA}"/>
          </ac:spMkLst>
        </pc:spChg>
        <pc:spChg chg="del mod">
          <ac:chgData name="Verma, Rajat" userId="93539dbf-4e00-4dd4-b541-33e9bc9896ff" providerId="ADAL" clId="{CE868D73-F95B-3442-8A51-E6A9BB0C09EB}" dt="2021-06-24T17:28:54.877" v="3193"/>
          <ac:spMkLst>
            <pc:docMk/>
            <pc:sldMk cId="3126483262" sldId="505"/>
            <ac:spMk id="6" creationId="{E3EFDBFE-F2FB-0F4C-BA18-DC7364017C39}"/>
          </ac:spMkLst>
        </pc:spChg>
        <pc:spChg chg="del mod">
          <ac:chgData name="Verma, Rajat" userId="93539dbf-4e00-4dd4-b541-33e9bc9896ff" providerId="ADAL" clId="{CE868D73-F95B-3442-8A51-E6A9BB0C09EB}" dt="2021-06-24T17:29:14.205" v="3204"/>
          <ac:spMkLst>
            <pc:docMk/>
            <pc:sldMk cId="3126483262" sldId="505"/>
            <ac:spMk id="7" creationId="{85515B31-E225-6447-AC11-40DEE1D643C8}"/>
          </ac:spMkLst>
        </pc:spChg>
        <pc:spChg chg="mod">
          <ac:chgData name="Verma, Rajat" userId="93539dbf-4e00-4dd4-b541-33e9bc9896ff" providerId="ADAL" clId="{CE868D73-F95B-3442-8A51-E6A9BB0C09EB}" dt="2021-06-28T01:38:44.155" v="14024" actId="1076"/>
          <ac:spMkLst>
            <pc:docMk/>
            <pc:sldMk cId="3126483262" sldId="505"/>
            <ac:spMk id="8" creationId="{424422AA-5DFF-3F4F-874A-65E53CF1FC29}"/>
          </ac:spMkLst>
        </pc:spChg>
        <pc:spChg chg="mod">
          <ac:chgData name="Verma, Rajat" userId="93539dbf-4e00-4dd4-b541-33e9bc9896ff" providerId="ADAL" clId="{CE868D73-F95B-3442-8A51-E6A9BB0C09EB}" dt="2021-06-28T01:38:44.155" v="14024" actId="1076"/>
          <ac:spMkLst>
            <pc:docMk/>
            <pc:sldMk cId="3126483262" sldId="505"/>
            <ac:spMk id="9" creationId="{91F0BD0C-ADFA-614A-ACE4-B36FD0DFA8F3}"/>
          </ac:spMkLst>
        </pc:spChg>
        <pc:spChg chg="mod">
          <ac:chgData name="Verma, Rajat" userId="93539dbf-4e00-4dd4-b541-33e9bc9896ff" providerId="ADAL" clId="{CE868D73-F95B-3442-8A51-E6A9BB0C09EB}" dt="2021-06-28T01:38:44.155" v="14024" actId="1076"/>
          <ac:spMkLst>
            <pc:docMk/>
            <pc:sldMk cId="3126483262" sldId="505"/>
            <ac:spMk id="10" creationId="{2B4D22D0-4B68-7D40-BBB3-B907F78FBA1C}"/>
          </ac:spMkLst>
        </pc:spChg>
        <pc:spChg chg="mod">
          <ac:chgData name="Verma, Rajat" userId="93539dbf-4e00-4dd4-b541-33e9bc9896ff" providerId="ADAL" clId="{CE868D73-F95B-3442-8A51-E6A9BB0C09EB}" dt="2021-06-28T01:38:44.155" v="14024" actId="1076"/>
          <ac:spMkLst>
            <pc:docMk/>
            <pc:sldMk cId="3126483262" sldId="505"/>
            <ac:spMk id="11" creationId="{FB611767-EFA8-5E45-8BA0-18201FDD2779}"/>
          </ac:spMkLst>
        </pc:spChg>
        <pc:spChg chg="mod">
          <ac:chgData name="Verma, Rajat" userId="93539dbf-4e00-4dd4-b541-33e9bc9896ff" providerId="ADAL" clId="{CE868D73-F95B-3442-8A51-E6A9BB0C09EB}" dt="2021-06-28T01:38:44.155" v="14024" actId="1076"/>
          <ac:spMkLst>
            <pc:docMk/>
            <pc:sldMk cId="3126483262" sldId="505"/>
            <ac:spMk id="12" creationId="{F3EBB82F-E42B-BD4B-88A2-393503E51157}"/>
          </ac:spMkLst>
        </pc:spChg>
        <pc:spChg chg="mod">
          <ac:chgData name="Verma, Rajat" userId="93539dbf-4e00-4dd4-b541-33e9bc9896ff" providerId="ADAL" clId="{CE868D73-F95B-3442-8A51-E6A9BB0C09EB}" dt="2021-06-28T01:38:44.155" v="14024" actId="1076"/>
          <ac:spMkLst>
            <pc:docMk/>
            <pc:sldMk cId="3126483262" sldId="505"/>
            <ac:spMk id="13" creationId="{628B11AA-7ABE-4242-9604-33E53A5A55D1}"/>
          </ac:spMkLst>
        </pc:spChg>
        <pc:spChg chg="del mod">
          <ac:chgData name="Verma, Rajat" userId="93539dbf-4e00-4dd4-b541-33e9bc9896ff" providerId="ADAL" clId="{CE868D73-F95B-3442-8A51-E6A9BB0C09EB}" dt="2021-06-24T17:29:15.541" v="3206" actId="478"/>
          <ac:spMkLst>
            <pc:docMk/>
            <pc:sldMk cId="3126483262" sldId="505"/>
            <ac:spMk id="14" creationId="{9B9BE220-4265-A249-91BD-10C0CFDAC7D7}"/>
          </ac:spMkLst>
        </pc:spChg>
        <pc:spChg chg="add mod">
          <ac:chgData name="Verma, Rajat" userId="93539dbf-4e00-4dd4-b541-33e9bc9896ff" providerId="ADAL" clId="{CE868D73-F95B-3442-8A51-E6A9BB0C09EB}" dt="2021-06-28T01:38:44.155" v="14024" actId="1076"/>
          <ac:spMkLst>
            <pc:docMk/>
            <pc:sldMk cId="3126483262" sldId="505"/>
            <ac:spMk id="15" creationId="{741900B0-FF96-3E43-8BF2-A1611AA8C0DA}"/>
          </ac:spMkLst>
        </pc:spChg>
        <pc:spChg chg="del mod">
          <ac:chgData name="Verma, Rajat" userId="93539dbf-4e00-4dd4-b541-33e9bc9896ff" providerId="ADAL" clId="{CE868D73-F95B-3442-8A51-E6A9BB0C09EB}" dt="2021-06-24T17:29:14.767" v="3205" actId="478"/>
          <ac:spMkLst>
            <pc:docMk/>
            <pc:sldMk cId="3126483262" sldId="505"/>
            <ac:spMk id="15" creationId="{F22FE4C6-75C2-9648-ABED-82DE54181874}"/>
          </ac:spMkLst>
        </pc:spChg>
        <pc:spChg chg="del mod">
          <ac:chgData name="Verma, Rajat" userId="93539dbf-4e00-4dd4-b541-33e9bc9896ff" providerId="ADAL" clId="{CE868D73-F95B-3442-8A51-E6A9BB0C09EB}" dt="2021-06-24T17:29:14.173" v="3202" actId="478"/>
          <ac:spMkLst>
            <pc:docMk/>
            <pc:sldMk cId="3126483262" sldId="505"/>
            <ac:spMk id="16" creationId="{69FC1FE1-3E54-A641-8360-602EE49F2FB2}"/>
          </ac:spMkLst>
        </pc:spChg>
        <pc:spChg chg="del mod">
          <ac:chgData name="Verma, Rajat" userId="93539dbf-4e00-4dd4-b541-33e9bc9896ff" providerId="ADAL" clId="{CE868D73-F95B-3442-8A51-E6A9BB0C09EB}" dt="2021-06-27T21:54:07.023" v="10847" actId="478"/>
          <ac:spMkLst>
            <pc:docMk/>
            <pc:sldMk cId="3126483262" sldId="505"/>
            <ac:spMk id="18" creationId="{F4A49F87-1AEB-D14B-A9B2-259044C5F94C}"/>
          </ac:spMkLst>
        </pc:spChg>
        <pc:spChg chg="del">
          <ac:chgData name="Verma, Rajat" userId="93539dbf-4e00-4dd4-b541-33e9bc9896ff" providerId="ADAL" clId="{CE868D73-F95B-3442-8A51-E6A9BB0C09EB}" dt="2021-06-24T17:11:51.422" v="2757" actId="478"/>
          <ac:spMkLst>
            <pc:docMk/>
            <pc:sldMk cId="3126483262" sldId="505"/>
            <ac:spMk id="19" creationId="{7860306A-9D86-1844-B975-24BBE67694DE}"/>
          </ac:spMkLst>
        </pc:spChg>
        <pc:spChg chg="add del mod">
          <ac:chgData name="Verma, Rajat" userId="93539dbf-4e00-4dd4-b541-33e9bc9896ff" providerId="ADAL" clId="{CE868D73-F95B-3442-8A51-E6A9BB0C09EB}" dt="2021-06-27T21:54:34.628" v="10852" actId="478"/>
          <ac:spMkLst>
            <pc:docMk/>
            <pc:sldMk cId="3126483262" sldId="505"/>
            <ac:spMk id="19" creationId="{86B558B7-3363-294D-8EC3-87E1B3E16AAC}"/>
          </ac:spMkLst>
        </pc:spChg>
        <pc:spChg chg="add mod">
          <ac:chgData name="Verma, Rajat" userId="93539dbf-4e00-4dd4-b541-33e9bc9896ff" providerId="ADAL" clId="{CE868D73-F95B-3442-8A51-E6A9BB0C09EB}" dt="2021-06-28T01:38:44.155" v="14024" actId="1076"/>
          <ac:spMkLst>
            <pc:docMk/>
            <pc:sldMk cId="3126483262" sldId="505"/>
            <ac:spMk id="21" creationId="{2038052E-C0CF-CD4C-83CB-791B4777A08C}"/>
          </ac:spMkLst>
        </pc:spChg>
        <pc:spChg chg="add mod">
          <ac:chgData name="Verma, Rajat" userId="93539dbf-4e00-4dd4-b541-33e9bc9896ff" providerId="ADAL" clId="{CE868D73-F95B-3442-8A51-E6A9BB0C09EB}" dt="2021-06-28T01:38:44.155" v="14024" actId="1076"/>
          <ac:spMkLst>
            <pc:docMk/>
            <pc:sldMk cId="3126483262" sldId="505"/>
            <ac:spMk id="22" creationId="{DA1C1C2A-3163-8F41-A260-CB24FFA6D243}"/>
          </ac:spMkLst>
        </pc:spChg>
        <pc:graphicFrameChg chg="add del mod">
          <ac:chgData name="Verma, Rajat" userId="93539dbf-4e00-4dd4-b541-33e9bc9896ff" providerId="ADAL" clId="{CE868D73-F95B-3442-8A51-E6A9BB0C09EB}" dt="2021-06-27T21:54:31.284" v="10849" actId="12084"/>
          <ac:graphicFrameMkLst>
            <pc:docMk/>
            <pc:sldMk cId="3126483262" sldId="505"/>
            <ac:graphicFrameMk id="7" creationId="{4BD44249-4CFB-174E-B91E-FFA9CB0F2172}"/>
          </ac:graphicFrameMkLst>
        </pc:graphicFrameChg>
        <pc:graphicFrameChg chg="add del mod modGraphic">
          <ac:chgData name="Verma, Rajat" userId="93539dbf-4e00-4dd4-b541-33e9bc9896ff" providerId="ADAL" clId="{CE868D73-F95B-3442-8A51-E6A9BB0C09EB}" dt="2021-06-27T21:57:56.898" v="10858" actId="478"/>
          <ac:graphicFrameMkLst>
            <pc:docMk/>
            <pc:sldMk cId="3126483262" sldId="505"/>
            <ac:graphicFrameMk id="14" creationId="{F2AFD78A-179F-E341-9BCB-0C37E4FC719A}"/>
          </ac:graphicFrameMkLst>
        </pc:graphicFrameChg>
        <pc:picChg chg="del mod">
          <ac:chgData name="Verma, Rajat" userId="93539dbf-4e00-4dd4-b541-33e9bc9896ff" providerId="ADAL" clId="{CE868D73-F95B-3442-8A51-E6A9BB0C09EB}" dt="2021-06-27T21:54:04.815" v="10846" actId="478"/>
          <ac:picMkLst>
            <pc:docMk/>
            <pc:sldMk cId="3126483262" sldId="505"/>
            <ac:picMk id="17" creationId="{B8F96822-4246-184B-AC5E-103023151291}"/>
          </ac:picMkLst>
        </pc:picChg>
      </pc:sldChg>
      <pc:sldChg chg="addSp delSp modSp mod ord chgLayout">
        <pc:chgData name="Verma, Rajat" userId="93539dbf-4e00-4dd4-b541-33e9bc9896ff" providerId="ADAL" clId="{CE868D73-F95B-3442-8A51-E6A9BB0C09EB}" dt="2021-06-28T12:26:39.526" v="14213" actId="20577"/>
        <pc:sldMkLst>
          <pc:docMk/>
          <pc:sldMk cId="1607457504" sldId="506"/>
        </pc:sldMkLst>
        <pc:spChg chg="mod ord">
          <ac:chgData name="Verma, Rajat" userId="93539dbf-4e00-4dd4-b541-33e9bc9896ff" providerId="ADAL" clId="{CE868D73-F95B-3442-8A51-E6A9BB0C09EB}" dt="2021-06-27T22:28:17.374" v="11562" actId="6264"/>
          <ac:spMkLst>
            <pc:docMk/>
            <pc:sldMk cId="1607457504" sldId="506"/>
            <ac:spMk id="2" creationId="{3D5BFCE1-7F88-7740-8C1E-8B78F024F97F}"/>
          </ac:spMkLst>
        </pc:spChg>
        <pc:spChg chg="add del mod ord">
          <ac:chgData name="Verma, Rajat" userId="93539dbf-4e00-4dd4-b541-33e9bc9896ff" providerId="ADAL" clId="{CE868D73-F95B-3442-8A51-E6A9BB0C09EB}" dt="2021-06-28T00:25:22.070" v="12716" actId="20577"/>
          <ac:spMkLst>
            <pc:docMk/>
            <pc:sldMk cId="1607457504" sldId="506"/>
            <ac:spMk id="3" creationId="{B7F516C7-AAD6-D843-90F8-6833C5653242}"/>
          </ac:spMkLst>
        </pc:spChg>
        <pc:spChg chg="add del mod">
          <ac:chgData name="Verma, Rajat" userId="93539dbf-4e00-4dd4-b541-33e9bc9896ff" providerId="ADAL" clId="{CE868D73-F95B-3442-8A51-E6A9BB0C09EB}" dt="2021-06-27T22:39:24.550" v="11943" actId="478"/>
          <ac:spMkLst>
            <pc:docMk/>
            <pc:sldMk cId="1607457504" sldId="506"/>
            <ac:spMk id="4" creationId="{D8F95336-FFD6-6D4F-A88B-BE4EBAC34724}"/>
          </ac:spMkLst>
        </pc:spChg>
        <pc:spChg chg="mod ord">
          <ac:chgData name="Verma, Rajat" userId="93539dbf-4e00-4dd4-b541-33e9bc9896ff" providerId="ADAL" clId="{CE868D73-F95B-3442-8A51-E6A9BB0C09EB}" dt="2021-06-27T22:28:17.374" v="11562" actId="6264"/>
          <ac:spMkLst>
            <pc:docMk/>
            <pc:sldMk cId="1607457504" sldId="506"/>
            <ac:spMk id="5" creationId="{4052CB29-1BE2-A946-8D23-8AF60B570406}"/>
          </ac:spMkLst>
        </pc:spChg>
        <pc:spChg chg="mod ord">
          <ac:chgData name="Verma, Rajat" userId="93539dbf-4e00-4dd4-b541-33e9bc9896ff" providerId="ADAL" clId="{CE868D73-F95B-3442-8A51-E6A9BB0C09EB}" dt="2021-06-27T22:28:17.374" v="11562" actId="6264"/>
          <ac:spMkLst>
            <pc:docMk/>
            <pc:sldMk cId="1607457504" sldId="506"/>
            <ac:spMk id="6" creationId="{35134257-E674-704B-A658-184C33AA949B}"/>
          </ac:spMkLst>
        </pc:spChg>
        <pc:spChg chg="add del mod">
          <ac:chgData name="Verma, Rajat" userId="93539dbf-4e00-4dd4-b541-33e9bc9896ff" providerId="ADAL" clId="{CE868D73-F95B-3442-8A51-E6A9BB0C09EB}" dt="2021-06-27T22:39:26.151" v="11944" actId="478"/>
          <ac:spMkLst>
            <pc:docMk/>
            <pc:sldMk cId="1607457504" sldId="506"/>
            <ac:spMk id="7" creationId="{29CD0F86-04C6-344E-A369-B21B5B083C04}"/>
          </ac:spMkLst>
        </pc:spChg>
        <pc:spChg chg="add del mod">
          <ac:chgData name="Verma, Rajat" userId="93539dbf-4e00-4dd4-b541-33e9bc9896ff" providerId="ADAL" clId="{CE868D73-F95B-3442-8A51-E6A9BB0C09EB}" dt="2021-06-27T22:26:01.080" v="11515" actId="478"/>
          <ac:spMkLst>
            <pc:docMk/>
            <pc:sldMk cId="1607457504" sldId="506"/>
            <ac:spMk id="8" creationId="{3523397F-53A9-5647-BBDD-597373B8F3F6}"/>
          </ac:spMkLst>
        </pc:spChg>
        <pc:spChg chg="add mod">
          <ac:chgData name="Verma, Rajat" userId="93539dbf-4e00-4dd4-b541-33e9bc9896ff" providerId="ADAL" clId="{CE868D73-F95B-3442-8A51-E6A9BB0C09EB}" dt="2021-06-27T23:54:53.457" v="12336" actId="1076"/>
          <ac:spMkLst>
            <pc:docMk/>
            <pc:sldMk cId="1607457504" sldId="506"/>
            <ac:spMk id="9" creationId="{0304A28B-FF2D-D342-A98C-F1F8A2E34010}"/>
          </ac:spMkLst>
        </pc:spChg>
        <pc:spChg chg="add mod">
          <ac:chgData name="Verma, Rajat" userId="93539dbf-4e00-4dd4-b541-33e9bc9896ff" providerId="ADAL" clId="{CE868D73-F95B-3442-8A51-E6A9BB0C09EB}" dt="2021-06-28T00:25:11.713" v="12715" actId="1076"/>
          <ac:spMkLst>
            <pc:docMk/>
            <pc:sldMk cId="1607457504" sldId="506"/>
            <ac:spMk id="10" creationId="{A08C9C55-D2BD-404D-A7E7-2527C8544DC1}"/>
          </ac:spMkLst>
        </pc:spChg>
        <pc:spChg chg="add del mod">
          <ac:chgData name="Verma, Rajat" userId="93539dbf-4e00-4dd4-b541-33e9bc9896ff" providerId="ADAL" clId="{CE868D73-F95B-3442-8A51-E6A9BB0C09EB}" dt="2021-06-27T22:23:31.563" v="11484" actId="478"/>
          <ac:spMkLst>
            <pc:docMk/>
            <pc:sldMk cId="1607457504" sldId="506"/>
            <ac:spMk id="11" creationId="{8781EE35-8385-0B48-9C8B-C999BF2EB8F4}"/>
          </ac:spMkLst>
        </pc:spChg>
        <pc:spChg chg="add del mod">
          <ac:chgData name="Verma, Rajat" userId="93539dbf-4e00-4dd4-b541-33e9bc9896ff" providerId="ADAL" clId="{CE868D73-F95B-3442-8A51-E6A9BB0C09EB}" dt="2021-06-27T22:39:18.510" v="11941" actId="21"/>
          <ac:spMkLst>
            <pc:docMk/>
            <pc:sldMk cId="1607457504" sldId="506"/>
            <ac:spMk id="12" creationId="{5FD3D3D2-6AFE-AC4C-91E5-CC72373354E4}"/>
          </ac:spMkLst>
        </pc:spChg>
        <pc:spChg chg="add del mod">
          <ac:chgData name="Verma, Rajat" userId="93539dbf-4e00-4dd4-b541-33e9bc9896ff" providerId="ADAL" clId="{CE868D73-F95B-3442-8A51-E6A9BB0C09EB}" dt="2021-06-27T22:21:12.627" v="11464" actId="12084"/>
          <ac:spMkLst>
            <pc:docMk/>
            <pc:sldMk cId="1607457504" sldId="506"/>
            <ac:spMk id="14" creationId="{7BA11EE7-F71E-2745-9CA6-744E32811CB4}"/>
          </ac:spMkLst>
        </pc:spChg>
        <pc:spChg chg="add mod">
          <ac:chgData name="Verma, Rajat" userId="93539dbf-4e00-4dd4-b541-33e9bc9896ff" providerId="ADAL" clId="{CE868D73-F95B-3442-8A51-E6A9BB0C09EB}" dt="2021-06-28T00:25:11.713" v="12715" actId="1076"/>
          <ac:spMkLst>
            <pc:docMk/>
            <pc:sldMk cId="1607457504" sldId="506"/>
            <ac:spMk id="16" creationId="{96FAB5D0-20F9-024F-B9EB-E6697B40EFED}"/>
          </ac:spMkLst>
        </pc:spChg>
        <pc:spChg chg="add del mod">
          <ac:chgData name="Verma, Rajat" userId="93539dbf-4e00-4dd4-b541-33e9bc9896ff" providerId="ADAL" clId="{CE868D73-F95B-3442-8A51-E6A9BB0C09EB}" dt="2021-06-27T22:28:17.374" v="11562" actId="6264"/>
          <ac:spMkLst>
            <pc:docMk/>
            <pc:sldMk cId="1607457504" sldId="506"/>
            <ac:spMk id="17" creationId="{ACC34746-A5D0-D84E-8308-1D8C8AD30D0B}"/>
          </ac:spMkLst>
        </pc:spChg>
        <pc:spChg chg="add del mod">
          <ac:chgData name="Verma, Rajat" userId="93539dbf-4e00-4dd4-b541-33e9bc9896ff" providerId="ADAL" clId="{CE868D73-F95B-3442-8A51-E6A9BB0C09EB}" dt="2021-06-27T22:28:17.374" v="11562" actId="6264"/>
          <ac:spMkLst>
            <pc:docMk/>
            <pc:sldMk cId="1607457504" sldId="506"/>
            <ac:spMk id="18" creationId="{8A361BF9-2499-A546-80CF-A706C317AC91}"/>
          </ac:spMkLst>
        </pc:spChg>
        <pc:spChg chg="add del mod">
          <ac:chgData name="Verma, Rajat" userId="93539dbf-4e00-4dd4-b541-33e9bc9896ff" providerId="ADAL" clId="{CE868D73-F95B-3442-8A51-E6A9BB0C09EB}" dt="2021-06-27T22:28:17.374" v="11562" actId="6264"/>
          <ac:spMkLst>
            <pc:docMk/>
            <pc:sldMk cId="1607457504" sldId="506"/>
            <ac:spMk id="19" creationId="{ABCCE573-FCF0-4948-8DCC-28AADD825E4E}"/>
          </ac:spMkLst>
        </pc:spChg>
        <pc:spChg chg="add del mod">
          <ac:chgData name="Verma, Rajat" userId="93539dbf-4e00-4dd4-b541-33e9bc9896ff" providerId="ADAL" clId="{CE868D73-F95B-3442-8A51-E6A9BB0C09EB}" dt="2021-06-27T22:28:17.374" v="11562" actId="6264"/>
          <ac:spMkLst>
            <pc:docMk/>
            <pc:sldMk cId="1607457504" sldId="506"/>
            <ac:spMk id="20" creationId="{B6DDF00E-EDC7-044E-A985-D4DAC02B7A74}"/>
          </ac:spMkLst>
        </pc:spChg>
        <pc:spChg chg="add mod">
          <ac:chgData name="Verma, Rajat" userId="93539dbf-4e00-4dd4-b541-33e9bc9896ff" providerId="ADAL" clId="{CE868D73-F95B-3442-8A51-E6A9BB0C09EB}" dt="2021-06-27T22:45:20.437" v="11967" actId="6549"/>
          <ac:spMkLst>
            <pc:docMk/>
            <pc:sldMk cId="1607457504" sldId="506"/>
            <ac:spMk id="21" creationId="{125E0B6F-558B-6E44-A021-312A7BD07B5E}"/>
          </ac:spMkLst>
        </pc:spChg>
        <pc:graphicFrameChg chg="add del mod">
          <ac:chgData name="Verma, Rajat" userId="93539dbf-4e00-4dd4-b541-33e9bc9896ff" providerId="ADAL" clId="{CE868D73-F95B-3442-8A51-E6A9BB0C09EB}" dt="2021-06-27T22:21:04.894" v="11460" actId="12084"/>
          <ac:graphicFrameMkLst>
            <pc:docMk/>
            <pc:sldMk cId="1607457504" sldId="506"/>
            <ac:graphicFrameMk id="13" creationId="{0CBCB955-4226-7643-B162-5E526822C765}"/>
          </ac:graphicFrameMkLst>
        </pc:graphicFrameChg>
        <pc:graphicFrameChg chg="add mod">
          <ac:chgData name="Verma, Rajat" userId="93539dbf-4e00-4dd4-b541-33e9bc9896ff" providerId="ADAL" clId="{CE868D73-F95B-3442-8A51-E6A9BB0C09EB}" dt="2021-06-28T12:26:39.526" v="14213" actId="20577"/>
          <ac:graphicFrameMkLst>
            <pc:docMk/>
            <pc:sldMk cId="1607457504" sldId="506"/>
            <ac:graphicFrameMk id="15" creationId="{E2A9726F-E689-F848-B62A-68428C138C99}"/>
          </ac:graphicFrameMkLst>
        </pc:graphicFrameChg>
      </pc:sldChg>
      <pc:sldChg chg="addSp delSp modSp new mod">
        <pc:chgData name="Verma, Rajat" userId="93539dbf-4e00-4dd4-b541-33e9bc9896ff" providerId="ADAL" clId="{CE868D73-F95B-3442-8A51-E6A9BB0C09EB}" dt="2021-06-28T16:26:45.455" v="17166" actId="20577"/>
        <pc:sldMkLst>
          <pc:docMk/>
          <pc:sldMk cId="3573974164" sldId="507"/>
        </pc:sldMkLst>
        <pc:spChg chg="mod">
          <ac:chgData name="Verma, Rajat" userId="93539dbf-4e00-4dd4-b541-33e9bc9896ff" providerId="ADAL" clId="{CE868D73-F95B-3442-8A51-E6A9BB0C09EB}" dt="2021-06-28T12:54:58.430" v="14483" actId="20577"/>
          <ac:spMkLst>
            <pc:docMk/>
            <pc:sldMk cId="3573974164" sldId="507"/>
            <ac:spMk id="2" creationId="{A5FFA07D-DAB4-E54C-A176-5572294C6A44}"/>
          </ac:spMkLst>
        </pc:spChg>
        <pc:spChg chg="mod">
          <ac:chgData name="Verma, Rajat" userId="93539dbf-4e00-4dd4-b541-33e9bc9896ff" providerId="ADAL" clId="{CE868D73-F95B-3442-8A51-E6A9BB0C09EB}" dt="2021-06-28T16:26:45.455" v="17166" actId="20577"/>
          <ac:spMkLst>
            <pc:docMk/>
            <pc:sldMk cId="3573974164" sldId="507"/>
            <ac:spMk id="3" creationId="{483726F5-9B73-6D4C-8E83-79652C747881}"/>
          </ac:spMkLst>
        </pc:spChg>
        <pc:spChg chg="mod">
          <ac:chgData name="Verma, Rajat" userId="93539dbf-4e00-4dd4-b541-33e9bc9896ff" providerId="ADAL" clId="{CE868D73-F95B-3442-8A51-E6A9BB0C09EB}" dt="2021-06-27T16:19:54.200" v="8847" actId="113"/>
          <ac:spMkLst>
            <pc:docMk/>
            <pc:sldMk cId="3573974164" sldId="507"/>
            <ac:spMk id="5" creationId="{3987FF1A-9749-AD4B-856C-157C811EAEF2}"/>
          </ac:spMkLst>
        </pc:spChg>
        <pc:spChg chg="add mod">
          <ac:chgData name="Verma, Rajat" userId="93539dbf-4e00-4dd4-b541-33e9bc9896ff" providerId="ADAL" clId="{CE868D73-F95B-3442-8A51-E6A9BB0C09EB}" dt="2021-06-27T22:33:58.843" v="11576" actId="1076"/>
          <ac:spMkLst>
            <pc:docMk/>
            <pc:sldMk cId="3573974164" sldId="507"/>
            <ac:spMk id="6" creationId="{D23F1A9E-BCD1-5345-9A55-7380C46B00B2}"/>
          </ac:spMkLst>
        </pc:spChg>
        <pc:spChg chg="add del mod">
          <ac:chgData name="Verma, Rajat" userId="93539dbf-4e00-4dd4-b541-33e9bc9896ff" providerId="ADAL" clId="{CE868D73-F95B-3442-8A51-E6A9BB0C09EB}" dt="2021-06-24T15:34:19.210" v="66" actId="478"/>
          <ac:spMkLst>
            <pc:docMk/>
            <pc:sldMk cId="3573974164" sldId="507"/>
            <ac:spMk id="7" creationId="{35095ECF-AAB0-FD45-A023-22BF0ECA74D4}"/>
          </ac:spMkLst>
        </pc:spChg>
        <pc:spChg chg="add del mod">
          <ac:chgData name="Verma, Rajat" userId="93539dbf-4e00-4dd4-b541-33e9bc9896ff" providerId="ADAL" clId="{CE868D73-F95B-3442-8A51-E6A9BB0C09EB}" dt="2021-06-28T12:27:51.849" v="14215" actId="478"/>
          <ac:spMkLst>
            <pc:docMk/>
            <pc:sldMk cId="3573974164" sldId="507"/>
            <ac:spMk id="10" creationId="{3343430C-E177-EF40-848D-D5F12DA59945}"/>
          </ac:spMkLst>
        </pc:spChg>
        <pc:spChg chg="add mod">
          <ac:chgData name="Verma, Rajat" userId="93539dbf-4e00-4dd4-b541-33e9bc9896ff" providerId="ADAL" clId="{CE868D73-F95B-3442-8A51-E6A9BB0C09EB}" dt="2021-06-28T12:31:11.976" v="14294" actId="1076"/>
          <ac:spMkLst>
            <pc:docMk/>
            <pc:sldMk cId="3573974164" sldId="507"/>
            <ac:spMk id="11" creationId="{7CF67EEB-E159-2047-9CFA-4B00E5F088F0}"/>
          </ac:spMkLst>
        </pc:spChg>
        <pc:spChg chg="add del mod">
          <ac:chgData name="Verma, Rajat" userId="93539dbf-4e00-4dd4-b541-33e9bc9896ff" providerId="ADAL" clId="{CE868D73-F95B-3442-8A51-E6A9BB0C09EB}" dt="2021-06-24T19:07:30.783" v="6526"/>
          <ac:spMkLst>
            <pc:docMk/>
            <pc:sldMk cId="3573974164" sldId="507"/>
            <ac:spMk id="11" creationId="{F6568D84-C3D8-6A4D-B54F-F072F2884645}"/>
          </ac:spMkLst>
        </pc:spChg>
        <pc:spChg chg="add mod">
          <ac:chgData name="Verma, Rajat" userId="93539dbf-4e00-4dd4-b541-33e9bc9896ff" providerId="ADAL" clId="{CE868D73-F95B-3442-8A51-E6A9BB0C09EB}" dt="2021-06-28T14:07:46.477" v="15001" actId="1076"/>
          <ac:spMkLst>
            <pc:docMk/>
            <pc:sldMk cId="3573974164" sldId="507"/>
            <ac:spMk id="16" creationId="{29C4266D-0A24-7948-81DF-C6007F16D447}"/>
          </ac:spMkLst>
        </pc:spChg>
        <pc:grpChg chg="add mod">
          <ac:chgData name="Verma, Rajat" userId="93539dbf-4e00-4dd4-b541-33e9bc9896ff" providerId="ADAL" clId="{CE868D73-F95B-3442-8A51-E6A9BB0C09EB}" dt="2021-06-28T13:32:17.065" v="14494" actId="1076"/>
          <ac:grpSpMkLst>
            <pc:docMk/>
            <pc:sldMk cId="3573974164" sldId="507"/>
            <ac:grpSpMk id="23" creationId="{4F7B9B26-6CEC-8F4A-8D00-5318D6127BAC}"/>
          </ac:grpSpMkLst>
        </pc:grpChg>
        <pc:picChg chg="add mod modCrop">
          <ac:chgData name="Verma, Rajat" userId="93539dbf-4e00-4dd4-b541-33e9bc9896ff" providerId="ADAL" clId="{CE868D73-F95B-3442-8A51-E6A9BB0C09EB}" dt="2021-06-28T12:30:41.538" v="14250" actId="732"/>
          <ac:picMkLst>
            <pc:docMk/>
            <pc:sldMk cId="3573974164" sldId="507"/>
            <ac:picMk id="8" creationId="{7805576B-E08F-F14D-AA02-221FC3753C38}"/>
          </ac:picMkLst>
        </pc:picChg>
        <pc:picChg chg="add del mod">
          <ac:chgData name="Verma, Rajat" userId="93539dbf-4e00-4dd4-b541-33e9bc9896ff" providerId="ADAL" clId="{CE868D73-F95B-3442-8A51-E6A9BB0C09EB}" dt="2021-06-28T12:27:50.679" v="14214" actId="478"/>
          <ac:picMkLst>
            <pc:docMk/>
            <pc:sldMk cId="3573974164" sldId="507"/>
            <ac:picMk id="9" creationId="{A49AE3EB-E498-A846-8ACA-F0B517E591B5}"/>
          </ac:picMkLst>
        </pc:picChg>
        <pc:picChg chg="add mod">
          <ac:chgData name="Verma, Rajat" userId="93539dbf-4e00-4dd4-b541-33e9bc9896ff" providerId="ADAL" clId="{CE868D73-F95B-3442-8A51-E6A9BB0C09EB}" dt="2021-06-28T12:31:17.199" v="14296" actId="1076"/>
          <ac:picMkLst>
            <pc:docMk/>
            <pc:sldMk cId="3573974164" sldId="507"/>
            <ac:picMk id="13" creationId="{A651EE1D-57AA-8F45-B4FF-7D4EFE4A1153}"/>
          </ac:picMkLst>
        </pc:picChg>
        <pc:picChg chg="add mod">
          <ac:chgData name="Verma, Rajat" userId="93539dbf-4e00-4dd4-b541-33e9bc9896ff" providerId="ADAL" clId="{CE868D73-F95B-3442-8A51-E6A9BB0C09EB}" dt="2021-06-28T12:31:35.821" v="14301" actId="1036"/>
          <ac:picMkLst>
            <pc:docMk/>
            <pc:sldMk cId="3573974164" sldId="507"/>
            <ac:picMk id="15" creationId="{0E082DC4-D062-9945-8CBF-B3685FF4F438}"/>
          </ac:picMkLst>
        </pc:picChg>
        <pc:cxnChg chg="add mod">
          <ac:chgData name="Verma, Rajat" userId="93539dbf-4e00-4dd4-b541-33e9bc9896ff" providerId="ADAL" clId="{CE868D73-F95B-3442-8A51-E6A9BB0C09EB}" dt="2021-06-28T13:32:19.734" v="14495" actId="14100"/>
          <ac:cxnSpMkLst>
            <pc:docMk/>
            <pc:sldMk cId="3573974164" sldId="507"/>
            <ac:cxnSpMk id="18" creationId="{1109182F-D71E-9745-9CEF-5F6786954133}"/>
          </ac:cxnSpMkLst>
        </pc:cxnChg>
        <pc:cxnChg chg="add mod">
          <ac:chgData name="Verma, Rajat" userId="93539dbf-4e00-4dd4-b541-33e9bc9896ff" providerId="ADAL" clId="{CE868D73-F95B-3442-8A51-E6A9BB0C09EB}" dt="2021-06-28T12:53:59.711" v="14475" actId="14100"/>
          <ac:cxnSpMkLst>
            <pc:docMk/>
            <pc:sldMk cId="3573974164" sldId="507"/>
            <ac:cxnSpMk id="20" creationId="{66B0C2A9-99C1-F248-8275-5E4CC095ACC3}"/>
          </ac:cxnSpMkLst>
        </pc:cxnChg>
      </pc:sldChg>
      <pc:sldChg chg="modSp new mod ord">
        <pc:chgData name="Verma, Rajat" userId="93539dbf-4e00-4dd4-b541-33e9bc9896ff" providerId="ADAL" clId="{CE868D73-F95B-3442-8A51-E6A9BB0C09EB}" dt="2021-06-27T21:48:33.160" v="10621" actId="20577"/>
        <pc:sldMkLst>
          <pc:docMk/>
          <pc:sldMk cId="4031658519" sldId="508"/>
        </pc:sldMkLst>
        <pc:spChg chg="mod">
          <ac:chgData name="Verma, Rajat" userId="93539dbf-4e00-4dd4-b541-33e9bc9896ff" providerId="ADAL" clId="{CE868D73-F95B-3442-8A51-E6A9BB0C09EB}" dt="2021-06-27T21:24:30.499" v="9879" actId="20577"/>
          <ac:spMkLst>
            <pc:docMk/>
            <pc:sldMk cId="4031658519" sldId="508"/>
            <ac:spMk id="2" creationId="{148AC112-3919-BC49-A7BB-313A895A8AA1}"/>
          </ac:spMkLst>
        </pc:spChg>
        <pc:spChg chg="mod">
          <ac:chgData name="Verma, Rajat" userId="93539dbf-4e00-4dd4-b541-33e9bc9896ff" providerId="ADAL" clId="{CE868D73-F95B-3442-8A51-E6A9BB0C09EB}" dt="2021-06-27T21:48:33.160" v="10621" actId="20577"/>
          <ac:spMkLst>
            <pc:docMk/>
            <pc:sldMk cId="4031658519" sldId="508"/>
            <ac:spMk id="3" creationId="{E7F84231-81C5-1446-AEDB-DEBB927DB047}"/>
          </ac:spMkLst>
        </pc:spChg>
        <pc:spChg chg="mod">
          <ac:chgData name="Verma, Rajat" userId="93539dbf-4e00-4dd4-b541-33e9bc9896ff" providerId="ADAL" clId="{CE868D73-F95B-3442-8A51-E6A9BB0C09EB}" dt="2021-06-27T16:19:09.527" v="8837" actId="113"/>
          <ac:spMkLst>
            <pc:docMk/>
            <pc:sldMk cId="4031658519" sldId="508"/>
            <ac:spMk id="5" creationId="{41C23988-3157-9E46-B768-9C60345FD243}"/>
          </ac:spMkLst>
        </pc:spChg>
      </pc:sldChg>
      <pc:sldChg chg="addSp delSp modSp add mod ord">
        <pc:chgData name="Verma, Rajat" userId="93539dbf-4e00-4dd4-b541-33e9bc9896ff" providerId="ADAL" clId="{CE868D73-F95B-3442-8A51-E6A9BB0C09EB}" dt="2021-06-28T01:39:32.589" v="14041" actId="1035"/>
        <pc:sldMkLst>
          <pc:docMk/>
          <pc:sldMk cId="2706282532" sldId="509"/>
        </pc:sldMkLst>
        <pc:spChg chg="mod">
          <ac:chgData name="Verma, Rajat" userId="93539dbf-4e00-4dd4-b541-33e9bc9896ff" providerId="ADAL" clId="{CE868D73-F95B-3442-8A51-E6A9BB0C09EB}" dt="2021-06-27T15:48:18.186" v="8483" actId="20577"/>
          <ac:spMkLst>
            <pc:docMk/>
            <pc:sldMk cId="2706282532" sldId="509"/>
            <ac:spMk id="2" creationId="{EB1ED62A-432E-D24B-8146-34A024B673BC}"/>
          </ac:spMkLst>
        </pc:spChg>
        <pc:spChg chg="mod">
          <ac:chgData name="Verma, Rajat" userId="93539dbf-4e00-4dd4-b541-33e9bc9896ff" providerId="ADAL" clId="{CE868D73-F95B-3442-8A51-E6A9BB0C09EB}" dt="2021-06-28T01:39:21.721" v="14034" actId="14100"/>
          <ac:spMkLst>
            <pc:docMk/>
            <pc:sldMk cId="2706282532" sldId="509"/>
            <ac:spMk id="3" creationId="{25937A01-A006-0843-B36A-C15A58BB0B91}"/>
          </ac:spMkLst>
        </pc:spChg>
        <pc:spChg chg="mod">
          <ac:chgData name="Verma, Rajat" userId="93539dbf-4e00-4dd4-b541-33e9bc9896ff" providerId="ADAL" clId="{CE868D73-F95B-3442-8A51-E6A9BB0C09EB}" dt="2021-06-28T01:39:32.589" v="14041" actId="1035"/>
          <ac:spMkLst>
            <pc:docMk/>
            <pc:sldMk cId="2706282532" sldId="509"/>
            <ac:spMk id="4" creationId="{2885A641-D344-0C43-B909-BE069029A5FF}"/>
          </ac:spMkLst>
        </pc:spChg>
        <pc:spChg chg="add mod">
          <ac:chgData name="Verma, Rajat" userId="93539dbf-4e00-4dd4-b541-33e9bc9896ff" providerId="ADAL" clId="{CE868D73-F95B-3442-8A51-E6A9BB0C09EB}" dt="2021-06-27T16:19:40.814" v="8842" actId="113"/>
          <ac:spMkLst>
            <pc:docMk/>
            <pc:sldMk cId="2706282532" sldId="509"/>
            <ac:spMk id="5" creationId="{74735F2B-B403-094E-8AB5-2F8A44B62F0E}"/>
          </ac:spMkLst>
        </pc:spChg>
        <pc:spChg chg="del">
          <ac:chgData name="Verma, Rajat" userId="93539dbf-4e00-4dd4-b541-33e9bc9896ff" providerId="ADAL" clId="{CE868D73-F95B-3442-8A51-E6A9BB0C09EB}" dt="2021-06-24T17:35:24.834" v="3355" actId="478"/>
          <ac:spMkLst>
            <pc:docMk/>
            <pc:sldMk cId="2706282532" sldId="509"/>
            <ac:spMk id="5" creationId="{B7A30250-C9AF-E140-A175-522061F3027E}"/>
          </ac:spMkLst>
        </pc:spChg>
        <pc:spChg chg="del">
          <ac:chgData name="Verma, Rajat" userId="93539dbf-4e00-4dd4-b541-33e9bc9896ff" providerId="ADAL" clId="{CE868D73-F95B-3442-8A51-E6A9BB0C09EB}" dt="2021-06-24T17:35:27.787" v="3358" actId="478"/>
          <ac:spMkLst>
            <pc:docMk/>
            <pc:sldMk cId="2706282532" sldId="509"/>
            <ac:spMk id="8" creationId="{424422AA-5DFF-3F4F-874A-65E53CF1FC29}"/>
          </ac:spMkLst>
        </pc:spChg>
        <pc:spChg chg="del">
          <ac:chgData name="Verma, Rajat" userId="93539dbf-4e00-4dd4-b541-33e9bc9896ff" providerId="ADAL" clId="{CE868D73-F95B-3442-8A51-E6A9BB0C09EB}" dt="2021-06-24T17:35:27.787" v="3358" actId="478"/>
          <ac:spMkLst>
            <pc:docMk/>
            <pc:sldMk cId="2706282532" sldId="509"/>
            <ac:spMk id="9" creationId="{91F0BD0C-ADFA-614A-ACE4-B36FD0DFA8F3}"/>
          </ac:spMkLst>
        </pc:spChg>
        <pc:spChg chg="del">
          <ac:chgData name="Verma, Rajat" userId="93539dbf-4e00-4dd4-b541-33e9bc9896ff" providerId="ADAL" clId="{CE868D73-F95B-3442-8A51-E6A9BB0C09EB}" dt="2021-06-24T17:35:27.787" v="3358" actId="478"/>
          <ac:spMkLst>
            <pc:docMk/>
            <pc:sldMk cId="2706282532" sldId="509"/>
            <ac:spMk id="10" creationId="{2B4D22D0-4B68-7D40-BBB3-B907F78FBA1C}"/>
          </ac:spMkLst>
        </pc:spChg>
        <pc:spChg chg="del">
          <ac:chgData name="Verma, Rajat" userId="93539dbf-4e00-4dd4-b541-33e9bc9896ff" providerId="ADAL" clId="{CE868D73-F95B-3442-8A51-E6A9BB0C09EB}" dt="2021-06-24T17:35:27.787" v="3358" actId="478"/>
          <ac:spMkLst>
            <pc:docMk/>
            <pc:sldMk cId="2706282532" sldId="509"/>
            <ac:spMk id="11" creationId="{FB611767-EFA8-5E45-8BA0-18201FDD2779}"/>
          </ac:spMkLst>
        </pc:spChg>
        <pc:spChg chg="del">
          <ac:chgData name="Verma, Rajat" userId="93539dbf-4e00-4dd4-b541-33e9bc9896ff" providerId="ADAL" clId="{CE868D73-F95B-3442-8A51-E6A9BB0C09EB}" dt="2021-06-24T17:35:27.787" v="3358" actId="478"/>
          <ac:spMkLst>
            <pc:docMk/>
            <pc:sldMk cId="2706282532" sldId="509"/>
            <ac:spMk id="12" creationId="{F3EBB82F-E42B-BD4B-88A2-393503E51157}"/>
          </ac:spMkLst>
        </pc:spChg>
        <pc:spChg chg="del">
          <ac:chgData name="Verma, Rajat" userId="93539dbf-4e00-4dd4-b541-33e9bc9896ff" providerId="ADAL" clId="{CE868D73-F95B-3442-8A51-E6A9BB0C09EB}" dt="2021-06-24T17:35:27.787" v="3358" actId="478"/>
          <ac:spMkLst>
            <pc:docMk/>
            <pc:sldMk cId="2706282532" sldId="509"/>
            <ac:spMk id="13" creationId="{628B11AA-7ABE-4242-9604-33E53A5A55D1}"/>
          </ac:spMkLst>
        </pc:spChg>
        <pc:spChg chg="del">
          <ac:chgData name="Verma, Rajat" userId="93539dbf-4e00-4dd4-b541-33e9bc9896ff" providerId="ADAL" clId="{CE868D73-F95B-3442-8A51-E6A9BB0C09EB}" dt="2021-06-24T17:35:27.787" v="3358" actId="478"/>
          <ac:spMkLst>
            <pc:docMk/>
            <pc:sldMk cId="2706282532" sldId="509"/>
            <ac:spMk id="18" creationId="{F4A49F87-1AEB-D14B-A9B2-259044C5F94C}"/>
          </ac:spMkLst>
        </pc:spChg>
        <pc:spChg chg="del">
          <ac:chgData name="Verma, Rajat" userId="93539dbf-4e00-4dd4-b541-33e9bc9896ff" providerId="ADAL" clId="{CE868D73-F95B-3442-8A51-E6A9BB0C09EB}" dt="2021-06-24T17:35:25.731" v="3356" actId="478"/>
          <ac:spMkLst>
            <pc:docMk/>
            <pc:sldMk cId="2706282532" sldId="509"/>
            <ac:spMk id="21" creationId="{2038052E-C0CF-CD4C-83CB-791B4777A08C}"/>
          </ac:spMkLst>
        </pc:spChg>
        <pc:picChg chg="del">
          <ac:chgData name="Verma, Rajat" userId="93539dbf-4e00-4dd4-b541-33e9bc9896ff" providerId="ADAL" clId="{CE868D73-F95B-3442-8A51-E6A9BB0C09EB}" dt="2021-06-24T17:35:26.729" v="3357" actId="478"/>
          <ac:picMkLst>
            <pc:docMk/>
            <pc:sldMk cId="2706282532" sldId="509"/>
            <ac:picMk id="17" creationId="{B8F96822-4246-184B-AC5E-103023151291}"/>
          </ac:picMkLst>
        </pc:picChg>
      </pc:sldChg>
      <pc:sldChg chg="addSp delSp modSp new mod">
        <pc:chgData name="Verma, Rajat" userId="93539dbf-4e00-4dd4-b541-33e9bc9896ff" providerId="ADAL" clId="{CE868D73-F95B-3442-8A51-E6A9BB0C09EB}" dt="2021-06-27T22:04:13.878" v="10940" actId="20577"/>
        <pc:sldMkLst>
          <pc:docMk/>
          <pc:sldMk cId="2043078751" sldId="510"/>
        </pc:sldMkLst>
        <pc:spChg chg="mod">
          <ac:chgData name="Verma, Rajat" userId="93539dbf-4e00-4dd4-b541-33e9bc9896ff" providerId="ADAL" clId="{CE868D73-F95B-3442-8A51-E6A9BB0C09EB}" dt="2021-06-27T16:39:09.208" v="9006" actId="20577"/>
          <ac:spMkLst>
            <pc:docMk/>
            <pc:sldMk cId="2043078751" sldId="510"/>
            <ac:spMk id="2" creationId="{EBE43F98-68C9-2248-B58B-D832EAB8CFB3}"/>
          </ac:spMkLst>
        </pc:spChg>
        <pc:spChg chg="mod">
          <ac:chgData name="Verma, Rajat" userId="93539dbf-4e00-4dd4-b541-33e9bc9896ff" providerId="ADAL" clId="{CE868D73-F95B-3442-8A51-E6A9BB0C09EB}" dt="2021-06-27T22:04:13.878" v="10940" actId="20577"/>
          <ac:spMkLst>
            <pc:docMk/>
            <pc:sldMk cId="2043078751" sldId="510"/>
            <ac:spMk id="3" creationId="{1661170E-50BC-8D41-91DF-E3FC724DDE71}"/>
          </ac:spMkLst>
        </pc:spChg>
        <pc:spChg chg="del">
          <ac:chgData name="Verma, Rajat" userId="93539dbf-4e00-4dd4-b541-33e9bc9896ff" providerId="ADAL" clId="{CE868D73-F95B-3442-8A51-E6A9BB0C09EB}" dt="2021-06-27T16:17:27.991" v="8821" actId="478"/>
          <ac:spMkLst>
            <pc:docMk/>
            <pc:sldMk cId="2043078751" sldId="510"/>
            <ac:spMk id="5" creationId="{8747795C-486C-9347-B891-478B93CAACAA}"/>
          </ac:spMkLst>
        </pc:spChg>
        <pc:spChg chg="add mod">
          <ac:chgData name="Verma, Rajat" userId="93539dbf-4e00-4dd4-b541-33e9bc9896ff" providerId="ADAL" clId="{CE868D73-F95B-3442-8A51-E6A9BB0C09EB}" dt="2021-06-27T16:19:46.685" v="8844" actId="113"/>
          <ac:spMkLst>
            <pc:docMk/>
            <pc:sldMk cId="2043078751" sldId="510"/>
            <ac:spMk id="6" creationId="{0A0AF5F9-0A7F-C540-A08E-11804B66C119}"/>
          </ac:spMkLst>
        </pc:spChg>
        <pc:spChg chg="add mod">
          <ac:chgData name="Verma, Rajat" userId="93539dbf-4e00-4dd4-b541-33e9bc9896ff" providerId="ADAL" clId="{CE868D73-F95B-3442-8A51-E6A9BB0C09EB}" dt="2021-06-24T18:41:12.985" v="5473" actId="1076"/>
          <ac:spMkLst>
            <pc:docMk/>
            <pc:sldMk cId="2043078751" sldId="510"/>
            <ac:spMk id="8" creationId="{D2F9F443-5E2E-E042-A465-D09964591D04}"/>
          </ac:spMkLst>
        </pc:spChg>
        <pc:spChg chg="add mod">
          <ac:chgData name="Verma, Rajat" userId="93539dbf-4e00-4dd4-b541-33e9bc9896ff" providerId="ADAL" clId="{CE868D73-F95B-3442-8A51-E6A9BB0C09EB}" dt="2021-06-27T22:03:39.439" v="10904" actId="1036"/>
          <ac:spMkLst>
            <pc:docMk/>
            <pc:sldMk cId="2043078751" sldId="510"/>
            <ac:spMk id="9" creationId="{042BAE68-55FC-4544-91E2-CDC2BB125BD6}"/>
          </ac:spMkLst>
        </pc:spChg>
        <pc:spChg chg="add del mod">
          <ac:chgData name="Verma, Rajat" userId="93539dbf-4e00-4dd4-b541-33e9bc9896ff" providerId="ADAL" clId="{CE868D73-F95B-3442-8A51-E6A9BB0C09EB}" dt="2021-06-24T18:17:15.921" v="4715"/>
          <ac:spMkLst>
            <pc:docMk/>
            <pc:sldMk cId="2043078751" sldId="510"/>
            <ac:spMk id="10" creationId="{FD3D9C6E-1605-9C4D-9B99-BF27F76BDAC3}"/>
          </ac:spMkLst>
        </pc:spChg>
        <pc:picChg chg="add mod">
          <ac:chgData name="Verma, Rajat" userId="93539dbf-4e00-4dd4-b541-33e9bc9896ff" providerId="ADAL" clId="{CE868D73-F95B-3442-8A51-E6A9BB0C09EB}" dt="2021-06-24T18:41:12.985" v="5473" actId="1076"/>
          <ac:picMkLst>
            <pc:docMk/>
            <pc:sldMk cId="2043078751" sldId="510"/>
            <ac:picMk id="7" creationId="{A972AD1F-A146-B047-8737-789F97FA6B91}"/>
          </ac:picMkLst>
        </pc:picChg>
      </pc:sldChg>
      <pc:sldChg chg="addSp modSp new mod">
        <pc:chgData name="Verma, Rajat" userId="93539dbf-4e00-4dd4-b541-33e9bc9896ff" providerId="ADAL" clId="{CE868D73-F95B-3442-8A51-E6A9BB0C09EB}" dt="2021-06-28T16:29:01.716" v="17334" actId="57"/>
        <pc:sldMkLst>
          <pc:docMk/>
          <pc:sldMk cId="1336269128" sldId="511"/>
        </pc:sldMkLst>
        <pc:spChg chg="mod">
          <ac:chgData name="Verma, Rajat" userId="93539dbf-4e00-4dd4-b541-33e9bc9896ff" providerId="ADAL" clId="{CE868D73-F95B-3442-8A51-E6A9BB0C09EB}" dt="2021-06-28T16:21:13.472" v="16859" actId="20577"/>
          <ac:spMkLst>
            <pc:docMk/>
            <pc:sldMk cId="1336269128" sldId="511"/>
            <ac:spMk id="2" creationId="{26924344-FA98-004C-965B-1696C6A060A7}"/>
          </ac:spMkLst>
        </pc:spChg>
        <pc:spChg chg="mod">
          <ac:chgData name="Verma, Rajat" userId="93539dbf-4e00-4dd4-b541-33e9bc9896ff" providerId="ADAL" clId="{CE868D73-F95B-3442-8A51-E6A9BB0C09EB}" dt="2021-06-28T16:29:01.716" v="17334" actId="57"/>
          <ac:spMkLst>
            <pc:docMk/>
            <pc:sldMk cId="1336269128" sldId="511"/>
            <ac:spMk id="3" creationId="{9F8C8141-F804-554A-A2FC-6B42C8F03345}"/>
          </ac:spMkLst>
        </pc:spChg>
        <pc:spChg chg="mod">
          <ac:chgData name="Verma, Rajat" userId="93539dbf-4e00-4dd4-b541-33e9bc9896ff" providerId="ADAL" clId="{CE868D73-F95B-3442-8A51-E6A9BB0C09EB}" dt="2021-06-27T16:20:04.220" v="8851" actId="113"/>
          <ac:spMkLst>
            <pc:docMk/>
            <pc:sldMk cId="1336269128" sldId="511"/>
            <ac:spMk id="5" creationId="{421ADEB3-5ECE-C448-959A-11DF8A95C136}"/>
          </ac:spMkLst>
        </pc:spChg>
        <pc:spChg chg="add mod">
          <ac:chgData name="Verma, Rajat" userId="93539dbf-4e00-4dd4-b541-33e9bc9896ff" providerId="ADAL" clId="{CE868D73-F95B-3442-8A51-E6A9BB0C09EB}" dt="2021-06-28T16:28:53.965" v="17324" actId="14100"/>
          <ac:spMkLst>
            <pc:docMk/>
            <pc:sldMk cId="1336269128" sldId="511"/>
            <ac:spMk id="6" creationId="{45261A0A-E7D4-7B47-A9D0-CC38DED3B640}"/>
          </ac:spMkLst>
        </pc:spChg>
      </pc:sldChg>
      <pc:sldChg chg="modSp new del mod ord">
        <pc:chgData name="Verma, Rajat" userId="93539dbf-4e00-4dd4-b541-33e9bc9896ff" providerId="ADAL" clId="{CE868D73-F95B-3442-8A51-E6A9BB0C09EB}" dt="2021-06-27T22:53:25.846" v="12045" actId="2696"/>
        <pc:sldMkLst>
          <pc:docMk/>
          <pc:sldMk cId="2743289186" sldId="512"/>
        </pc:sldMkLst>
        <pc:spChg chg="mod">
          <ac:chgData name="Verma, Rajat" userId="93539dbf-4e00-4dd4-b541-33e9bc9896ff" providerId="ADAL" clId="{CE868D73-F95B-3442-8A51-E6A9BB0C09EB}" dt="2021-06-27T21:41:54.044" v="10421" actId="20577"/>
          <ac:spMkLst>
            <pc:docMk/>
            <pc:sldMk cId="2743289186" sldId="512"/>
            <ac:spMk id="2" creationId="{9A4D1A4F-A46B-B348-BF3A-FEF8BEC95D97}"/>
          </ac:spMkLst>
        </pc:spChg>
        <pc:spChg chg="mod">
          <ac:chgData name="Verma, Rajat" userId="93539dbf-4e00-4dd4-b541-33e9bc9896ff" providerId="ADAL" clId="{CE868D73-F95B-3442-8A51-E6A9BB0C09EB}" dt="2021-06-27T16:19:12.078" v="8838" actId="113"/>
          <ac:spMkLst>
            <pc:docMk/>
            <pc:sldMk cId="2743289186" sldId="512"/>
            <ac:spMk id="5" creationId="{744A2EB3-CF00-4E42-8685-DBB9CB7FC8F3}"/>
          </ac:spMkLst>
        </pc:spChg>
      </pc:sldChg>
      <pc:sldChg chg="addSp delSp modSp new mod">
        <pc:chgData name="Verma, Rajat" userId="93539dbf-4e00-4dd4-b541-33e9bc9896ff" providerId="ADAL" clId="{CE868D73-F95B-3442-8A51-E6A9BB0C09EB}" dt="2021-06-28T11:48:49.308" v="14094" actId="20577"/>
        <pc:sldMkLst>
          <pc:docMk/>
          <pc:sldMk cId="576947057" sldId="513"/>
        </pc:sldMkLst>
        <pc:spChg chg="mod">
          <ac:chgData name="Verma, Rajat" userId="93539dbf-4e00-4dd4-b541-33e9bc9896ff" providerId="ADAL" clId="{CE868D73-F95B-3442-8A51-E6A9BB0C09EB}" dt="2021-06-27T22:50:23.584" v="12008" actId="20577"/>
          <ac:spMkLst>
            <pc:docMk/>
            <pc:sldMk cId="576947057" sldId="513"/>
            <ac:spMk id="2" creationId="{205C9ACD-42D2-8F4F-AB8A-93945890BDF6}"/>
          </ac:spMkLst>
        </pc:spChg>
        <pc:spChg chg="mod">
          <ac:chgData name="Verma, Rajat" userId="93539dbf-4e00-4dd4-b541-33e9bc9896ff" providerId="ADAL" clId="{CE868D73-F95B-3442-8A51-E6A9BB0C09EB}" dt="2021-06-28T11:48:49.308" v="14094" actId="20577"/>
          <ac:spMkLst>
            <pc:docMk/>
            <pc:sldMk cId="576947057" sldId="513"/>
            <ac:spMk id="3" creationId="{F1269F82-842D-844D-9EA2-D179DE3E49DA}"/>
          </ac:spMkLst>
        </pc:spChg>
        <pc:spChg chg="del">
          <ac:chgData name="Verma, Rajat" userId="93539dbf-4e00-4dd4-b541-33e9bc9896ff" providerId="ADAL" clId="{CE868D73-F95B-3442-8A51-E6A9BB0C09EB}" dt="2021-06-27T16:17:19.590" v="8819" actId="478"/>
          <ac:spMkLst>
            <pc:docMk/>
            <pc:sldMk cId="576947057" sldId="513"/>
            <ac:spMk id="5" creationId="{4141BC43-CCC0-564C-8804-A83B95DF5EA1}"/>
          </ac:spMkLst>
        </pc:spChg>
        <pc:spChg chg="add mod topLvl">
          <ac:chgData name="Verma, Rajat" userId="93539dbf-4e00-4dd4-b541-33e9bc9896ff" providerId="ADAL" clId="{CE868D73-F95B-3442-8A51-E6A9BB0C09EB}" dt="2021-06-27T16:53:02.143" v="9060" actId="571"/>
          <ac:spMkLst>
            <pc:docMk/>
            <pc:sldMk cId="576947057" sldId="513"/>
            <ac:spMk id="10" creationId="{9BCBD18C-11A5-F74D-B20B-4BD72B5B81A4}"/>
          </ac:spMkLst>
        </pc:spChg>
        <pc:spChg chg="add mod topLvl">
          <ac:chgData name="Verma, Rajat" userId="93539dbf-4e00-4dd4-b541-33e9bc9896ff" providerId="ADAL" clId="{CE868D73-F95B-3442-8A51-E6A9BB0C09EB}" dt="2021-06-27T16:53:02.143" v="9060" actId="571"/>
          <ac:spMkLst>
            <pc:docMk/>
            <pc:sldMk cId="576947057" sldId="513"/>
            <ac:spMk id="11" creationId="{E00D00AC-7575-A142-9448-5C753D0DCDF1}"/>
          </ac:spMkLst>
        </pc:spChg>
        <pc:spChg chg="add del mod">
          <ac:chgData name="Verma, Rajat" userId="93539dbf-4e00-4dd4-b541-33e9bc9896ff" providerId="ADAL" clId="{CE868D73-F95B-3442-8A51-E6A9BB0C09EB}" dt="2021-06-27T15:13:41.470" v="8343"/>
          <ac:spMkLst>
            <pc:docMk/>
            <pc:sldMk cId="576947057" sldId="513"/>
            <ac:spMk id="12" creationId="{95BAAD48-7DDA-C542-8836-795DD46BAD41}"/>
          </ac:spMkLst>
        </pc:spChg>
        <pc:spChg chg="add mod topLvl">
          <ac:chgData name="Verma, Rajat" userId="93539dbf-4e00-4dd4-b541-33e9bc9896ff" providerId="ADAL" clId="{CE868D73-F95B-3442-8A51-E6A9BB0C09EB}" dt="2021-06-27T20:06:06.863" v="9329" actId="1076"/>
          <ac:spMkLst>
            <pc:docMk/>
            <pc:sldMk cId="576947057" sldId="513"/>
            <ac:spMk id="13" creationId="{78C31AFE-CD00-204F-908C-F3D50E75949B}"/>
          </ac:spMkLst>
        </pc:spChg>
        <pc:spChg chg="add mod">
          <ac:chgData name="Verma, Rajat" userId="93539dbf-4e00-4dd4-b541-33e9bc9896ff" providerId="ADAL" clId="{CE868D73-F95B-3442-8A51-E6A9BB0C09EB}" dt="2021-06-28T11:48:23.895" v="14084" actId="20577"/>
          <ac:spMkLst>
            <pc:docMk/>
            <pc:sldMk cId="576947057" sldId="513"/>
            <ac:spMk id="14" creationId="{387078A1-77FD-9745-B44E-57EC4C21CEAB}"/>
          </ac:spMkLst>
        </pc:spChg>
        <pc:spChg chg="add mod">
          <ac:chgData name="Verma, Rajat" userId="93539dbf-4e00-4dd4-b541-33e9bc9896ff" providerId="ADAL" clId="{CE868D73-F95B-3442-8A51-E6A9BB0C09EB}" dt="2021-06-27T16:19:50.085" v="8845" actId="113"/>
          <ac:spMkLst>
            <pc:docMk/>
            <pc:sldMk cId="576947057" sldId="513"/>
            <ac:spMk id="16" creationId="{DF70799A-5F2C-8E4B-8FB8-876FC3D74AD1}"/>
          </ac:spMkLst>
        </pc:spChg>
        <pc:spChg chg="add del mod">
          <ac:chgData name="Verma, Rajat" userId="93539dbf-4e00-4dd4-b541-33e9bc9896ff" providerId="ADAL" clId="{CE868D73-F95B-3442-8A51-E6A9BB0C09EB}" dt="2021-06-27T19:25:53.234" v="9210"/>
          <ac:spMkLst>
            <pc:docMk/>
            <pc:sldMk cId="576947057" sldId="513"/>
            <ac:spMk id="36" creationId="{D07FBAF5-687D-5B42-9C54-3A11E22B3FAE}"/>
          </ac:spMkLst>
        </pc:spChg>
        <pc:grpChg chg="add del">
          <ac:chgData name="Verma, Rajat" userId="93539dbf-4e00-4dd4-b541-33e9bc9896ff" providerId="ADAL" clId="{CE868D73-F95B-3442-8A51-E6A9BB0C09EB}" dt="2021-06-27T16:12:07.779" v="8707" actId="164"/>
          <ac:grpSpMkLst>
            <pc:docMk/>
            <pc:sldMk cId="576947057" sldId="513"/>
            <ac:grpSpMk id="15" creationId="{217796A5-CB1D-4C4D-A304-3FA325431262}"/>
          </ac:grpSpMkLst>
        </pc:grpChg>
        <pc:grpChg chg="add mod">
          <ac:chgData name="Verma, Rajat" userId="93539dbf-4e00-4dd4-b541-33e9bc9896ff" providerId="ADAL" clId="{CE868D73-F95B-3442-8A51-E6A9BB0C09EB}" dt="2021-06-27T23:55:15.608" v="12340" actId="1076"/>
          <ac:grpSpMkLst>
            <pc:docMk/>
            <pc:sldMk cId="576947057" sldId="513"/>
            <ac:grpSpMk id="33" creationId="{47C7B3D5-8336-A343-8C49-AB49EEF3F82E}"/>
          </ac:grpSpMkLst>
        </pc:grpChg>
        <pc:picChg chg="add mod topLvl">
          <ac:chgData name="Verma, Rajat" userId="93539dbf-4e00-4dd4-b541-33e9bc9896ff" providerId="ADAL" clId="{CE868D73-F95B-3442-8A51-E6A9BB0C09EB}" dt="2021-06-27T16:53:02.143" v="9060" actId="571"/>
          <ac:picMkLst>
            <pc:docMk/>
            <pc:sldMk cId="576947057" sldId="513"/>
            <ac:picMk id="7" creationId="{BCC25450-C689-0345-A905-3C6299921CDA}"/>
          </ac:picMkLst>
        </pc:picChg>
        <pc:picChg chg="add del mod">
          <ac:chgData name="Verma, Rajat" userId="93539dbf-4e00-4dd4-b541-33e9bc9896ff" providerId="ADAL" clId="{CE868D73-F95B-3442-8A51-E6A9BB0C09EB}" dt="2021-06-27T15:13:21.643" v="8323" actId="478"/>
          <ac:picMkLst>
            <pc:docMk/>
            <pc:sldMk cId="576947057" sldId="513"/>
            <ac:picMk id="9" creationId="{B70B710B-BB2E-E347-9358-600A21122504}"/>
          </ac:picMkLst>
        </pc:picChg>
        <pc:cxnChg chg="add mod">
          <ac:chgData name="Verma, Rajat" userId="93539dbf-4e00-4dd4-b541-33e9bc9896ff" providerId="ADAL" clId="{CE868D73-F95B-3442-8A51-E6A9BB0C09EB}" dt="2021-06-27T16:53:02.143" v="9060" actId="571"/>
          <ac:cxnSpMkLst>
            <pc:docMk/>
            <pc:sldMk cId="576947057" sldId="513"/>
            <ac:cxnSpMk id="18" creationId="{37FEA7EA-162E-9F4C-A272-FFAB8D48CBFA}"/>
          </ac:cxnSpMkLst>
        </pc:cxnChg>
        <pc:cxnChg chg="add mod">
          <ac:chgData name="Verma, Rajat" userId="93539dbf-4e00-4dd4-b541-33e9bc9896ff" providerId="ADAL" clId="{CE868D73-F95B-3442-8A51-E6A9BB0C09EB}" dt="2021-06-27T16:53:02.143" v="9060" actId="571"/>
          <ac:cxnSpMkLst>
            <pc:docMk/>
            <pc:sldMk cId="576947057" sldId="513"/>
            <ac:cxnSpMk id="19" creationId="{62326526-9BF3-CF4D-90F7-E863A15ECC70}"/>
          </ac:cxnSpMkLst>
        </pc:cxnChg>
        <pc:cxnChg chg="add mod">
          <ac:chgData name="Verma, Rajat" userId="93539dbf-4e00-4dd4-b541-33e9bc9896ff" providerId="ADAL" clId="{CE868D73-F95B-3442-8A51-E6A9BB0C09EB}" dt="2021-06-27T16:53:02.143" v="9060" actId="571"/>
          <ac:cxnSpMkLst>
            <pc:docMk/>
            <pc:sldMk cId="576947057" sldId="513"/>
            <ac:cxnSpMk id="21" creationId="{5096D3FE-7409-8C48-A99E-DE9BCC70128D}"/>
          </ac:cxnSpMkLst>
        </pc:cxnChg>
        <pc:cxnChg chg="add mod">
          <ac:chgData name="Verma, Rajat" userId="93539dbf-4e00-4dd4-b541-33e9bc9896ff" providerId="ADAL" clId="{CE868D73-F95B-3442-8A51-E6A9BB0C09EB}" dt="2021-06-27T16:53:02.143" v="9060" actId="571"/>
          <ac:cxnSpMkLst>
            <pc:docMk/>
            <pc:sldMk cId="576947057" sldId="513"/>
            <ac:cxnSpMk id="23" creationId="{DE120933-1B92-E949-BD2E-BC27E752A8AA}"/>
          </ac:cxnSpMkLst>
        </pc:cxnChg>
        <pc:cxnChg chg="add mod">
          <ac:chgData name="Verma, Rajat" userId="93539dbf-4e00-4dd4-b541-33e9bc9896ff" providerId="ADAL" clId="{CE868D73-F95B-3442-8A51-E6A9BB0C09EB}" dt="2021-06-27T16:53:02.143" v="9060" actId="571"/>
          <ac:cxnSpMkLst>
            <pc:docMk/>
            <pc:sldMk cId="576947057" sldId="513"/>
            <ac:cxnSpMk id="25" creationId="{7AE2CD66-93E8-8048-97A9-5F39CCEA24A0}"/>
          </ac:cxnSpMkLst>
        </pc:cxnChg>
        <pc:cxnChg chg="add mod">
          <ac:chgData name="Verma, Rajat" userId="93539dbf-4e00-4dd4-b541-33e9bc9896ff" providerId="ADAL" clId="{CE868D73-F95B-3442-8A51-E6A9BB0C09EB}" dt="2021-06-27T16:53:02.143" v="9060" actId="571"/>
          <ac:cxnSpMkLst>
            <pc:docMk/>
            <pc:sldMk cId="576947057" sldId="513"/>
            <ac:cxnSpMk id="27" creationId="{8EFCD13E-B5B2-E84D-AA19-0760C3DE09CA}"/>
          </ac:cxnSpMkLst>
        </pc:cxnChg>
        <pc:cxnChg chg="add del mod">
          <ac:chgData name="Verma, Rajat" userId="93539dbf-4e00-4dd4-b541-33e9bc9896ff" providerId="ADAL" clId="{CE868D73-F95B-3442-8A51-E6A9BB0C09EB}" dt="2021-06-27T17:42:23.662" v="9070" actId="478"/>
          <ac:cxnSpMkLst>
            <pc:docMk/>
            <pc:sldMk cId="576947057" sldId="513"/>
            <ac:cxnSpMk id="29" creationId="{2CE53D71-DB30-0D4C-A458-A8B6B803AAC5}"/>
          </ac:cxnSpMkLst>
        </pc:cxnChg>
        <pc:cxnChg chg="add mod">
          <ac:chgData name="Verma, Rajat" userId="93539dbf-4e00-4dd4-b541-33e9bc9896ff" providerId="ADAL" clId="{CE868D73-F95B-3442-8A51-E6A9BB0C09EB}" dt="2021-06-27T16:53:02.143" v="9060" actId="571"/>
          <ac:cxnSpMkLst>
            <pc:docMk/>
            <pc:sldMk cId="576947057" sldId="513"/>
            <ac:cxnSpMk id="31" creationId="{5F50AD5D-341A-F040-8C59-368F235896B7}"/>
          </ac:cxnSpMkLst>
        </pc:cxnChg>
        <pc:cxnChg chg="add mod">
          <ac:chgData name="Verma, Rajat" userId="93539dbf-4e00-4dd4-b541-33e9bc9896ff" providerId="ADAL" clId="{CE868D73-F95B-3442-8A51-E6A9BB0C09EB}" dt="2021-06-27T16:53:04.359" v="9061" actId="14100"/>
          <ac:cxnSpMkLst>
            <pc:docMk/>
            <pc:sldMk cId="576947057" sldId="513"/>
            <ac:cxnSpMk id="34" creationId="{5ACB5EF1-39B9-C547-B398-0B6DBAFE6DE8}"/>
          </ac:cxnSpMkLst>
        </pc:cxnChg>
      </pc:sldChg>
      <pc:sldChg chg="modSp new del mod">
        <pc:chgData name="Verma, Rajat" userId="93539dbf-4e00-4dd4-b541-33e9bc9896ff" providerId="ADAL" clId="{CE868D73-F95B-3442-8A51-E6A9BB0C09EB}" dt="2021-06-28T12:58:11.946" v="14492" actId="2696"/>
        <pc:sldMkLst>
          <pc:docMk/>
          <pc:sldMk cId="2452571426" sldId="514"/>
        </pc:sldMkLst>
        <pc:spChg chg="mod">
          <ac:chgData name="Verma, Rajat" userId="93539dbf-4e00-4dd4-b541-33e9bc9896ff" providerId="ADAL" clId="{CE868D73-F95B-3442-8A51-E6A9BB0C09EB}" dt="2021-06-28T12:55:02.290" v="14491" actId="20577"/>
          <ac:spMkLst>
            <pc:docMk/>
            <pc:sldMk cId="2452571426" sldId="514"/>
            <ac:spMk id="2" creationId="{DE2B2F21-84A6-1D4D-8920-DA4A660E36AF}"/>
          </ac:spMkLst>
        </pc:spChg>
        <pc:spChg chg="mod">
          <ac:chgData name="Verma, Rajat" userId="93539dbf-4e00-4dd4-b541-33e9bc9896ff" providerId="ADAL" clId="{CE868D73-F95B-3442-8A51-E6A9BB0C09EB}" dt="2021-06-27T22:55:25.282" v="12102" actId="20577"/>
          <ac:spMkLst>
            <pc:docMk/>
            <pc:sldMk cId="2452571426" sldId="514"/>
            <ac:spMk id="3" creationId="{508C0356-C174-BF45-88B0-F21F18B7AE11}"/>
          </ac:spMkLst>
        </pc:spChg>
        <pc:spChg chg="mod">
          <ac:chgData name="Verma, Rajat" userId="93539dbf-4e00-4dd4-b541-33e9bc9896ff" providerId="ADAL" clId="{CE868D73-F95B-3442-8A51-E6A9BB0C09EB}" dt="2021-06-27T16:19:56.652" v="8848" actId="113"/>
          <ac:spMkLst>
            <pc:docMk/>
            <pc:sldMk cId="2452571426" sldId="514"/>
            <ac:spMk id="5" creationId="{7C9F10CD-C81D-4A4D-91C0-70B786E83558}"/>
          </ac:spMkLst>
        </pc:spChg>
      </pc:sldChg>
      <pc:sldChg chg="addSp delSp modSp new mod">
        <pc:chgData name="Verma, Rajat" userId="93539dbf-4e00-4dd4-b541-33e9bc9896ff" providerId="ADAL" clId="{CE868D73-F95B-3442-8A51-E6A9BB0C09EB}" dt="2021-06-29T17:38:20.957" v="17425" actId="14100"/>
        <pc:sldMkLst>
          <pc:docMk/>
          <pc:sldMk cId="574823051" sldId="515"/>
        </pc:sldMkLst>
        <pc:spChg chg="mod">
          <ac:chgData name="Verma, Rajat" userId="93539dbf-4e00-4dd4-b541-33e9bc9896ff" providerId="ADAL" clId="{CE868D73-F95B-3442-8A51-E6A9BB0C09EB}" dt="2021-06-29T17:37:35.595" v="17406" actId="20577"/>
          <ac:spMkLst>
            <pc:docMk/>
            <pc:sldMk cId="574823051" sldId="515"/>
            <ac:spMk id="2" creationId="{41C847E6-87AB-EA4E-BBF2-927FB1C5B712}"/>
          </ac:spMkLst>
        </pc:spChg>
        <pc:spChg chg="del">
          <ac:chgData name="Verma, Rajat" userId="93539dbf-4e00-4dd4-b541-33e9bc9896ff" providerId="ADAL" clId="{CE868D73-F95B-3442-8A51-E6A9BB0C09EB}" dt="2021-06-28T11:57:25.712" v="14103" actId="478"/>
          <ac:spMkLst>
            <pc:docMk/>
            <pc:sldMk cId="574823051" sldId="515"/>
            <ac:spMk id="3" creationId="{C0826ED5-2245-1445-8AE3-8D944EC59147}"/>
          </ac:spMkLst>
        </pc:spChg>
        <pc:spChg chg="mod">
          <ac:chgData name="Verma, Rajat" userId="93539dbf-4e00-4dd4-b541-33e9bc9896ff" providerId="ADAL" clId="{CE868D73-F95B-3442-8A51-E6A9BB0C09EB}" dt="2021-06-27T16:19:58.468" v="8849" actId="113"/>
          <ac:spMkLst>
            <pc:docMk/>
            <pc:sldMk cId="574823051" sldId="515"/>
            <ac:spMk id="5" creationId="{99867219-7198-844A-BE8A-FC8E740739B9}"/>
          </ac:spMkLst>
        </pc:spChg>
        <pc:spChg chg="add mod">
          <ac:chgData name="Verma, Rajat" userId="93539dbf-4e00-4dd4-b541-33e9bc9896ff" providerId="ADAL" clId="{CE868D73-F95B-3442-8A51-E6A9BB0C09EB}" dt="2021-06-28T15:58:54.049" v="16380" actId="1076"/>
          <ac:spMkLst>
            <pc:docMk/>
            <pc:sldMk cId="574823051" sldId="515"/>
            <ac:spMk id="6" creationId="{B112E890-AE56-1E42-AF73-34FA0F478142}"/>
          </ac:spMkLst>
        </pc:spChg>
        <pc:spChg chg="add del mod">
          <ac:chgData name="Verma, Rajat" userId="93539dbf-4e00-4dd4-b541-33e9bc9896ff" providerId="ADAL" clId="{CE868D73-F95B-3442-8A51-E6A9BB0C09EB}" dt="2021-06-28T11:47:19.898" v="14068"/>
          <ac:spMkLst>
            <pc:docMk/>
            <pc:sldMk cId="574823051" sldId="515"/>
            <ac:spMk id="7" creationId="{6831E0A8-613F-794D-8355-BB629786649C}"/>
          </ac:spMkLst>
        </pc:spChg>
        <pc:spChg chg="add del mod">
          <ac:chgData name="Verma, Rajat" userId="93539dbf-4e00-4dd4-b541-33e9bc9896ff" providerId="ADAL" clId="{CE868D73-F95B-3442-8A51-E6A9BB0C09EB}" dt="2021-06-28T15:24:34.705" v="15412" actId="478"/>
          <ac:spMkLst>
            <pc:docMk/>
            <pc:sldMk cId="574823051" sldId="515"/>
            <ac:spMk id="8" creationId="{A1514676-D014-9244-8654-D31997E29860}"/>
          </ac:spMkLst>
        </pc:spChg>
        <pc:spChg chg="add mod">
          <ac:chgData name="Verma, Rajat" userId="93539dbf-4e00-4dd4-b541-33e9bc9896ff" providerId="ADAL" clId="{CE868D73-F95B-3442-8A51-E6A9BB0C09EB}" dt="2021-06-28T15:33:02.043" v="15697" actId="1076"/>
          <ac:spMkLst>
            <pc:docMk/>
            <pc:sldMk cId="574823051" sldId="515"/>
            <ac:spMk id="9" creationId="{597A4B6B-C337-4843-AF72-1674B7E38D5B}"/>
          </ac:spMkLst>
        </pc:spChg>
        <pc:spChg chg="add mod">
          <ac:chgData name="Verma, Rajat" userId="93539dbf-4e00-4dd4-b541-33e9bc9896ff" providerId="ADAL" clId="{CE868D73-F95B-3442-8A51-E6A9BB0C09EB}" dt="2021-06-28T15:33:02.043" v="15697" actId="1076"/>
          <ac:spMkLst>
            <pc:docMk/>
            <pc:sldMk cId="574823051" sldId="515"/>
            <ac:spMk id="10" creationId="{BF94E8A7-5442-1644-8A34-A6151237AD9C}"/>
          </ac:spMkLst>
        </pc:spChg>
        <pc:spChg chg="add mod">
          <ac:chgData name="Verma, Rajat" userId="93539dbf-4e00-4dd4-b541-33e9bc9896ff" providerId="ADAL" clId="{CE868D73-F95B-3442-8A51-E6A9BB0C09EB}" dt="2021-06-28T15:33:02.043" v="15697" actId="1076"/>
          <ac:spMkLst>
            <pc:docMk/>
            <pc:sldMk cId="574823051" sldId="515"/>
            <ac:spMk id="11" creationId="{09F30AAB-0F41-6048-BDE4-D15E728882A5}"/>
          </ac:spMkLst>
        </pc:spChg>
        <pc:spChg chg="add mod">
          <ac:chgData name="Verma, Rajat" userId="93539dbf-4e00-4dd4-b541-33e9bc9896ff" providerId="ADAL" clId="{CE868D73-F95B-3442-8A51-E6A9BB0C09EB}" dt="2021-06-28T15:33:02.043" v="15697" actId="1076"/>
          <ac:spMkLst>
            <pc:docMk/>
            <pc:sldMk cId="574823051" sldId="515"/>
            <ac:spMk id="12" creationId="{4230546C-E00B-6B46-921F-78C1EAFAF8A2}"/>
          </ac:spMkLst>
        </pc:spChg>
        <pc:spChg chg="add mod">
          <ac:chgData name="Verma, Rajat" userId="93539dbf-4e00-4dd4-b541-33e9bc9896ff" providerId="ADAL" clId="{CE868D73-F95B-3442-8A51-E6A9BB0C09EB}" dt="2021-06-28T15:33:02.043" v="15697" actId="1076"/>
          <ac:spMkLst>
            <pc:docMk/>
            <pc:sldMk cId="574823051" sldId="515"/>
            <ac:spMk id="13" creationId="{D430F224-539E-7B43-BF45-AF7C39AE2469}"/>
          </ac:spMkLst>
        </pc:spChg>
        <pc:spChg chg="add mod">
          <ac:chgData name="Verma, Rajat" userId="93539dbf-4e00-4dd4-b541-33e9bc9896ff" providerId="ADAL" clId="{CE868D73-F95B-3442-8A51-E6A9BB0C09EB}" dt="2021-06-28T15:33:02.043" v="15697" actId="1076"/>
          <ac:spMkLst>
            <pc:docMk/>
            <pc:sldMk cId="574823051" sldId="515"/>
            <ac:spMk id="14" creationId="{1EAA9449-47C6-7B4A-83B9-2C67780FC65B}"/>
          </ac:spMkLst>
        </pc:spChg>
        <pc:spChg chg="add mod">
          <ac:chgData name="Verma, Rajat" userId="93539dbf-4e00-4dd4-b541-33e9bc9896ff" providerId="ADAL" clId="{CE868D73-F95B-3442-8A51-E6A9BB0C09EB}" dt="2021-06-28T15:33:02.043" v="15697" actId="1076"/>
          <ac:spMkLst>
            <pc:docMk/>
            <pc:sldMk cId="574823051" sldId="515"/>
            <ac:spMk id="15" creationId="{996E956F-94BD-B347-AEC3-B34FF4E247F6}"/>
          </ac:spMkLst>
        </pc:spChg>
        <pc:spChg chg="add del mod">
          <ac:chgData name="Verma, Rajat" userId="93539dbf-4e00-4dd4-b541-33e9bc9896ff" providerId="ADAL" clId="{CE868D73-F95B-3442-8A51-E6A9BB0C09EB}" dt="2021-06-28T15:30:25.322" v="15628"/>
          <ac:spMkLst>
            <pc:docMk/>
            <pc:sldMk cId="574823051" sldId="515"/>
            <ac:spMk id="16" creationId="{3EB7A6E4-25CB-4A45-92D4-71D0E2376E0A}"/>
          </ac:spMkLst>
        </pc:spChg>
        <pc:spChg chg="add del mod">
          <ac:chgData name="Verma, Rajat" userId="93539dbf-4e00-4dd4-b541-33e9bc9896ff" providerId="ADAL" clId="{CE868D73-F95B-3442-8A51-E6A9BB0C09EB}" dt="2021-06-28T15:28:24.606" v="15579" actId="478"/>
          <ac:spMkLst>
            <pc:docMk/>
            <pc:sldMk cId="574823051" sldId="515"/>
            <ac:spMk id="20" creationId="{9D0A5FB1-2739-3B4D-B2FB-83EB99DA8763}"/>
          </ac:spMkLst>
        </pc:spChg>
        <pc:spChg chg="add mod">
          <ac:chgData name="Verma, Rajat" userId="93539dbf-4e00-4dd4-b541-33e9bc9896ff" providerId="ADAL" clId="{CE868D73-F95B-3442-8A51-E6A9BB0C09EB}" dt="2021-06-28T15:33:34.645" v="15707" actId="20577"/>
          <ac:spMkLst>
            <pc:docMk/>
            <pc:sldMk cId="574823051" sldId="515"/>
            <ac:spMk id="25" creationId="{59BC2BB5-F572-D146-B92C-089663421CB3}"/>
          </ac:spMkLst>
        </pc:spChg>
        <pc:spChg chg="add mod">
          <ac:chgData name="Verma, Rajat" userId="93539dbf-4e00-4dd4-b541-33e9bc9896ff" providerId="ADAL" clId="{CE868D73-F95B-3442-8A51-E6A9BB0C09EB}" dt="2021-06-28T15:34:54.702" v="15725" actId="208"/>
          <ac:spMkLst>
            <pc:docMk/>
            <pc:sldMk cId="574823051" sldId="515"/>
            <ac:spMk id="41" creationId="{EF717EF9-B1D4-7E47-9A8D-3B7E2B05FC99}"/>
          </ac:spMkLst>
        </pc:spChg>
        <pc:spChg chg="add mod">
          <ac:chgData name="Verma, Rajat" userId="93539dbf-4e00-4dd4-b541-33e9bc9896ff" providerId="ADAL" clId="{CE868D73-F95B-3442-8A51-E6A9BB0C09EB}" dt="2021-06-28T15:34:54.702" v="15725" actId="208"/>
          <ac:spMkLst>
            <pc:docMk/>
            <pc:sldMk cId="574823051" sldId="515"/>
            <ac:spMk id="42" creationId="{7556142B-C765-7643-A0AB-67CB3E8F09FB}"/>
          </ac:spMkLst>
        </pc:spChg>
        <pc:spChg chg="add mod">
          <ac:chgData name="Verma, Rajat" userId="93539dbf-4e00-4dd4-b541-33e9bc9896ff" providerId="ADAL" clId="{CE868D73-F95B-3442-8A51-E6A9BB0C09EB}" dt="2021-06-28T15:34:54.702" v="15725" actId="208"/>
          <ac:spMkLst>
            <pc:docMk/>
            <pc:sldMk cId="574823051" sldId="515"/>
            <ac:spMk id="43" creationId="{66A70A12-B1E6-DE41-B1AF-5A7C8DB4A7DF}"/>
          </ac:spMkLst>
        </pc:spChg>
        <pc:spChg chg="mod">
          <ac:chgData name="Verma, Rajat" userId="93539dbf-4e00-4dd4-b541-33e9bc9896ff" providerId="ADAL" clId="{CE868D73-F95B-3442-8A51-E6A9BB0C09EB}" dt="2021-06-28T15:34:59.621" v="15726" actId="571"/>
          <ac:spMkLst>
            <pc:docMk/>
            <pc:sldMk cId="574823051" sldId="515"/>
            <ac:spMk id="46" creationId="{6FEECD93-AEDB-E14F-A71D-71A885333ED8}"/>
          </ac:spMkLst>
        </pc:spChg>
        <pc:spChg chg="mod">
          <ac:chgData name="Verma, Rajat" userId="93539dbf-4e00-4dd4-b541-33e9bc9896ff" providerId="ADAL" clId="{CE868D73-F95B-3442-8A51-E6A9BB0C09EB}" dt="2021-06-28T15:34:59.621" v="15726" actId="571"/>
          <ac:spMkLst>
            <pc:docMk/>
            <pc:sldMk cId="574823051" sldId="515"/>
            <ac:spMk id="47" creationId="{F7C8F735-BF72-2540-8F96-DEEB6605EAB3}"/>
          </ac:spMkLst>
        </pc:spChg>
        <pc:spChg chg="mod">
          <ac:chgData name="Verma, Rajat" userId="93539dbf-4e00-4dd4-b541-33e9bc9896ff" providerId="ADAL" clId="{CE868D73-F95B-3442-8A51-E6A9BB0C09EB}" dt="2021-06-28T15:34:59.621" v="15726" actId="571"/>
          <ac:spMkLst>
            <pc:docMk/>
            <pc:sldMk cId="574823051" sldId="515"/>
            <ac:spMk id="48" creationId="{3861D62A-B768-D249-AB6E-E4C53520E51C}"/>
          </ac:spMkLst>
        </pc:spChg>
        <pc:spChg chg="mod">
          <ac:chgData name="Verma, Rajat" userId="93539dbf-4e00-4dd4-b541-33e9bc9896ff" providerId="ADAL" clId="{CE868D73-F95B-3442-8A51-E6A9BB0C09EB}" dt="2021-06-28T15:35:04.468" v="15727" actId="571"/>
          <ac:spMkLst>
            <pc:docMk/>
            <pc:sldMk cId="574823051" sldId="515"/>
            <ac:spMk id="50" creationId="{D219C613-A099-5F4A-BAA9-6B8C36C17D5E}"/>
          </ac:spMkLst>
        </pc:spChg>
        <pc:spChg chg="mod">
          <ac:chgData name="Verma, Rajat" userId="93539dbf-4e00-4dd4-b541-33e9bc9896ff" providerId="ADAL" clId="{CE868D73-F95B-3442-8A51-E6A9BB0C09EB}" dt="2021-06-28T15:35:04.468" v="15727" actId="571"/>
          <ac:spMkLst>
            <pc:docMk/>
            <pc:sldMk cId="574823051" sldId="515"/>
            <ac:spMk id="51" creationId="{F5C01542-0340-214E-8981-56B154FFF9DE}"/>
          </ac:spMkLst>
        </pc:spChg>
        <pc:spChg chg="mod">
          <ac:chgData name="Verma, Rajat" userId="93539dbf-4e00-4dd4-b541-33e9bc9896ff" providerId="ADAL" clId="{CE868D73-F95B-3442-8A51-E6A9BB0C09EB}" dt="2021-06-28T15:35:04.468" v="15727" actId="571"/>
          <ac:spMkLst>
            <pc:docMk/>
            <pc:sldMk cId="574823051" sldId="515"/>
            <ac:spMk id="52" creationId="{B26544F3-9C57-A443-9626-796C217C4182}"/>
          </ac:spMkLst>
        </pc:spChg>
        <pc:spChg chg="mod">
          <ac:chgData name="Verma, Rajat" userId="93539dbf-4e00-4dd4-b541-33e9bc9896ff" providerId="ADAL" clId="{CE868D73-F95B-3442-8A51-E6A9BB0C09EB}" dt="2021-06-28T15:35:06.892" v="15728" actId="571"/>
          <ac:spMkLst>
            <pc:docMk/>
            <pc:sldMk cId="574823051" sldId="515"/>
            <ac:spMk id="54" creationId="{D349B1A9-E328-A448-BBC2-7DC811C10D57}"/>
          </ac:spMkLst>
        </pc:spChg>
        <pc:spChg chg="mod">
          <ac:chgData name="Verma, Rajat" userId="93539dbf-4e00-4dd4-b541-33e9bc9896ff" providerId="ADAL" clId="{CE868D73-F95B-3442-8A51-E6A9BB0C09EB}" dt="2021-06-28T15:35:06.892" v="15728" actId="571"/>
          <ac:spMkLst>
            <pc:docMk/>
            <pc:sldMk cId="574823051" sldId="515"/>
            <ac:spMk id="55" creationId="{14F65CB1-9F10-5549-94F6-73EFD95127C4}"/>
          </ac:spMkLst>
        </pc:spChg>
        <pc:spChg chg="mod">
          <ac:chgData name="Verma, Rajat" userId="93539dbf-4e00-4dd4-b541-33e9bc9896ff" providerId="ADAL" clId="{CE868D73-F95B-3442-8A51-E6A9BB0C09EB}" dt="2021-06-28T15:35:06.892" v="15728" actId="571"/>
          <ac:spMkLst>
            <pc:docMk/>
            <pc:sldMk cId="574823051" sldId="515"/>
            <ac:spMk id="56" creationId="{F083AE4C-14D6-7140-A960-7812EBDDD7DE}"/>
          </ac:spMkLst>
        </pc:spChg>
        <pc:spChg chg="add del mod">
          <ac:chgData name="Verma, Rajat" userId="93539dbf-4e00-4dd4-b541-33e9bc9896ff" providerId="ADAL" clId="{CE868D73-F95B-3442-8A51-E6A9BB0C09EB}" dt="2021-06-28T15:36:29.530" v="15751" actId="478"/>
          <ac:spMkLst>
            <pc:docMk/>
            <pc:sldMk cId="574823051" sldId="515"/>
            <ac:spMk id="57" creationId="{6695126F-5E4A-BE49-8B2A-2537DDF99EAA}"/>
          </ac:spMkLst>
        </pc:spChg>
        <pc:spChg chg="add del mod">
          <ac:chgData name="Verma, Rajat" userId="93539dbf-4e00-4dd4-b541-33e9bc9896ff" providerId="ADAL" clId="{CE868D73-F95B-3442-8A51-E6A9BB0C09EB}" dt="2021-06-28T15:36:28.700" v="15750" actId="478"/>
          <ac:spMkLst>
            <pc:docMk/>
            <pc:sldMk cId="574823051" sldId="515"/>
            <ac:spMk id="58" creationId="{7BBB89EA-5258-7F4E-92BF-6AEBB956C594}"/>
          </ac:spMkLst>
        </pc:spChg>
        <pc:spChg chg="add mod topLvl">
          <ac:chgData name="Verma, Rajat" userId="93539dbf-4e00-4dd4-b541-33e9bc9896ff" providerId="ADAL" clId="{CE868D73-F95B-3442-8A51-E6A9BB0C09EB}" dt="2021-06-28T16:05:57.477" v="16424" actId="1076"/>
          <ac:spMkLst>
            <pc:docMk/>
            <pc:sldMk cId="574823051" sldId="515"/>
            <ac:spMk id="72" creationId="{87AFE6C7-A3D1-424B-ADB4-925CA6369991}"/>
          </ac:spMkLst>
        </pc:spChg>
        <pc:spChg chg="add mod topLvl">
          <ac:chgData name="Verma, Rajat" userId="93539dbf-4e00-4dd4-b541-33e9bc9896ff" providerId="ADAL" clId="{CE868D73-F95B-3442-8A51-E6A9BB0C09EB}" dt="2021-06-28T16:05:57.477" v="16424" actId="1076"/>
          <ac:spMkLst>
            <pc:docMk/>
            <pc:sldMk cId="574823051" sldId="515"/>
            <ac:spMk id="73" creationId="{BF14C113-76CC-B146-8FA0-86C3F0E5ED1F}"/>
          </ac:spMkLst>
        </pc:spChg>
        <pc:spChg chg="add mod">
          <ac:chgData name="Verma, Rajat" userId="93539dbf-4e00-4dd4-b541-33e9bc9896ff" providerId="ADAL" clId="{CE868D73-F95B-3442-8A51-E6A9BB0C09EB}" dt="2021-06-28T16:11:04.163" v="16608" actId="27107"/>
          <ac:spMkLst>
            <pc:docMk/>
            <pc:sldMk cId="574823051" sldId="515"/>
            <ac:spMk id="77" creationId="{0EAF991D-D042-7947-811E-6586A6CD0C13}"/>
          </ac:spMkLst>
        </pc:spChg>
        <pc:spChg chg="add mod">
          <ac:chgData name="Verma, Rajat" userId="93539dbf-4e00-4dd4-b541-33e9bc9896ff" providerId="ADAL" clId="{CE868D73-F95B-3442-8A51-E6A9BB0C09EB}" dt="2021-06-28T16:05:57.477" v="16424" actId="1076"/>
          <ac:spMkLst>
            <pc:docMk/>
            <pc:sldMk cId="574823051" sldId="515"/>
            <ac:spMk id="79" creationId="{FD8EE308-4FBC-874F-86E5-865EFD8E7767}"/>
          </ac:spMkLst>
        </pc:spChg>
        <pc:spChg chg="add mod">
          <ac:chgData name="Verma, Rajat" userId="93539dbf-4e00-4dd4-b541-33e9bc9896ff" providerId="ADAL" clId="{CE868D73-F95B-3442-8A51-E6A9BB0C09EB}" dt="2021-06-28T15:47:30.173" v="16109" actId="1076"/>
          <ac:spMkLst>
            <pc:docMk/>
            <pc:sldMk cId="574823051" sldId="515"/>
            <ac:spMk id="80" creationId="{CE07246F-7FDD-7C48-81E1-3C2F4A29C088}"/>
          </ac:spMkLst>
        </pc:spChg>
        <pc:spChg chg="add mod">
          <ac:chgData name="Verma, Rajat" userId="93539dbf-4e00-4dd4-b541-33e9bc9896ff" providerId="ADAL" clId="{CE868D73-F95B-3442-8A51-E6A9BB0C09EB}" dt="2021-06-28T15:48:20.442" v="16124" actId="1076"/>
          <ac:spMkLst>
            <pc:docMk/>
            <pc:sldMk cId="574823051" sldId="515"/>
            <ac:spMk id="83" creationId="{9377A5B5-3F59-7D43-B8F5-15A41AC43598}"/>
          </ac:spMkLst>
        </pc:spChg>
        <pc:spChg chg="add mod">
          <ac:chgData name="Verma, Rajat" userId="93539dbf-4e00-4dd4-b541-33e9bc9896ff" providerId="ADAL" clId="{CE868D73-F95B-3442-8A51-E6A9BB0C09EB}" dt="2021-06-28T16:05:57.477" v="16424" actId="1076"/>
          <ac:spMkLst>
            <pc:docMk/>
            <pc:sldMk cId="574823051" sldId="515"/>
            <ac:spMk id="86" creationId="{1B060186-7FA5-F842-BFB9-AC0E8AFBF6A7}"/>
          </ac:spMkLst>
        </pc:spChg>
        <pc:spChg chg="add mod">
          <ac:chgData name="Verma, Rajat" userId="93539dbf-4e00-4dd4-b541-33e9bc9896ff" providerId="ADAL" clId="{CE868D73-F95B-3442-8A51-E6A9BB0C09EB}" dt="2021-06-28T16:05:57.477" v="16424" actId="1076"/>
          <ac:spMkLst>
            <pc:docMk/>
            <pc:sldMk cId="574823051" sldId="515"/>
            <ac:spMk id="87" creationId="{665BEBBE-B296-F94F-8DFC-972E76915D72}"/>
          </ac:spMkLst>
        </pc:spChg>
        <pc:spChg chg="add mod">
          <ac:chgData name="Verma, Rajat" userId="93539dbf-4e00-4dd4-b541-33e9bc9896ff" providerId="ADAL" clId="{CE868D73-F95B-3442-8A51-E6A9BB0C09EB}" dt="2021-06-28T16:17:41.455" v="16772" actId="1076"/>
          <ac:spMkLst>
            <pc:docMk/>
            <pc:sldMk cId="574823051" sldId="515"/>
            <ac:spMk id="109" creationId="{7E42C16F-B5B8-D242-B6F0-DB5DF0D7E4A6}"/>
          </ac:spMkLst>
        </pc:spChg>
        <pc:spChg chg="add del mod">
          <ac:chgData name="Verma, Rajat" userId="93539dbf-4e00-4dd4-b541-33e9bc9896ff" providerId="ADAL" clId="{CE868D73-F95B-3442-8A51-E6A9BB0C09EB}" dt="2021-06-28T16:17:58.270" v="16782" actId="14100"/>
          <ac:spMkLst>
            <pc:docMk/>
            <pc:sldMk cId="574823051" sldId="515"/>
            <ac:spMk id="112" creationId="{448BF7A8-0C62-8344-B28E-999577B48025}"/>
          </ac:spMkLst>
        </pc:spChg>
        <pc:spChg chg="add del mod">
          <ac:chgData name="Verma, Rajat" userId="93539dbf-4e00-4dd4-b541-33e9bc9896ff" providerId="ADAL" clId="{CE868D73-F95B-3442-8A51-E6A9BB0C09EB}" dt="2021-06-28T16:16:27.752" v="16684" actId="478"/>
          <ac:spMkLst>
            <pc:docMk/>
            <pc:sldMk cId="574823051" sldId="515"/>
            <ac:spMk id="113" creationId="{9E598715-FA0C-D748-A9A9-4207D838B2A5}"/>
          </ac:spMkLst>
        </pc:spChg>
        <pc:spChg chg="add del mod">
          <ac:chgData name="Verma, Rajat" userId="93539dbf-4e00-4dd4-b541-33e9bc9896ff" providerId="ADAL" clId="{CE868D73-F95B-3442-8A51-E6A9BB0C09EB}" dt="2021-06-28T15:54:42.461" v="16363" actId="206"/>
          <ac:spMkLst>
            <pc:docMk/>
            <pc:sldMk cId="574823051" sldId="515"/>
            <ac:spMk id="114" creationId="{69B8FDFB-6B13-494C-ADDE-E21E29D3EF88}"/>
          </ac:spMkLst>
        </pc:spChg>
        <pc:spChg chg="add del mod">
          <ac:chgData name="Verma, Rajat" userId="93539dbf-4e00-4dd4-b541-33e9bc9896ff" providerId="ADAL" clId="{CE868D73-F95B-3442-8A51-E6A9BB0C09EB}" dt="2021-06-28T15:51:34.997" v="16205"/>
          <ac:spMkLst>
            <pc:docMk/>
            <pc:sldMk cId="574823051" sldId="515"/>
            <ac:spMk id="115" creationId="{90C592F8-56DA-764C-83DB-2D46BD18FEFC}"/>
          </ac:spMkLst>
        </pc:spChg>
        <pc:spChg chg="add mod">
          <ac:chgData name="Verma, Rajat" userId="93539dbf-4e00-4dd4-b541-33e9bc9896ff" providerId="ADAL" clId="{CE868D73-F95B-3442-8A51-E6A9BB0C09EB}" dt="2021-06-28T16:05:38.508" v="16421" actId="1076"/>
          <ac:spMkLst>
            <pc:docMk/>
            <pc:sldMk cId="574823051" sldId="515"/>
            <ac:spMk id="116" creationId="{7D0D6123-A45D-A54E-A152-5D456EE903E8}"/>
          </ac:spMkLst>
        </pc:spChg>
        <pc:spChg chg="add mod">
          <ac:chgData name="Verma, Rajat" userId="93539dbf-4e00-4dd4-b541-33e9bc9896ff" providerId="ADAL" clId="{CE868D73-F95B-3442-8A51-E6A9BB0C09EB}" dt="2021-06-28T16:05:43.628" v="16422" actId="14100"/>
          <ac:spMkLst>
            <pc:docMk/>
            <pc:sldMk cId="574823051" sldId="515"/>
            <ac:spMk id="117" creationId="{5CE948B8-875E-994B-B376-E2AAD5A0F40A}"/>
          </ac:spMkLst>
        </pc:spChg>
        <pc:spChg chg="add mod">
          <ac:chgData name="Verma, Rajat" userId="93539dbf-4e00-4dd4-b541-33e9bc9896ff" providerId="ADAL" clId="{CE868D73-F95B-3442-8A51-E6A9BB0C09EB}" dt="2021-06-28T16:05:46.221" v="16423" actId="1076"/>
          <ac:spMkLst>
            <pc:docMk/>
            <pc:sldMk cId="574823051" sldId="515"/>
            <ac:spMk id="118" creationId="{24F3ECA2-1C24-C44C-90C1-090EE57A3329}"/>
          </ac:spMkLst>
        </pc:spChg>
        <pc:spChg chg="add mod">
          <ac:chgData name="Verma, Rajat" userId="93539dbf-4e00-4dd4-b541-33e9bc9896ff" providerId="ADAL" clId="{CE868D73-F95B-3442-8A51-E6A9BB0C09EB}" dt="2021-06-28T16:17:38.591" v="16771" actId="14100"/>
          <ac:spMkLst>
            <pc:docMk/>
            <pc:sldMk cId="574823051" sldId="515"/>
            <ac:spMk id="119" creationId="{2C0F32D8-7D8D-914E-B685-34746A6D2ECE}"/>
          </ac:spMkLst>
        </pc:spChg>
        <pc:spChg chg="add del mod">
          <ac:chgData name="Verma, Rajat" userId="93539dbf-4e00-4dd4-b541-33e9bc9896ff" providerId="ADAL" clId="{CE868D73-F95B-3442-8A51-E6A9BB0C09EB}" dt="2021-06-28T15:55:35.720" v="16369"/>
          <ac:spMkLst>
            <pc:docMk/>
            <pc:sldMk cId="574823051" sldId="515"/>
            <ac:spMk id="123" creationId="{8FFF8D96-35D4-0341-9494-22DEDAFDB092}"/>
          </ac:spMkLst>
        </pc:spChg>
        <pc:spChg chg="add mod">
          <ac:chgData name="Verma, Rajat" userId="93539dbf-4e00-4dd4-b541-33e9bc9896ff" providerId="ADAL" clId="{CE868D73-F95B-3442-8A51-E6A9BB0C09EB}" dt="2021-06-28T16:05:57.477" v="16424" actId="1076"/>
          <ac:spMkLst>
            <pc:docMk/>
            <pc:sldMk cId="574823051" sldId="515"/>
            <ac:spMk id="132" creationId="{71EFCA5B-4EB6-2942-AA56-4E76A430F381}"/>
          </ac:spMkLst>
        </pc:spChg>
        <pc:spChg chg="add mod">
          <ac:chgData name="Verma, Rajat" userId="93539dbf-4e00-4dd4-b541-33e9bc9896ff" providerId="ADAL" clId="{CE868D73-F95B-3442-8A51-E6A9BB0C09EB}" dt="2021-06-28T16:10:47.957" v="16607" actId="1038"/>
          <ac:spMkLst>
            <pc:docMk/>
            <pc:sldMk cId="574823051" sldId="515"/>
            <ac:spMk id="136" creationId="{D50A8A57-9521-A248-8028-7A0AE3D709D1}"/>
          </ac:spMkLst>
        </pc:spChg>
        <pc:spChg chg="add mod">
          <ac:chgData name="Verma, Rajat" userId="93539dbf-4e00-4dd4-b541-33e9bc9896ff" providerId="ADAL" clId="{CE868D73-F95B-3442-8A51-E6A9BB0C09EB}" dt="2021-06-28T16:13:27.156" v="16634" actId="1582"/>
          <ac:spMkLst>
            <pc:docMk/>
            <pc:sldMk cId="574823051" sldId="515"/>
            <ac:spMk id="137" creationId="{3553E46B-0A34-AF46-87F9-4C4F388D6DBE}"/>
          </ac:spMkLst>
        </pc:spChg>
        <pc:spChg chg="add mod">
          <ac:chgData name="Verma, Rajat" userId="93539dbf-4e00-4dd4-b541-33e9bc9896ff" providerId="ADAL" clId="{CE868D73-F95B-3442-8A51-E6A9BB0C09EB}" dt="2021-06-28T16:18:03.797" v="16784" actId="1076"/>
          <ac:spMkLst>
            <pc:docMk/>
            <pc:sldMk cId="574823051" sldId="515"/>
            <ac:spMk id="138" creationId="{CFB0E675-CDA2-A048-BAF9-D9886A82FFBD}"/>
          </ac:spMkLst>
        </pc:spChg>
        <pc:spChg chg="add mod">
          <ac:chgData name="Verma, Rajat" userId="93539dbf-4e00-4dd4-b541-33e9bc9896ff" providerId="ADAL" clId="{CE868D73-F95B-3442-8A51-E6A9BB0C09EB}" dt="2021-06-28T16:20:11.519" v="16841" actId="1076"/>
          <ac:spMkLst>
            <pc:docMk/>
            <pc:sldMk cId="574823051" sldId="515"/>
            <ac:spMk id="139" creationId="{229EAD4D-242D-FE42-874B-095853ED88D0}"/>
          </ac:spMkLst>
        </pc:spChg>
        <pc:spChg chg="add mod">
          <ac:chgData name="Verma, Rajat" userId="93539dbf-4e00-4dd4-b541-33e9bc9896ff" providerId="ADAL" clId="{CE868D73-F95B-3442-8A51-E6A9BB0C09EB}" dt="2021-06-28T16:18:06.189" v="16785" actId="1076"/>
          <ac:spMkLst>
            <pc:docMk/>
            <pc:sldMk cId="574823051" sldId="515"/>
            <ac:spMk id="140" creationId="{AFC08E48-72B6-694A-9BDB-44726FF41F9D}"/>
          </ac:spMkLst>
        </pc:spChg>
        <pc:spChg chg="add mod">
          <ac:chgData name="Verma, Rajat" userId="93539dbf-4e00-4dd4-b541-33e9bc9896ff" providerId="ADAL" clId="{CE868D73-F95B-3442-8A51-E6A9BB0C09EB}" dt="2021-06-28T16:17:31.383" v="16769" actId="1076"/>
          <ac:spMkLst>
            <pc:docMk/>
            <pc:sldMk cId="574823051" sldId="515"/>
            <ac:spMk id="141" creationId="{AA504D20-5C7D-E248-B03D-12D68D8756C6}"/>
          </ac:spMkLst>
        </pc:spChg>
        <pc:spChg chg="add mod">
          <ac:chgData name="Verma, Rajat" userId="93539dbf-4e00-4dd4-b541-33e9bc9896ff" providerId="ADAL" clId="{CE868D73-F95B-3442-8A51-E6A9BB0C09EB}" dt="2021-06-28T16:18:25.076" v="16797" actId="1076"/>
          <ac:spMkLst>
            <pc:docMk/>
            <pc:sldMk cId="574823051" sldId="515"/>
            <ac:spMk id="142" creationId="{0728F384-0154-6548-84CE-344A0A481188}"/>
          </ac:spMkLst>
        </pc:spChg>
        <pc:spChg chg="add mod">
          <ac:chgData name="Verma, Rajat" userId="93539dbf-4e00-4dd4-b541-33e9bc9896ff" providerId="ADAL" clId="{CE868D73-F95B-3442-8A51-E6A9BB0C09EB}" dt="2021-06-28T16:18:28.632" v="16807" actId="20577"/>
          <ac:spMkLst>
            <pc:docMk/>
            <pc:sldMk cId="574823051" sldId="515"/>
            <ac:spMk id="143" creationId="{44785748-3482-DA42-AC42-5A08180639A1}"/>
          </ac:spMkLst>
        </pc:spChg>
        <pc:spChg chg="add mod">
          <ac:chgData name="Verma, Rajat" userId="93539dbf-4e00-4dd4-b541-33e9bc9896ff" providerId="ADAL" clId="{CE868D73-F95B-3442-8A51-E6A9BB0C09EB}" dt="2021-06-28T16:19:06.010" v="16823" actId="1076"/>
          <ac:spMkLst>
            <pc:docMk/>
            <pc:sldMk cId="574823051" sldId="515"/>
            <ac:spMk id="144" creationId="{D6E52FFE-16E3-3944-9D73-2BF91D55A1B5}"/>
          </ac:spMkLst>
        </pc:spChg>
        <pc:grpChg chg="add mod topLvl">
          <ac:chgData name="Verma, Rajat" userId="93539dbf-4e00-4dd4-b541-33e9bc9896ff" providerId="ADAL" clId="{CE868D73-F95B-3442-8A51-E6A9BB0C09EB}" dt="2021-06-28T16:05:57.477" v="16424" actId="1076"/>
          <ac:grpSpMkLst>
            <pc:docMk/>
            <pc:sldMk cId="574823051" sldId="515"/>
            <ac:grpSpMk id="44" creationId="{75FCC4C0-2123-3F4E-8811-F30F4928FB82}"/>
          </ac:grpSpMkLst>
        </pc:grpChg>
        <pc:grpChg chg="add mod topLvl">
          <ac:chgData name="Verma, Rajat" userId="93539dbf-4e00-4dd4-b541-33e9bc9896ff" providerId="ADAL" clId="{CE868D73-F95B-3442-8A51-E6A9BB0C09EB}" dt="2021-06-28T16:05:57.477" v="16424" actId="1076"/>
          <ac:grpSpMkLst>
            <pc:docMk/>
            <pc:sldMk cId="574823051" sldId="515"/>
            <ac:grpSpMk id="45" creationId="{B4227947-C760-A846-95F4-0B7BB4D19B76}"/>
          </ac:grpSpMkLst>
        </pc:grpChg>
        <pc:grpChg chg="add mod topLvl">
          <ac:chgData name="Verma, Rajat" userId="93539dbf-4e00-4dd4-b541-33e9bc9896ff" providerId="ADAL" clId="{CE868D73-F95B-3442-8A51-E6A9BB0C09EB}" dt="2021-06-28T16:05:57.477" v="16424" actId="1076"/>
          <ac:grpSpMkLst>
            <pc:docMk/>
            <pc:sldMk cId="574823051" sldId="515"/>
            <ac:grpSpMk id="49" creationId="{EB992E56-0A16-B541-99CB-83002B3F14BD}"/>
          </ac:grpSpMkLst>
        </pc:grpChg>
        <pc:grpChg chg="add del mod">
          <ac:chgData name="Verma, Rajat" userId="93539dbf-4e00-4dd4-b541-33e9bc9896ff" providerId="ADAL" clId="{CE868D73-F95B-3442-8A51-E6A9BB0C09EB}" dt="2021-06-28T15:35:07.787" v="15729" actId="478"/>
          <ac:grpSpMkLst>
            <pc:docMk/>
            <pc:sldMk cId="574823051" sldId="515"/>
            <ac:grpSpMk id="53" creationId="{80636256-DD58-9C4C-B5DB-8EE31118B3BE}"/>
          </ac:grpSpMkLst>
        </pc:grpChg>
        <pc:grpChg chg="add del mod">
          <ac:chgData name="Verma, Rajat" userId="93539dbf-4e00-4dd4-b541-33e9bc9896ff" providerId="ADAL" clId="{CE868D73-F95B-3442-8A51-E6A9BB0C09EB}" dt="2021-06-28T15:41:45.721" v="15988" actId="165"/>
          <ac:grpSpMkLst>
            <pc:docMk/>
            <pc:sldMk cId="574823051" sldId="515"/>
            <ac:grpSpMk id="78" creationId="{BF55C6F1-40DD-834F-9CD3-6201E027357B}"/>
          </ac:grpSpMkLst>
        </pc:grpChg>
        <pc:cxnChg chg="add mod">
          <ac:chgData name="Verma, Rajat" userId="93539dbf-4e00-4dd4-b541-33e9bc9896ff" providerId="ADAL" clId="{CE868D73-F95B-3442-8A51-E6A9BB0C09EB}" dt="2021-06-29T17:37:49.262" v="17409" actId="208"/>
          <ac:cxnSpMkLst>
            <pc:docMk/>
            <pc:sldMk cId="574823051" sldId="515"/>
            <ac:cxnSpMk id="7" creationId="{49535997-899F-1C4B-8628-EA12EEC42CC1}"/>
          </ac:cxnSpMkLst>
        </pc:cxnChg>
        <pc:cxnChg chg="add mod">
          <ac:chgData name="Verma, Rajat" userId="93539dbf-4e00-4dd4-b541-33e9bc9896ff" providerId="ADAL" clId="{CE868D73-F95B-3442-8A51-E6A9BB0C09EB}" dt="2021-06-28T15:43:11.094" v="16053" actId="1582"/>
          <ac:cxnSpMkLst>
            <pc:docMk/>
            <pc:sldMk cId="574823051" sldId="515"/>
            <ac:cxnSpMk id="18" creationId="{0370396C-06D6-BF4B-9448-B36582CC4519}"/>
          </ac:cxnSpMkLst>
        </pc:cxnChg>
        <pc:cxnChg chg="add mod">
          <ac:chgData name="Verma, Rajat" userId="93539dbf-4e00-4dd4-b541-33e9bc9896ff" providerId="ADAL" clId="{CE868D73-F95B-3442-8A51-E6A9BB0C09EB}" dt="2021-06-28T15:43:11.094" v="16053" actId="1582"/>
          <ac:cxnSpMkLst>
            <pc:docMk/>
            <pc:sldMk cId="574823051" sldId="515"/>
            <ac:cxnSpMk id="26" creationId="{5A7308BB-655B-9645-8BDD-8249D6A3EDC5}"/>
          </ac:cxnSpMkLst>
        </pc:cxnChg>
        <pc:cxnChg chg="add mod">
          <ac:chgData name="Verma, Rajat" userId="93539dbf-4e00-4dd4-b541-33e9bc9896ff" providerId="ADAL" clId="{CE868D73-F95B-3442-8A51-E6A9BB0C09EB}" dt="2021-06-28T15:43:11.094" v="16053" actId="1582"/>
          <ac:cxnSpMkLst>
            <pc:docMk/>
            <pc:sldMk cId="574823051" sldId="515"/>
            <ac:cxnSpMk id="29" creationId="{827CC45A-559C-704A-B0B1-7462A7801274}"/>
          </ac:cxnSpMkLst>
        </pc:cxnChg>
        <pc:cxnChg chg="add mod">
          <ac:chgData name="Verma, Rajat" userId="93539dbf-4e00-4dd4-b541-33e9bc9896ff" providerId="ADAL" clId="{CE868D73-F95B-3442-8A51-E6A9BB0C09EB}" dt="2021-06-28T15:43:11.094" v="16053" actId="1582"/>
          <ac:cxnSpMkLst>
            <pc:docMk/>
            <pc:sldMk cId="574823051" sldId="515"/>
            <ac:cxnSpMk id="32" creationId="{F2F515FD-1FE4-ED4E-A649-9172B2EB21E3}"/>
          </ac:cxnSpMkLst>
        </pc:cxnChg>
        <pc:cxnChg chg="add mod">
          <ac:chgData name="Verma, Rajat" userId="93539dbf-4e00-4dd4-b541-33e9bc9896ff" providerId="ADAL" clId="{CE868D73-F95B-3442-8A51-E6A9BB0C09EB}" dt="2021-06-28T15:43:11.094" v="16053" actId="1582"/>
          <ac:cxnSpMkLst>
            <pc:docMk/>
            <pc:sldMk cId="574823051" sldId="515"/>
            <ac:cxnSpMk id="35" creationId="{FDC1D9C4-2D59-5840-8955-CD1CA4C12217}"/>
          </ac:cxnSpMkLst>
        </pc:cxnChg>
        <pc:cxnChg chg="add mod topLvl">
          <ac:chgData name="Verma, Rajat" userId="93539dbf-4e00-4dd4-b541-33e9bc9896ff" providerId="ADAL" clId="{CE868D73-F95B-3442-8A51-E6A9BB0C09EB}" dt="2021-06-28T16:05:57.477" v="16424" actId="1076"/>
          <ac:cxnSpMkLst>
            <pc:docMk/>
            <pc:sldMk cId="574823051" sldId="515"/>
            <ac:cxnSpMk id="60" creationId="{65BF704D-A368-1B41-83EE-A218151647E3}"/>
          </ac:cxnSpMkLst>
        </pc:cxnChg>
        <pc:cxnChg chg="add del mod">
          <ac:chgData name="Verma, Rajat" userId="93539dbf-4e00-4dd4-b541-33e9bc9896ff" providerId="ADAL" clId="{CE868D73-F95B-3442-8A51-E6A9BB0C09EB}" dt="2021-06-28T15:37:19.739" v="15765" actId="478"/>
          <ac:cxnSpMkLst>
            <pc:docMk/>
            <pc:sldMk cId="574823051" sldId="515"/>
            <ac:cxnSpMk id="61" creationId="{11DFBCF3-8A9B-7647-881E-DB27622DED0C}"/>
          </ac:cxnSpMkLst>
        </pc:cxnChg>
        <pc:cxnChg chg="add mod topLvl">
          <ac:chgData name="Verma, Rajat" userId="93539dbf-4e00-4dd4-b541-33e9bc9896ff" providerId="ADAL" clId="{CE868D73-F95B-3442-8A51-E6A9BB0C09EB}" dt="2021-06-28T16:05:57.477" v="16424" actId="1076"/>
          <ac:cxnSpMkLst>
            <pc:docMk/>
            <pc:sldMk cId="574823051" sldId="515"/>
            <ac:cxnSpMk id="65" creationId="{DCE66134-1B34-594D-9785-7E6889308459}"/>
          </ac:cxnSpMkLst>
        </pc:cxnChg>
        <pc:cxnChg chg="add mod topLvl">
          <ac:chgData name="Verma, Rajat" userId="93539dbf-4e00-4dd4-b541-33e9bc9896ff" providerId="ADAL" clId="{CE868D73-F95B-3442-8A51-E6A9BB0C09EB}" dt="2021-06-28T16:05:57.477" v="16424" actId="1076"/>
          <ac:cxnSpMkLst>
            <pc:docMk/>
            <pc:sldMk cId="574823051" sldId="515"/>
            <ac:cxnSpMk id="67" creationId="{592BBBE8-E23E-A742-BD70-C800F6BCCA73}"/>
          </ac:cxnSpMkLst>
        </pc:cxnChg>
        <pc:cxnChg chg="add mod">
          <ac:chgData name="Verma, Rajat" userId="93539dbf-4e00-4dd4-b541-33e9bc9896ff" providerId="ADAL" clId="{CE868D73-F95B-3442-8A51-E6A9BB0C09EB}" dt="2021-06-29T17:38:20.957" v="17425" actId="14100"/>
          <ac:cxnSpMkLst>
            <pc:docMk/>
            <pc:sldMk cId="574823051" sldId="515"/>
            <ac:cxnSpMk id="71" creationId="{20847073-C1DD-D146-94B1-343B5BB9C23C}"/>
          </ac:cxnSpMkLst>
        </pc:cxnChg>
        <pc:cxnChg chg="add mod">
          <ac:chgData name="Verma, Rajat" userId="93539dbf-4e00-4dd4-b541-33e9bc9896ff" providerId="ADAL" clId="{CE868D73-F95B-3442-8A51-E6A9BB0C09EB}" dt="2021-06-28T15:48:07.866" v="16117" actId="14100"/>
          <ac:cxnSpMkLst>
            <pc:docMk/>
            <pc:sldMk cId="574823051" sldId="515"/>
            <ac:cxnSpMk id="82" creationId="{729B9B38-8AD8-1148-94EE-A125A63E314A}"/>
          </ac:cxnSpMkLst>
        </pc:cxnChg>
        <pc:cxnChg chg="add mod">
          <ac:chgData name="Verma, Rajat" userId="93539dbf-4e00-4dd4-b541-33e9bc9896ff" providerId="ADAL" clId="{CE868D73-F95B-3442-8A51-E6A9BB0C09EB}" dt="2021-06-28T16:06:05.362" v="16428" actId="14100"/>
          <ac:cxnSpMkLst>
            <pc:docMk/>
            <pc:sldMk cId="574823051" sldId="515"/>
            <ac:cxnSpMk id="89" creationId="{D8D410EA-5B5D-4C4A-BA8B-1F6E1B55949F}"/>
          </ac:cxnSpMkLst>
        </pc:cxnChg>
        <pc:cxnChg chg="add del mod">
          <ac:chgData name="Verma, Rajat" userId="93539dbf-4e00-4dd4-b541-33e9bc9896ff" providerId="ADAL" clId="{CE868D73-F95B-3442-8A51-E6A9BB0C09EB}" dt="2021-06-28T15:46:49.139" v="16101" actId="478"/>
          <ac:cxnSpMkLst>
            <pc:docMk/>
            <pc:sldMk cId="574823051" sldId="515"/>
            <ac:cxnSpMk id="92" creationId="{AF856F5B-61E9-8541-880B-57CE7D5BB1C6}"/>
          </ac:cxnSpMkLst>
        </pc:cxnChg>
        <pc:cxnChg chg="add mod">
          <ac:chgData name="Verma, Rajat" userId="93539dbf-4e00-4dd4-b541-33e9bc9896ff" providerId="ADAL" clId="{CE868D73-F95B-3442-8A51-E6A9BB0C09EB}" dt="2021-06-28T16:05:57.477" v="16424" actId="1076"/>
          <ac:cxnSpMkLst>
            <pc:docMk/>
            <pc:sldMk cId="574823051" sldId="515"/>
            <ac:cxnSpMk id="94" creationId="{F74FE610-951C-344F-9ED6-88816BC62ED1}"/>
          </ac:cxnSpMkLst>
        </pc:cxnChg>
        <pc:cxnChg chg="add mod">
          <ac:chgData name="Verma, Rajat" userId="93539dbf-4e00-4dd4-b541-33e9bc9896ff" providerId="ADAL" clId="{CE868D73-F95B-3442-8A51-E6A9BB0C09EB}" dt="2021-06-28T16:19:15.918" v="16826" actId="1076"/>
          <ac:cxnSpMkLst>
            <pc:docMk/>
            <pc:sldMk cId="574823051" sldId="515"/>
            <ac:cxnSpMk id="124" creationId="{ACE3800D-290E-DA45-9228-E103BDCA75FF}"/>
          </ac:cxnSpMkLst>
        </pc:cxnChg>
        <pc:cxnChg chg="add del mod">
          <ac:chgData name="Verma, Rajat" userId="93539dbf-4e00-4dd4-b541-33e9bc9896ff" providerId="ADAL" clId="{CE868D73-F95B-3442-8A51-E6A9BB0C09EB}" dt="2021-06-28T16:18:52.207" v="16818" actId="11529"/>
          <ac:cxnSpMkLst>
            <pc:docMk/>
            <pc:sldMk cId="574823051" sldId="515"/>
            <ac:cxnSpMk id="146" creationId="{84AC3BB0-9FD3-4041-B465-2B8F20106F3A}"/>
          </ac:cxnSpMkLst>
        </pc:cxnChg>
        <pc:cxnChg chg="add mod">
          <ac:chgData name="Verma, Rajat" userId="93539dbf-4e00-4dd4-b541-33e9bc9896ff" providerId="ADAL" clId="{CE868D73-F95B-3442-8A51-E6A9BB0C09EB}" dt="2021-06-28T16:20:24.142" v="16846" actId="208"/>
          <ac:cxnSpMkLst>
            <pc:docMk/>
            <pc:sldMk cId="574823051" sldId="515"/>
            <ac:cxnSpMk id="148" creationId="{CEE51DDE-DA83-9F45-9879-F9F07FB2F593}"/>
          </ac:cxnSpMkLst>
        </pc:cxnChg>
        <pc:cxnChg chg="add del mod">
          <ac:chgData name="Verma, Rajat" userId="93539dbf-4e00-4dd4-b541-33e9bc9896ff" providerId="ADAL" clId="{CE868D73-F95B-3442-8A51-E6A9BB0C09EB}" dt="2021-06-28T16:19:36.350" v="16834" actId="478"/>
          <ac:cxnSpMkLst>
            <pc:docMk/>
            <pc:sldMk cId="574823051" sldId="515"/>
            <ac:cxnSpMk id="149" creationId="{1334D033-303E-C245-AC5E-D87DCA4A50FC}"/>
          </ac:cxnSpMkLst>
        </pc:cxnChg>
        <pc:cxnChg chg="add mod">
          <ac:chgData name="Verma, Rajat" userId="93539dbf-4e00-4dd4-b541-33e9bc9896ff" providerId="ADAL" clId="{CE868D73-F95B-3442-8A51-E6A9BB0C09EB}" dt="2021-06-28T16:20:14.776" v="16842" actId="14100"/>
          <ac:cxnSpMkLst>
            <pc:docMk/>
            <pc:sldMk cId="574823051" sldId="515"/>
            <ac:cxnSpMk id="152" creationId="{30866129-14CB-EB4E-B812-67E8F824F06D}"/>
          </ac:cxnSpMkLst>
        </pc:cxnChg>
        <pc:cxnChg chg="add mod">
          <ac:chgData name="Verma, Rajat" userId="93539dbf-4e00-4dd4-b541-33e9bc9896ff" providerId="ADAL" clId="{CE868D73-F95B-3442-8A51-E6A9BB0C09EB}" dt="2021-06-28T16:20:11.519" v="16841" actId="1076"/>
          <ac:cxnSpMkLst>
            <pc:docMk/>
            <pc:sldMk cId="574823051" sldId="515"/>
            <ac:cxnSpMk id="157" creationId="{F505B750-8DCC-7E48-926E-6B044BDB28ED}"/>
          </ac:cxnSpMkLst>
        </pc:cxnChg>
        <pc:cxnChg chg="add mod">
          <ac:chgData name="Verma, Rajat" userId="93539dbf-4e00-4dd4-b541-33e9bc9896ff" providerId="ADAL" clId="{CE868D73-F95B-3442-8A51-E6A9BB0C09EB}" dt="2021-06-28T16:20:11.519" v="16841" actId="1076"/>
          <ac:cxnSpMkLst>
            <pc:docMk/>
            <pc:sldMk cId="574823051" sldId="515"/>
            <ac:cxnSpMk id="159" creationId="{EB6B47DB-805D-7046-BF1F-BD5EB433D579}"/>
          </ac:cxnSpMkLst>
        </pc:cxnChg>
        <pc:cxnChg chg="add mod">
          <ac:chgData name="Verma, Rajat" userId="93539dbf-4e00-4dd4-b541-33e9bc9896ff" providerId="ADAL" clId="{CE868D73-F95B-3442-8A51-E6A9BB0C09EB}" dt="2021-06-28T16:20:21.542" v="16845" actId="14100"/>
          <ac:cxnSpMkLst>
            <pc:docMk/>
            <pc:sldMk cId="574823051" sldId="515"/>
            <ac:cxnSpMk id="165" creationId="{E024D156-D6C7-6C43-8D72-39957147D96F}"/>
          </ac:cxnSpMkLst>
        </pc:cxnChg>
        <pc:cxnChg chg="add mod">
          <ac:chgData name="Verma, Rajat" userId="93539dbf-4e00-4dd4-b541-33e9bc9896ff" providerId="ADAL" clId="{CE868D73-F95B-3442-8A51-E6A9BB0C09EB}" dt="2021-06-28T16:20:46.277" v="16849" actId="208"/>
          <ac:cxnSpMkLst>
            <pc:docMk/>
            <pc:sldMk cId="574823051" sldId="515"/>
            <ac:cxnSpMk id="169" creationId="{1CEC18F4-F997-2E4F-B1C5-AC89964ECFBD}"/>
          </ac:cxnSpMkLst>
        </pc:cxnChg>
      </pc:sldChg>
      <pc:sldChg chg="modSp new mod">
        <pc:chgData name="Verma, Rajat" userId="93539dbf-4e00-4dd4-b541-33e9bc9896ff" providerId="ADAL" clId="{CE868D73-F95B-3442-8A51-E6A9BB0C09EB}" dt="2021-06-28T17:35:58.091" v="17384" actId="20577"/>
        <pc:sldMkLst>
          <pc:docMk/>
          <pc:sldMk cId="2114372847" sldId="516"/>
        </pc:sldMkLst>
        <pc:spChg chg="mod">
          <ac:chgData name="Verma, Rajat" userId="93539dbf-4e00-4dd4-b541-33e9bc9896ff" providerId="ADAL" clId="{CE868D73-F95B-3442-8A51-E6A9BB0C09EB}" dt="2021-06-27T22:53:22.873" v="12044" actId="20577"/>
          <ac:spMkLst>
            <pc:docMk/>
            <pc:sldMk cId="2114372847" sldId="516"/>
            <ac:spMk id="2" creationId="{89BEC0E7-5FF2-764F-8348-5C74A4F7F1FF}"/>
          </ac:spMkLst>
        </pc:spChg>
        <pc:spChg chg="mod">
          <ac:chgData name="Verma, Rajat" userId="93539dbf-4e00-4dd4-b541-33e9bc9896ff" providerId="ADAL" clId="{CE868D73-F95B-3442-8A51-E6A9BB0C09EB}" dt="2021-06-28T17:35:58.091" v="17384" actId="20577"/>
          <ac:spMkLst>
            <pc:docMk/>
            <pc:sldMk cId="2114372847" sldId="516"/>
            <ac:spMk id="3" creationId="{9F3C02D6-F1C9-8D4B-AB97-5CA55FD610F2}"/>
          </ac:spMkLst>
        </pc:spChg>
        <pc:spChg chg="mod">
          <ac:chgData name="Verma, Rajat" userId="93539dbf-4e00-4dd4-b541-33e9bc9896ff" providerId="ADAL" clId="{CE868D73-F95B-3442-8A51-E6A9BB0C09EB}" dt="2021-06-27T16:20:00.497" v="8850" actId="113"/>
          <ac:spMkLst>
            <pc:docMk/>
            <pc:sldMk cId="2114372847" sldId="516"/>
            <ac:spMk id="5" creationId="{66C575C9-7E3E-0F43-A461-E81E34DE1C6F}"/>
          </ac:spMkLst>
        </pc:spChg>
      </pc:sldChg>
      <pc:sldChg chg="addSp modSp new mod">
        <pc:chgData name="Verma, Rajat" userId="93539dbf-4e00-4dd4-b541-33e9bc9896ff" providerId="ADAL" clId="{CE868D73-F95B-3442-8A51-E6A9BB0C09EB}" dt="2021-06-28T11:30:54.095" v="14049" actId="20577"/>
        <pc:sldMkLst>
          <pc:docMk/>
          <pc:sldMk cId="1293376751" sldId="517"/>
        </pc:sldMkLst>
        <pc:spChg chg="mod">
          <ac:chgData name="Verma, Rajat" userId="93539dbf-4e00-4dd4-b541-33e9bc9896ff" providerId="ADAL" clId="{CE868D73-F95B-3442-8A51-E6A9BB0C09EB}" dt="2021-06-27T22:50:12.418" v="11999" actId="20577"/>
          <ac:spMkLst>
            <pc:docMk/>
            <pc:sldMk cId="1293376751" sldId="517"/>
            <ac:spMk id="2" creationId="{C9819164-732E-6941-82E9-168C800D1C46}"/>
          </ac:spMkLst>
        </pc:spChg>
        <pc:spChg chg="mod">
          <ac:chgData name="Verma, Rajat" userId="93539dbf-4e00-4dd4-b541-33e9bc9896ff" providerId="ADAL" clId="{CE868D73-F95B-3442-8A51-E6A9BB0C09EB}" dt="2021-06-28T00:28:44.299" v="12748" actId="20577"/>
          <ac:spMkLst>
            <pc:docMk/>
            <pc:sldMk cId="1293376751" sldId="517"/>
            <ac:spMk id="3" creationId="{EE2141EA-1D6B-B448-AD34-A96775AD83B1}"/>
          </ac:spMkLst>
        </pc:spChg>
        <pc:spChg chg="add mod">
          <ac:chgData name="Verma, Rajat" userId="93539dbf-4e00-4dd4-b541-33e9bc9896ff" providerId="ADAL" clId="{CE868D73-F95B-3442-8A51-E6A9BB0C09EB}" dt="2021-06-28T11:30:54.095" v="14049" actId="20577"/>
          <ac:spMkLst>
            <pc:docMk/>
            <pc:sldMk cId="1293376751" sldId="517"/>
            <ac:spMk id="6" creationId="{985BA442-57E9-A344-9467-2E8555ADBC39}"/>
          </ac:spMkLst>
        </pc:spChg>
        <pc:picChg chg="add mod">
          <ac:chgData name="Verma, Rajat" userId="93539dbf-4e00-4dd4-b541-33e9bc9896ff" providerId="ADAL" clId="{CE868D73-F95B-3442-8A51-E6A9BB0C09EB}" dt="2021-06-27T23:54:20.877" v="12335" actId="1076"/>
          <ac:picMkLst>
            <pc:docMk/>
            <pc:sldMk cId="1293376751" sldId="517"/>
            <ac:picMk id="1026" creationId="{64CB473F-3437-DC42-ABFB-ED399A7697B3}"/>
          </ac:picMkLst>
        </pc:picChg>
        <pc:cxnChg chg="add mod">
          <ac:chgData name="Verma, Rajat" userId="93539dbf-4e00-4dd4-b541-33e9bc9896ff" providerId="ADAL" clId="{CE868D73-F95B-3442-8A51-E6A9BB0C09EB}" dt="2021-06-28T00:03:35.246" v="12384" actId="14100"/>
          <ac:cxnSpMkLst>
            <pc:docMk/>
            <pc:sldMk cId="1293376751" sldId="517"/>
            <ac:cxnSpMk id="8" creationId="{707689E8-F5E9-B04E-A63F-E77F578EDD7A}"/>
          </ac:cxnSpMkLst>
        </pc:cxnChg>
      </pc:sldChg>
      <pc:sldChg chg="addSp delSp modSp new mod">
        <pc:chgData name="Verma, Rajat" userId="93539dbf-4e00-4dd4-b541-33e9bc9896ff" providerId="ADAL" clId="{CE868D73-F95B-3442-8A51-E6A9BB0C09EB}" dt="2021-06-28T11:31:21.062" v="14056" actId="20577"/>
        <pc:sldMkLst>
          <pc:docMk/>
          <pc:sldMk cId="4263439930" sldId="518"/>
        </pc:sldMkLst>
        <pc:spChg chg="mod">
          <ac:chgData name="Verma, Rajat" userId="93539dbf-4e00-4dd4-b541-33e9bc9896ff" providerId="ADAL" clId="{CE868D73-F95B-3442-8A51-E6A9BB0C09EB}" dt="2021-06-28T01:25:08.223" v="13736" actId="57"/>
          <ac:spMkLst>
            <pc:docMk/>
            <pc:sldMk cId="4263439930" sldId="518"/>
            <ac:spMk id="2" creationId="{E514393E-BC15-2649-8333-7EC4145BEF7B}"/>
          </ac:spMkLst>
        </pc:spChg>
        <pc:spChg chg="mod">
          <ac:chgData name="Verma, Rajat" userId="93539dbf-4e00-4dd4-b541-33e9bc9896ff" providerId="ADAL" clId="{CE868D73-F95B-3442-8A51-E6A9BB0C09EB}" dt="2021-06-28T11:31:21.062" v="14056" actId="20577"/>
          <ac:spMkLst>
            <pc:docMk/>
            <pc:sldMk cId="4263439930" sldId="518"/>
            <ac:spMk id="3" creationId="{B4F842A3-F417-8643-A507-2BF901DFC50D}"/>
          </ac:spMkLst>
        </pc:spChg>
        <pc:spChg chg="add mod">
          <ac:chgData name="Verma, Rajat" userId="93539dbf-4e00-4dd4-b541-33e9bc9896ff" providerId="ADAL" clId="{CE868D73-F95B-3442-8A51-E6A9BB0C09EB}" dt="2021-06-28T00:55:32.711" v="13353" actId="20577"/>
          <ac:spMkLst>
            <pc:docMk/>
            <pc:sldMk cId="4263439930" sldId="518"/>
            <ac:spMk id="6" creationId="{C661ADD6-0DCD-E44E-93E2-728AC88DE8FA}"/>
          </ac:spMkLst>
        </pc:spChg>
        <pc:spChg chg="add del mod">
          <ac:chgData name="Verma, Rajat" userId="93539dbf-4e00-4dd4-b541-33e9bc9896ff" providerId="ADAL" clId="{CE868D73-F95B-3442-8A51-E6A9BB0C09EB}" dt="2021-06-28T00:45:06.791" v="13149"/>
          <ac:spMkLst>
            <pc:docMk/>
            <pc:sldMk cId="4263439930" sldId="518"/>
            <ac:spMk id="9" creationId="{57D45A41-8367-5042-BD42-44FE00199D32}"/>
          </ac:spMkLst>
        </pc:spChg>
        <pc:spChg chg="add del mod">
          <ac:chgData name="Verma, Rajat" userId="93539dbf-4e00-4dd4-b541-33e9bc9896ff" providerId="ADAL" clId="{CE868D73-F95B-3442-8A51-E6A9BB0C09EB}" dt="2021-06-28T00:51:07.810" v="13193"/>
          <ac:spMkLst>
            <pc:docMk/>
            <pc:sldMk cId="4263439930" sldId="518"/>
            <ac:spMk id="12" creationId="{D0AFD8C9-8454-9E49-B1AA-F65437B53463}"/>
          </ac:spMkLst>
        </pc:spChg>
        <pc:spChg chg="add mod">
          <ac:chgData name="Verma, Rajat" userId="93539dbf-4e00-4dd4-b541-33e9bc9896ff" providerId="ADAL" clId="{CE868D73-F95B-3442-8A51-E6A9BB0C09EB}" dt="2021-06-28T01:18:42.243" v="13593" actId="1076"/>
          <ac:spMkLst>
            <pc:docMk/>
            <pc:sldMk cId="4263439930" sldId="518"/>
            <ac:spMk id="15" creationId="{10056CDF-91FD-F64B-A3C8-EB28D3A564A9}"/>
          </ac:spMkLst>
        </pc:spChg>
        <pc:spChg chg="add mod">
          <ac:chgData name="Verma, Rajat" userId="93539dbf-4e00-4dd4-b541-33e9bc9896ff" providerId="ADAL" clId="{CE868D73-F95B-3442-8A51-E6A9BB0C09EB}" dt="2021-06-28T01:18:42.243" v="13593" actId="1076"/>
          <ac:spMkLst>
            <pc:docMk/>
            <pc:sldMk cId="4263439930" sldId="518"/>
            <ac:spMk id="18" creationId="{6A298705-4E0E-0849-87AA-17AD462AD752}"/>
          </ac:spMkLst>
        </pc:spChg>
        <pc:spChg chg="add mod">
          <ac:chgData name="Verma, Rajat" userId="93539dbf-4e00-4dd4-b541-33e9bc9896ff" providerId="ADAL" clId="{CE868D73-F95B-3442-8A51-E6A9BB0C09EB}" dt="2021-06-28T01:18:42.243" v="13593" actId="1076"/>
          <ac:spMkLst>
            <pc:docMk/>
            <pc:sldMk cId="4263439930" sldId="518"/>
            <ac:spMk id="19" creationId="{2A7FDD21-59B1-7144-8819-6949FE214EB7}"/>
          </ac:spMkLst>
        </pc:spChg>
        <pc:spChg chg="add mod">
          <ac:chgData name="Verma, Rajat" userId="93539dbf-4e00-4dd4-b541-33e9bc9896ff" providerId="ADAL" clId="{CE868D73-F95B-3442-8A51-E6A9BB0C09EB}" dt="2021-06-28T01:25:01.095" v="13732" actId="1076"/>
          <ac:spMkLst>
            <pc:docMk/>
            <pc:sldMk cId="4263439930" sldId="518"/>
            <ac:spMk id="36" creationId="{4EAE1A51-D607-B241-8723-8AA924BEF66B}"/>
          </ac:spMkLst>
        </pc:spChg>
        <pc:spChg chg="add mod">
          <ac:chgData name="Verma, Rajat" userId="93539dbf-4e00-4dd4-b541-33e9bc9896ff" providerId="ADAL" clId="{CE868D73-F95B-3442-8A51-E6A9BB0C09EB}" dt="2021-06-28T01:26:46.993" v="13812" actId="1076"/>
          <ac:spMkLst>
            <pc:docMk/>
            <pc:sldMk cId="4263439930" sldId="518"/>
            <ac:spMk id="38" creationId="{189DB153-6150-7A4C-A035-A819975FE047}"/>
          </ac:spMkLst>
        </pc:spChg>
        <pc:spChg chg="add mod">
          <ac:chgData name="Verma, Rajat" userId="93539dbf-4e00-4dd4-b541-33e9bc9896ff" providerId="ADAL" clId="{CE868D73-F95B-3442-8A51-E6A9BB0C09EB}" dt="2021-06-28T01:27:11.452" v="13816" actId="571"/>
          <ac:spMkLst>
            <pc:docMk/>
            <pc:sldMk cId="4263439930" sldId="518"/>
            <ac:spMk id="39" creationId="{27A86A61-CE8E-BF48-8054-3288C0CAA256}"/>
          </ac:spMkLst>
        </pc:spChg>
        <pc:picChg chg="add mod">
          <ac:chgData name="Verma, Rajat" userId="93539dbf-4e00-4dd4-b541-33e9bc9896ff" providerId="ADAL" clId="{CE868D73-F95B-3442-8A51-E6A9BB0C09EB}" dt="2021-06-28T01:26:22.123" v="13771" actId="1076"/>
          <ac:picMkLst>
            <pc:docMk/>
            <pc:sldMk cId="4263439930" sldId="518"/>
            <ac:picMk id="8" creationId="{3548B2A9-CC40-F749-BDDB-0C10941870BF}"/>
          </ac:picMkLst>
        </pc:picChg>
        <pc:picChg chg="add del mod">
          <ac:chgData name="Verma, Rajat" userId="93539dbf-4e00-4dd4-b541-33e9bc9896ff" providerId="ADAL" clId="{CE868D73-F95B-3442-8A51-E6A9BB0C09EB}" dt="2021-06-28T00:51:06.964" v="13191" actId="478"/>
          <ac:picMkLst>
            <pc:docMk/>
            <pc:sldMk cId="4263439930" sldId="518"/>
            <ac:picMk id="11" creationId="{DB2A3F65-5488-A243-A4E5-0B0C1BBD3560}"/>
          </ac:picMkLst>
        </pc:picChg>
        <pc:picChg chg="add mod">
          <ac:chgData name="Verma, Rajat" userId="93539dbf-4e00-4dd4-b541-33e9bc9896ff" providerId="ADAL" clId="{CE868D73-F95B-3442-8A51-E6A9BB0C09EB}" dt="2021-06-28T01:18:42.243" v="13593" actId="1076"/>
          <ac:picMkLst>
            <pc:docMk/>
            <pc:sldMk cId="4263439930" sldId="518"/>
            <ac:picMk id="14" creationId="{B2B3132D-C625-304E-9FA8-0C0D82432A39}"/>
          </ac:picMkLst>
        </pc:picChg>
        <pc:picChg chg="add mod">
          <ac:chgData name="Verma, Rajat" userId="93539dbf-4e00-4dd4-b541-33e9bc9896ff" providerId="ADAL" clId="{CE868D73-F95B-3442-8A51-E6A9BB0C09EB}" dt="2021-06-28T01:18:42.243" v="13593" actId="1076"/>
          <ac:picMkLst>
            <pc:docMk/>
            <pc:sldMk cId="4263439930" sldId="518"/>
            <ac:picMk id="17" creationId="{4D535F9B-4C59-B843-BCBD-2DBA1A2BEE1B}"/>
          </ac:picMkLst>
        </pc:picChg>
        <pc:picChg chg="add del mod">
          <ac:chgData name="Verma, Rajat" userId="93539dbf-4e00-4dd4-b541-33e9bc9896ff" providerId="ADAL" clId="{CE868D73-F95B-3442-8A51-E6A9BB0C09EB}" dt="2021-06-28T01:23:52.615" v="13638" actId="478"/>
          <ac:picMkLst>
            <pc:docMk/>
            <pc:sldMk cId="4263439930" sldId="518"/>
            <ac:picMk id="32" creationId="{285792FF-276F-934D-8650-206E7BFB92AE}"/>
          </ac:picMkLst>
        </pc:picChg>
        <pc:picChg chg="add mod">
          <ac:chgData name="Verma, Rajat" userId="93539dbf-4e00-4dd4-b541-33e9bc9896ff" providerId="ADAL" clId="{CE868D73-F95B-3442-8A51-E6A9BB0C09EB}" dt="2021-06-28T01:24:16.321" v="13643" actId="1076"/>
          <ac:picMkLst>
            <pc:docMk/>
            <pc:sldMk cId="4263439930" sldId="518"/>
            <ac:picMk id="35" creationId="{519AB256-2F0A-1A40-ACA5-3298BF848D19}"/>
          </ac:picMkLst>
        </pc:picChg>
        <pc:cxnChg chg="add del mod">
          <ac:chgData name="Verma, Rajat" userId="93539dbf-4e00-4dd4-b541-33e9bc9896ff" providerId="ADAL" clId="{CE868D73-F95B-3442-8A51-E6A9BB0C09EB}" dt="2021-06-28T00:54:57.087" v="13348" actId="11529"/>
          <ac:cxnSpMkLst>
            <pc:docMk/>
            <pc:sldMk cId="4263439930" sldId="518"/>
            <ac:cxnSpMk id="21" creationId="{7D538FB4-3812-714C-93F2-1C2985217A3D}"/>
          </ac:cxnSpMkLst>
        </pc:cxnChg>
        <pc:cxnChg chg="add mod">
          <ac:chgData name="Verma, Rajat" userId="93539dbf-4e00-4dd4-b541-33e9bc9896ff" providerId="ADAL" clId="{CE868D73-F95B-3442-8A51-E6A9BB0C09EB}" dt="2021-06-28T01:26:03.748" v="13770" actId="14100"/>
          <ac:cxnSpMkLst>
            <pc:docMk/>
            <pc:sldMk cId="4263439930" sldId="518"/>
            <ac:cxnSpMk id="23" creationId="{FCFD7351-6445-254B-92F3-0B3C2C18CFB8}"/>
          </ac:cxnSpMkLst>
        </pc:cxnChg>
        <pc:cxnChg chg="add del mod">
          <ac:chgData name="Verma, Rajat" userId="93539dbf-4e00-4dd4-b541-33e9bc9896ff" providerId="ADAL" clId="{CE868D73-F95B-3442-8A51-E6A9BB0C09EB}" dt="2021-06-28T01:23:56.977" v="13640" actId="478"/>
          <ac:cxnSpMkLst>
            <pc:docMk/>
            <pc:sldMk cId="4263439930" sldId="518"/>
            <ac:cxnSpMk id="28" creationId="{DEDAAE8C-B810-0F4E-B698-8CCCF268B2E9}"/>
          </ac:cxnSpMkLst>
        </pc:cxnChg>
        <pc:cxnChg chg="add mod">
          <ac:chgData name="Verma, Rajat" userId="93539dbf-4e00-4dd4-b541-33e9bc9896ff" providerId="ADAL" clId="{CE868D73-F95B-3442-8A51-E6A9BB0C09EB}" dt="2021-06-28T01:27:11.452" v="13816" actId="571"/>
          <ac:cxnSpMkLst>
            <pc:docMk/>
            <pc:sldMk cId="4263439930" sldId="518"/>
            <ac:cxnSpMk id="40" creationId="{2D45BE0F-3155-4A49-B418-94BF21EF224E}"/>
          </ac:cxnSpMkLst>
        </pc:cxnChg>
        <pc:cxnChg chg="add mod">
          <ac:chgData name="Verma, Rajat" userId="93539dbf-4e00-4dd4-b541-33e9bc9896ff" providerId="ADAL" clId="{CE868D73-F95B-3442-8A51-E6A9BB0C09EB}" dt="2021-06-28T01:27:19.319" v="13820" actId="14100"/>
          <ac:cxnSpMkLst>
            <pc:docMk/>
            <pc:sldMk cId="4263439930" sldId="518"/>
            <ac:cxnSpMk id="41" creationId="{36FF5CC0-F101-F84E-9B68-18B346D7E508}"/>
          </ac:cxnSpMkLst>
        </pc:cxnChg>
      </pc:sldChg>
      <pc:sldChg chg="addSp delSp modSp add mod">
        <pc:chgData name="Verma, Rajat" userId="93539dbf-4e00-4dd4-b541-33e9bc9896ff" providerId="ADAL" clId="{CE868D73-F95B-3442-8A51-E6A9BB0C09EB}" dt="2021-07-02T16:57:33.040" v="18526" actId="14100"/>
        <pc:sldMkLst>
          <pc:docMk/>
          <pc:sldMk cId="3821450705" sldId="519"/>
        </pc:sldMkLst>
        <pc:spChg chg="mod">
          <ac:chgData name="Verma, Rajat" userId="93539dbf-4e00-4dd4-b541-33e9bc9896ff" providerId="ADAL" clId="{CE868D73-F95B-3442-8A51-E6A9BB0C09EB}" dt="2021-06-29T17:38:00.098" v="17421" actId="20577"/>
          <ac:spMkLst>
            <pc:docMk/>
            <pc:sldMk cId="3821450705" sldId="519"/>
            <ac:spMk id="2" creationId="{41C847E6-87AB-EA4E-BBF2-927FB1C5B712}"/>
          </ac:spMkLst>
        </pc:spChg>
        <pc:spChg chg="mod">
          <ac:chgData name="Verma, Rajat" userId="93539dbf-4e00-4dd4-b541-33e9bc9896ff" providerId="ADAL" clId="{CE868D73-F95B-3442-8A51-E6A9BB0C09EB}" dt="2021-06-29T17:53:17.316" v="17812" actId="404"/>
          <ac:spMkLst>
            <pc:docMk/>
            <pc:sldMk cId="3821450705" sldId="519"/>
            <ac:spMk id="6" creationId="{B112E890-AE56-1E42-AF73-34FA0F478142}"/>
          </ac:spMkLst>
        </pc:spChg>
        <pc:spChg chg="mod">
          <ac:chgData name="Verma, Rajat" userId="93539dbf-4e00-4dd4-b541-33e9bc9896ff" providerId="ADAL" clId="{CE868D73-F95B-3442-8A51-E6A9BB0C09EB}" dt="2021-06-29T17:57:43.100" v="17864" actId="208"/>
          <ac:spMkLst>
            <pc:docMk/>
            <pc:sldMk cId="3821450705" sldId="519"/>
            <ac:spMk id="9" creationId="{597A4B6B-C337-4843-AF72-1674B7E38D5B}"/>
          </ac:spMkLst>
        </pc:spChg>
        <pc:spChg chg="del mod">
          <ac:chgData name="Verma, Rajat" userId="93539dbf-4e00-4dd4-b541-33e9bc9896ff" providerId="ADAL" clId="{CE868D73-F95B-3442-8A51-E6A9BB0C09EB}" dt="2021-06-29T17:51:23.291" v="17761" actId="478"/>
          <ac:spMkLst>
            <pc:docMk/>
            <pc:sldMk cId="3821450705" sldId="519"/>
            <ac:spMk id="10" creationId="{BF94E8A7-5442-1644-8A34-A6151237AD9C}"/>
          </ac:spMkLst>
        </pc:spChg>
        <pc:spChg chg="del mod">
          <ac:chgData name="Verma, Rajat" userId="93539dbf-4e00-4dd4-b541-33e9bc9896ff" providerId="ADAL" clId="{CE868D73-F95B-3442-8A51-E6A9BB0C09EB}" dt="2021-06-29T17:51:23.291" v="17761" actId="478"/>
          <ac:spMkLst>
            <pc:docMk/>
            <pc:sldMk cId="3821450705" sldId="519"/>
            <ac:spMk id="11" creationId="{09F30AAB-0F41-6048-BDE4-D15E728882A5}"/>
          </ac:spMkLst>
        </pc:spChg>
        <pc:spChg chg="mod">
          <ac:chgData name="Verma, Rajat" userId="93539dbf-4e00-4dd4-b541-33e9bc9896ff" providerId="ADAL" clId="{CE868D73-F95B-3442-8A51-E6A9BB0C09EB}" dt="2021-06-29T17:57:43.100" v="17864" actId="208"/>
          <ac:spMkLst>
            <pc:docMk/>
            <pc:sldMk cId="3821450705" sldId="519"/>
            <ac:spMk id="12" creationId="{4230546C-E00B-6B46-921F-78C1EAFAF8A2}"/>
          </ac:spMkLst>
        </pc:spChg>
        <pc:spChg chg="del mod">
          <ac:chgData name="Verma, Rajat" userId="93539dbf-4e00-4dd4-b541-33e9bc9896ff" providerId="ADAL" clId="{CE868D73-F95B-3442-8A51-E6A9BB0C09EB}" dt="2021-06-29T17:51:23.291" v="17761" actId="478"/>
          <ac:spMkLst>
            <pc:docMk/>
            <pc:sldMk cId="3821450705" sldId="519"/>
            <ac:spMk id="13" creationId="{D430F224-539E-7B43-BF45-AF7C39AE2469}"/>
          </ac:spMkLst>
        </pc:spChg>
        <pc:spChg chg="del mod">
          <ac:chgData name="Verma, Rajat" userId="93539dbf-4e00-4dd4-b541-33e9bc9896ff" providerId="ADAL" clId="{CE868D73-F95B-3442-8A51-E6A9BB0C09EB}" dt="2021-06-29T17:55:06.816" v="17839" actId="478"/>
          <ac:spMkLst>
            <pc:docMk/>
            <pc:sldMk cId="3821450705" sldId="519"/>
            <ac:spMk id="14" creationId="{1EAA9449-47C6-7B4A-83B9-2C67780FC65B}"/>
          </ac:spMkLst>
        </pc:spChg>
        <pc:spChg chg="mod">
          <ac:chgData name="Verma, Rajat" userId="93539dbf-4e00-4dd4-b541-33e9bc9896ff" providerId="ADAL" clId="{CE868D73-F95B-3442-8A51-E6A9BB0C09EB}" dt="2021-06-29T18:10:28.996" v="18057" actId="1076"/>
          <ac:spMkLst>
            <pc:docMk/>
            <pc:sldMk cId="3821450705" sldId="519"/>
            <ac:spMk id="15" creationId="{996E956F-94BD-B347-AEC3-B34FF4E247F6}"/>
          </ac:spMkLst>
        </pc:spChg>
        <pc:spChg chg="add del mod">
          <ac:chgData name="Verma, Rajat" userId="93539dbf-4e00-4dd4-b541-33e9bc9896ff" providerId="ADAL" clId="{CE868D73-F95B-3442-8A51-E6A9BB0C09EB}" dt="2021-06-29T17:45:26.006" v="17581"/>
          <ac:spMkLst>
            <pc:docMk/>
            <pc:sldMk cId="3821450705" sldId="519"/>
            <ac:spMk id="19" creationId="{5FC3FA88-B667-574E-BA4D-6B67D51EC514}"/>
          </ac:spMkLst>
        </pc:spChg>
        <pc:spChg chg="mod">
          <ac:chgData name="Verma, Rajat" userId="93539dbf-4e00-4dd4-b541-33e9bc9896ff" providerId="ADAL" clId="{CE868D73-F95B-3442-8A51-E6A9BB0C09EB}" dt="2021-06-29T18:10:28.996" v="18057" actId="1076"/>
          <ac:spMkLst>
            <pc:docMk/>
            <pc:sldMk cId="3821450705" sldId="519"/>
            <ac:spMk id="25" creationId="{59BC2BB5-F572-D146-B92C-089663421CB3}"/>
          </ac:spMkLst>
        </pc:spChg>
        <pc:spChg chg="add del mod">
          <ac:chgData name="Verma, Rajat" userId="93539dbf-4e00-4dd4-b541-33e9bc9896ff" providerId="ADAL" clId="{CE868D73-F95B-3442-8A51-E6A9BB0C09EB}" dt="2021-06-29T17:41:24.120" v="17435" actId="478"/>
          <ac:spMkLst>
            <pc:docMk/>
            <pc:sldMk cId="3821450705" sldId="519"/>
            <ac:spMk id="70" creationId="{1FD7F240-9840-4542-9F67-27BC933A90BC}"/>
          </ac:spMkLst>
        </pc:spChg>
        <pc:spChg chg="del mod">
          <ac:chgData name="Verma, Rajat" userId="93539dbf-4e00-4dd4-b541-33e9bc9896ff" providerId="ADAL" clId="{CE868D73-F95B-3442-8A51-E6A9BB0C09EB}" dt="2021-06-29T17:42:25.928" v="17463" actId="21"/>
          <ac:spMkLst>
            <pc:docMk/>
            <pc:sldMk cId="3821450705" sldId="519"/>
            <ac:spMk id="72" creationId="{87AFE6C7-A3D1-424B-ADB4-925CA6369991}"/>
          </ac:spMkLst>
        </pc:spChg>
        <pc:spChg chg="del mod">
          <ac:chgData name="Verma, Rajat" userId="93539dbf-4e00-4dd4-b541-33e9bc9896ff" providerId="ADAL" clId="{CE868D73-F95B-3442-8A51-E6A9BB0C09EB}" dt="2021-06-29T17:42:25.928" v="17463" actId="21"/>
          <ac:spMkLst>
            <pc:docMk/>
            <pc:sldMk cId="3821450705" sldId="519"/>
            <ac:spMk id="73" creationId="{BF14C113-76CC-B146-8FA0-86C3F0E5ED1F}"/>
          </ac:spMkLst>
        </pc:spChg>
        <pc:spChg chg="add mod">
          <ac:chgData name="Verma, Rajat" userId="93539dbf-4e00-4dd4-b541-33e9bc9896ff" providerId="ADAL" clId="{CE868D73-F95B-3442-8A51-E6A9BB0C09EB}" dt="2021-06-29T17:50:14.441" v="17742" actId="14100"/>
          <ac:spMkLst>
            <pc:docMk/>
            <pc:sldMk cId="3821450705" sldId="519"/>
            <ac:spMk id="75" creationId="{DD575F88-E659-0B4A-9A95-007B9DE372F5}"/>
          </ac:spMkLst>
        </pc:spChg>
        <pc:spChg chg="add mod">
          <ac:chgData name="Verma, Rajat" userId="93539dbf-4e00-4dd4-b541-33e9bc9896ff" providerId="ADAL" clId="{CE868D73-F95B-3442-8A51-E6A9BB0C09EB}" dt="2021-06-29T17:50:59.960" v="17754" actId="1035"/>
          <ac:spMkLst>
            <pc:docMk/>
            <pc:sldMk cId="3821450705" sldId="519"/>
            <ac:spMk id="76" creationId="{352EB641-B451-5F46-A6B1-D99E074BE4F4}"/>
          </ac:spMkLst>
        </pc:spChg>
        <pc:spChg chg="mod">
          <ac:chgData name="Verma, Rajat" userId="93539dbf-4e00-4dd4-b541-33e9bc9896ff" providerId="ADAL" clId="{CE868D73-F95B-3442-8A51-E6A9BB0C09EB}" dt="2021-06-29T18:10:28.996" v="18057" actId="1076"/>
          <ac:spMkLst>
            <pc:docMk/>
            <pc:sldMk cId="3821450705" sldId="519"/>
            <ac:spMk id="77" creationId="{0EAF991D-D042-7947-811E-6586A6CD0C13}"/>
          </ac:spMkLst>
        </pc:spChg>
        <pc:spChg chg="add mod">
          <ac:chgData name="Verma, Rajat" userId="93539dbf-4e00-4dd4-b541-33e9bc9896ff" providerId="ADAL" clId="{CE868D73-F95B-3442-8A51-E6A9BB0C09EB}" dt="2021-06-29T17:50:53.684" v="17753" actId="1035"/>
          <ac:spMkLst>
            <pc:docMk/>
            <pc:sldMk cId="3821450705" sldId="519"/>
            <ac:spMk id="78" creationId="{064B314F-4CED-744B-B677-5CD88F150B43}"/>
          </ac:spMkLst>
        </pc:spChg>
        <pc:spChg chg="del mod">
          <ac:chgData name="Verma, Rajat" userId="93539dbf-4e00-4dd4-b541-33e9bc9896ff" providerId="ADAL" clId="{CE868D73-F95B-3442-8A51-E6A9BB0C09EB}" dt="2021-06-29T17:42:25.928" v="17463" actId="21"/>
          <ac:spMkLst>
            <pc:docMk/>
            <pc:sldMk cId="3821450705" sldId="519"/>
            <ac:spMk id="79" creationId="{FD8EE308-4FBC-874F-86E5-865EFD8E7767}"/>
          </ac:spMkLst>
        </pc:spChg>
        <pc:spChg chg="del mod">
          <ac:chgData name="Verma, Rajat" userId="93539dbf-4e00-4dd4-b541-33e9bc9896ff" providerId="ADAL" clId="{CE868D73-F95B-3442-8A51-E6A9BB0C09EB}" dt="2021-06-29T18:16:35.827" v="18145" actId="478"/>
          <ac:spMkLst>
            <pc:docMk/>
            <pc:sldMk cId="3821450705" sldId="519"/>
            <ac:spMk id="80" creationId="{CE07246F-7FDD-7C48-81E1-3C2F4A29C088}"/>
          </ac:spMkLst>
        </pc:spChg>
        <pc:spChg chg="mod">
          <ac:chgData name="Verma, Rajat" userId="93539dbf-4e00-4dd4-b541-33e9bc9896ff" providerId="ADAL" clId="{CE868D73-F95B-3442-8A51-E6A9BB0C09EB}" dt="2021-06-29T18:10:28.996" v="18057" actId="1076"/>
          <ac:spMkLst>
            <pc:docMk/>
            <pc:sldMk cId="3821450705" sldId="519"/>
            <ac:spMk id="83" creationId="{9377A5B5-3F59-7D43-B8F5-15A41AC43598}"/>
          </ac:spMkLst>
        </pc:spChg>
        <pc:spChg chg="mod">
          <ac:chgData name="Verma, Rajat" userId="93539dbf-4e00-4dd4-b541-33e9bc9896ff" providerId="ADAL" clId="{CE868D73-F95B-3442-8A51-E6A9BB0C09EB}" dt="2021-06-29T17:42:27.862" v="17464"/>
          <ac:spMkLst>
            <pc:docMk/>
            <pc:sldMk cId="3821450705" sldId="519"/>
            <ac:spMk id="84" creationId="{3C9D8FB0-F96B-E54D-B52B-FA40BC669F8A}"/>
          </ac:spMkLst>
        </pc:spChg>
        <pc:spChg chg="mod">
          <ac:chgData name="Verma, Rajat" userId="93539dbf-4e00-4dd4-b541-33e9bc9896ff" providerId="ADAL" clId="{CE868D73-F95B-3442-8A51-E6A9BB0C09EB}" dt="2021-06-29T17:42:27.862" v="17464"/>
          <ac:spMkLst>
            <pc:docMk/>
            <pc:sldMk cId="3821450705" sldId="519"/>
            <ac:spMk id="85" creationId="{630DCAE8-B966-E84B-AE9A-83EAA4C913CF}"/>
          </ac:spMkLst>
        </pc:spChg>
        <pc:spChg chg="del mod">
          <ac:chgData name="Verma, Rajat" userId="93539dbf-4e00-4dd4-b541-33e9bc9896ff" providerId="ADAL" clId="{CE868D73-F95B-3442-8A51-E6A9BB0C09EB}" dt="2021-06-29T17:42:25.928" v="17463" actId="21"/>
          <ac:spMkLst>
            <pc:docMk/>
            <pc:sldMk cId="3821450705" sldId="519"/>
            <ac:spMk id="86" creationId="{1B060186-7FA5-F842-BFB9-AC0E8AFBF6A7}"/>
          </ac:spMkLst>
        </pc:spChg>
        <pc:spChg chg="del mod">
          <ac:chgData name="Verma, Rajat" userId="93539dbf-4e00-4dd4-b541-33e9bc9896ff" providerId="ADAL" clId="{CE868D73-F95B-3442-8A51-E6A9BB0C09EB}" dt="2021-06-29T17:42:25.928" v="17463" actId="21"/>
          <ac:spMkLst>
            <pc:docMk/>
            <pc:sldMk cId="3821450705" sldId="519"/>
            <ac:spMk id="87" creationId="{665BEBBE-B296-F94F-8DFC-972E76915D72}"/>
          </ac:spMkLst>
        </pc:spChg>
        <pc:spChg chg="mod">
          <ac:chgData name="Verma, Rajat" userId="93539dbf-4e00-4dd4-b541-33e9bc9896ff" providerId="ADAL" clId="{CE868D73-F95B-3442-8A51-E6A9BB0C09EB}" dt="2021-06-29T17:42:27.862" v="17464"/>
          <ac:spMkLst>
            <pc:docMk/>
            <pc:sldMk cId="3821450705" sldId="519"/>
            <ac:spMk id="88" creationId="{56D2C634-5C5C-4E48-91E8-37C507984D16}"/>
          </ac:spMkLst>
        </pc:spChg>
        <pc:spChg chg="mod">
          <ac:chgData name="Verma, Rajat" userId="93539dbf-4e00-4dd4-b541-33e9bc9896ff" providerId="ADAL" clId="{CE868D73-F95B-3442-8A51-E6A9BB0C09EB}" dt="2021-06-29T17:42:27.862" v="17464"/>
          <ac:spMkLst>
            <pc:docMk/>
            <pc:sldMk cId="3821450705" sldId="519"/>
            <ac:spMk id="91" creationId="{F34D7B8A-25F0-BE4E-A808-82C2305E7399}"/>
          </ac:spMkLst>
        </pc:spChg>
        <pc:spChg chg="mod">
          <ac:chgData name="Verma, Rajat" userId="93539dbf-4e00-4dd4-b541-33e9bc9896ff" providerId="ADAL" clId="{CE868D73-F95B-3442-8A51-E6A9BB0C09EB}" dt="2021-06-29T17:42:27.862" v="17464"/>
          <ac:spMkLst>
            <pc:docMk/>
            <pc:sldMk cId="3821450705" sldId="519"/>
            <ac:spMk id="92" creationId="{40762F61-E9F4-2B46-A5C7-46BF1CF4433D}"/>
          </ac:spMkLst>
        </pc:spChg>
        <pc:spChg chg="mod">
          <ac:chgData name="Verma, Rajat" userId="93539dbf-4e00-4dd4-b541-33e9bc9896ff" providerId="ADAL" clId="{CE868D73-F95B-3442-8A51-E6A9BB0C09EB}" dt="2021-06-29T17:42:27.862" v="17464"/>
          <ac:spMkLst>
            <pc:docMk/>
            <pc:sldMk cId="3821450705" sldId="519"/>
            <ac:spMk id="93" creationId="{94527FCF-6899-2743-BA78-9F62681DB149}"/>
          </ac:spMkLst>
        </pc:spChg>
        <pc:spChg chg="mod">
          <ac:chgData name="Verma, Rajat" userId="93539dbf-4e00-4dd4-b541-33e9bc9896ff" providerId="ADAL" clId="{CE868D73-F95B-3442-8A51-E6A9BB0C09EB}" dt="2021-06-29T17:42:27.862" v="17464"/>
          <ac:spMkLst>
            <pc:docMk/>
            <pc:sldMk cId="3821450705" sldId="519"/>
            <ac:spMk id="96" creationId="{C4DB83A1-3E7B-F448-B8EC-45B14FCAFD7C}"/>
          </ac:spMkLst>
        </pc:spChg>
        <pc:spChg chg="mod">
          <ac:chgData name="Verma, Rajat" userId="93539dbf-4e00-4dd4-b541-33e9bc9896ff" providerId="ADAL" clId="{CE868D73-F95B-3442-8A51-E6A9BB0C09EB}" dt="2021-06-29T17:42:27.862" v="17464"/>
          <ac:spMkLst>
            <pc:docMk/>
            <pc:sldMk cId="3821450705" sldId="519"/>
            <ac:spMk id="97" creationId="{4C66BA63-0981-0443-9201-7F10EC385383}"/>
          </ac:spMkLst>
        </pc:spChg>
        <pc:spChg chg="mod">
          <ac:chgData name="Verma, Rajat" userId="93539dbf-4e00-4dd4-b541-33e9bc9896ff" providerId="ADAL" clId="{CE868D73-F95B-3442-8A51-E6A9BB0C09EB}" dt="2021-06-29T17:42:27.862" v="17464"/>
          <ac:spMkLst>
            <pc:docMk/>
            <pc:sldMk cId="3821450705" sldId="519"/>
            <ac:spMk id="98" creationId="{A62694E1-5768-F74C-AFA7-AE75BE974084}"/>
          </ac:spMkLst>
        </pc:spChg>
        <pc:spChg chg="add del mod">
          <ac:chgData name="Verma, Rajat" userId="93539dbf-4e00-4dd4-b541-33e9bc9896ff" providerId="ADAL" clId="{CE868D73-F95B-3442-8A51-E6A9BB0C09EB}" dt="2021-06-29T17:43:16.858" v="17497" actId="478"/>
          <ac:spMkLst>
            <pc:docMk/>
            <pc:sldMk cId="3821450705" sldId="519"/>
            <ac:spMk id="102" creationId="{AAABFD57-2AC9-6845-8E96-7FC041B1C6B9}"/>
          </ac:spMkLst>
        </pc:spChg>
        <pc:spChg chg="add del mod">
          <ac:chgData name="Verma, Rajat" userId="93539dbf-4e00-4dd4-b541-33e9bc9896ff" providerId="ADAL" clId="{CE868D73-F95B-3442-8A51-E6A9BB0C09EB}" dt="2021-06-29T17:51:23.291" v="17761" actId="478"/>
          <ac:spMkLst>
            <pc:docMk/>
            <pc:sldMk cId="3821450705" sldId="519"/>
            <ac:spMk id="103" creationId="{5D83503A-2FF0-B54D-9686-4B95D7983B37}"/>
          </ac:spMkLst>
        </pc:spChg>
        <pc:spChg chg="add del mod">
          <ac:chgData name="Verma, Rajat" userId="93539dbf-4e00-4dd4-b541-33e9bc9896ff" providerId="ADAL" clId="{CE868D73-F95B-3442-8A51-E6A9BB0C09EB}" dt="2021-06-29T17:46:50.161" v="17620" actId="478"/>
          <ac:spMkLst>
            <pc:docMk/>
            <pc:sldMk cId="3821450705" sldId="519"/>
            <ac:spMk id="104" creationId="{10B718BB-FC60-9B44-BA5F-7C980E99D668}"/>
          </ac:spMkLst>
        </pc:spChg>
        <pc:spChg chg="add del mod">
          <ac:chgData name="Verma, Rajat" userId="93539dbf-4e00-4dd4-b541-33e9bc9896ff" providerId="ADAL" clId="{CE868D73-F95B-3442-8A51-E6A9BB0C09EB}" dt="2021-06-29T17:45:31.651" v="17582" actId="478"/>
          <ac:spMkLst>
            <pc:docMk/>
            <pc:sldMk cId="3821450705" sldId="519"/>
            <ac:spMk id="105" creationId="{5EF1CC6C-811D-BE48-BF06-2B68E8E2F39D}"/>
          </ac:spMkLst>
        </pc:spChg>
        <pc:spChg chg="add mod">
          <ac:chgData name="Verma, Rajat" userId="93539dbf-4e00-4dd4-b541-33e9bc9896ff" providerId="ADAL" clId="{CE868D73-F95B-3442-8A51-E6A9BB0C09EB}" dt="2021-07-02T16:56:23.254" v="18523" actId="20577"/>
          <ac:spMkLst>
            <pc:docMk/>
            <pc:sldMk cId="3821450705" sldId="519"/>
            <ac:spMk id="106" creationId="{114665E2-886B-F848-8140-1190A8F4D78D}"/>
          </ac:spMkLst>
        </pc:spChg>
        <pc:spChg chg="add del mod">
          <ac:chgData name="Verma, Rajat" userId="93539dbf-4e00-4dd4-b541-33e9bc9896ff" providerId="ADAL" clId="{CE868D73-F95B-3442-8A51-E6A9BB0C09EB}" dt="2021-06-29T17:45:31.651" v="17582" actId="478"/>
          <ac:spMkLst>
            <pc:docMk/>
            <pc:sldMk cId="3821450705" sldId="519"/>
            <ac:spMk id="106" creationId="{4350AE40-F6B3-B441-8AFE-0D5DB81CCB6E}"/>
          </ac:spMkLst>
        </pc:spChg>
        <pc:spChg chg="add del mod">
          <ac:chgData name="Verma, Rajat" userId="93539dbf-4e00-4dd4-b541-33e9bc9896ff" providerId="ADAL" clId="{CE868D73-F95B-3442-8A51-E6A9BB0C09EB}" dt="2021-06-29T17:43:00.101" v="17470" actId="478"/>
          <ac:spMkLst>
            <pc:docMk/>
            <pc:sldMk cId="3821450705" sldId="519"/>
            <ac:spMk id="108" creationId="{DE41E559-1BCD-6D40-9B1E-A5A637228CFD}"/>
          </ac:spMkLst>
        </pc:spChg>
        <pc:spChg chg="del mod">
          <ac:chgData name="Verma, Rajat" userId="93539dbf-4e00-4dd4-b541-33e9bc9896ff" providerId="ADAL" clId="{CE868D73-F95B-3442-8A51-E6A9BB0C09EB}" dt="2021-06-29T18:18:05.393" v="18154" actId="478"/>
          <ac:spMkLst>
            <pc:docMk/>
            <pc:sldMk cId="3821450705" sldId="519"/>
            <ac:spMk id="109" creationId="{7E42C16F-B5B8-D242-B6F0-DB5DF0D7E4A6}"/>
          </ac:spMkLst>
        </pc:spChg>
        <pc:spChg chg="add mod">
          <ac:chgData name="Verma, Rajat" userId="93539dbf-4e00-4dd4-b541-33e9bc9896ff" providerId="ADAL" clId="{CE868D73-F95B-3442-8A51-E6A9BB0C09EB}" dt="2021-06-29T17:50:53.684" v="17753" actId="1035"/>
          <ac:spMkLst>
            <pc:docMk/>
            <pc:sldMk cId="3821450705" sldId="519"/>
            <ac:spMk id="110" creationId="{4AB78EC0-1BA6-C34F-AD53-E822E5E681F9}"/>
          </ac:spMkLst>
        </pc:spChg>
        <pc:spChg chg="add mod">
          <ac:chgData name="Verma, Rajat" userId="93539dbf-4e00-4dd4-b541-33e9bc9896ff" providerId="ADAL" clId="{CE868D73-F95B-3442-8A51-E6A9BB0C09EB}" dt="2021-06-29T18:02:24.940" v="17911" actId="13926"/>
          <ac:spMkLst>
            <pc:docMk/>
            <pc:sldMk cId="3821450705" sldId="519"/>
            <ac:spMk id="111" creationId="{230BA53C-E83D-3D42-B88F-3154FFFA4264}"/>
          </ac:spMkLst>
        </pc:spChg>
        <pc:spChg chg="mod">
          <ac:chgData name="Verma, Rajat" userId="93539dbf-4e00-4dd4-b541-33e9bc9896ff" providerId="ADAL" clId="{CE868D73-F95B-3442-8A51-E6A9BB0C09EB}" dt="2021-06-29T18:22:51.732" v="18198" actId="1076"/>
          <ac:spMkLst>
            <pc:docMk/>
            <pc:sldMk cId="3821450705" sldId="519"/>
            <ac:spMk id="112" creationId="{448BF7A8-0C62-8344-B28E-999577B48025}"/>
          </ac:spMkLst>
        </pc:spChg>
        <pc:spChg chg="add mod">
          <ac:chgData name="Verma, Rajat" userId="93539dbf-4e00-4dd4-b541-33e9bc9896ff" providerId="ADAL" clId="{CE868D73-F95B-3442-8A51-E6A9BB0C09EB}" dt="2021-06-29T18:25:45.606" v="18251" actId="208"/>
          <ac:spMkLst>
            <pc:docMk/>
            <pc:sldMk cId="3821450705" sldId="519"/>
            <ac:spMk id="113" creationId="{1AE8A51E-6BF1-B942-A2F4-20CFE08303AC}"/>
          </ac:spMkLst>
        </pc:spChg>
        <pc:spChg chg="del mod">
          <ac:chgData name="Verma, Rajat" userId="93539dbf-4e00-4dd4-b541-33e9bc9896ff" providerId="ADAL" clId="{CE868D73-F95B-3442-8A51-E6A9BB0C09EB}" dt="2021-06-29T17:41:05.741" v="17428" actId="478"/>
          <ac:spMkLst>
            <pc:docMk/>
            <pc:sldMk cId="3821450705" sldId="519"/>
            <ac:spMk id="114" creationId="{69B8FDFB-6B13-494C-ADDE-E21E29D3EF88}"/>
          </ac:spMkLst>
        </pc:spChg>
        <pc:spChg chg="add mod">
          <ac:chgData name="Verma, Rajat" userId="93539dbf-4e00-4dd4-b541-33e9bc9896ff" providerId="ADAL" clId="{CE868D73-F95B-3442-8A51-E6A9BB0C09EB}" dt="2021-06-29T18:25:45.606" v="18251" actId="208"/>
          <ac:spMkLst>
            <pc:docMk/>
            <pc:sldMk cId="3821450705" sldId="519"/>
            <ac:spMk id="115" creationId="{C2E22164-DAF5-AA42-BA34-B663C60CA64C}"/>
          </ac:spMkLst>
        </pc:spChg>
        <pc:spChg chg="del mod">
          <ac:chgData name="Verma, Rajat" userId="93539dbf-4e00-4dd4-b541-33e9bc9896ff" providerId="ADAL" clId="{CE868D73-F95B-3442-8A51-E6A9BB0C09EB}" dt="2021-06-29T17:55:06.816" v="17839" actId="478"/>
          <ac:spMkLst>
            <pc:docMk/>
            <pc:sldMk cId="3821450705" sldId="519"/>
            <ac:spMk id="116" creationId="{7D0D6123-A45D-A54E-A152-5D456EE903E8}"/>
          </ac:spMkLst>
        </pc:spChg>
        <pc:spChg chg="del mod">
          <ac:chgData name="Verma, Rajat" userId="93539dbf-4e00-4dd4-b541-33e9bc9896ff" providerId="ADAL" clId="{CE868D73-F95B-3442-8A51-E6A9BB0C09EB}" dt="2021-06-29T17:42:25.928" v="17463" actId="21"/>
          <ac:spMkLst>
            <pc:docMk/>
            <pc:sldMk cId="3821450705" sldId="519"/>
            <ac:spMk id="117" creationId="{5CE948B8-875E-994B-B376-E2AAD5A0F40A}"/>
          </ac:spMkLst>
        </pc:spChg>
        <pc:spChg chg="del mod">
          <ac:chgData name="Verma, Rajat" userId="93539dbf-4e00-4dd4-b541-33e9bc9896ff" providerId="ADAL" clId="{CE868D73-F95B-3442-8A51-E6A9BB0C09EB}" dt="2021-06-29T17:42:25.928" v="17463" actId="21"/>
          <ac:spMkLst>
            <pc:docMk/>
            <pc:sldMk cId="3821450705" sldId="519"/>
            <ac:spMk id="118" creationId="{24F3ECA2-1C24-C44C-90C1-090EE57A3329}"/>
          </ac:spMkLst>
        </pc:spChg>
        <pc:spChg chg="del mod">
          <ac:chgData name="Verma, Rajat" userId="93539dbf-4e00-4dd4-b541-33e9bc9896ff" providerId="ADAL" clId="{CE868D73-F95B-3442-8A51-E6A9BB0C09EB}" dt="2021-06-29T18:18:02.342" v="18153" actId="478"/>
          <ac:spMkLst>
            <pc:docMk/>
            <pc:sldMk cId="3821450705" sldId="519"/>
            <ac:spMk id="119" creationId="{2C0F32D8-7D8D-914E-B685-34746A6D2ECE}"/>
          </ac:spMkLst>
        </pc:spChg>
        <pc:spChg chg="add mod">
          <ac:chgData name="Verma, Rajat" userId="93539dbf-4e00-4dd4-b541-33e9bc9896ff" providerId="ADAL" clId="{CE868D73-F95B-3442-8A51-E6A9BB0C09EB}" dt="2021-06-29T18:25:45.606" v="18251" actId="208"/>
          <ac:spMkLst>
            <pc:docMk/>
            <pc:sldMk cId="3821450705" sldId="519"/>
            <ac:spMk id="120" creationId="{E3D712E1-7C5D-5C49-8968-43D45F57C340}"/>
          </ac:spMkLst>
        </pc:spChg>
        <pc:spChg chg="add mod">
          <ac:chgData name="Verma, Rajat" userId="93539dbf-4e00-4dd4-b541-33e9bc9896ff" providerId="ADAL" clId="{CE868D73-F95B-3442-8A51-E6A9BB0C09EB}" dt="2021-06-29T18:25:45.606" v="18251" actId="208"/>
          <ac:spMkLst>
            <pc:docMk/>
            <pc:sldMk cId="3821450705" sldId="519"/>
            <ac:spMk id="121" creationId="{347A7117-1A37-174C-A06F-776BAD538B5A}"/>
          </ac:spMkLst>
        </pc:spChg>
        <pc:spChg chg="add mod">
          <ac:chgData name="Verma, Rajat" userId="93539dbf-4e00-4dd4-b541-33e9bc9896ff" providerId="ADAL" clId="{CE868D73-F95B-3442-8A51-E6A9BB0C09EB}" dt="2021-06-29T18:15:49.189" v="18135" actId="208"/>
          <ac:spMkLst>
            <pc:docMk/>
            <pc:sldMk cId="3821450705" sldId="519"/>
            <ac:spMk id="122" creationId="{9DAFAD24-96AB-2644-8AD1-4C8CD7F0D943}"/>
          </ac:spMkLst>
        </pc:spChg>
        <pc:spChg chg="add mod">
          <ac:chgData name="Verma, Rajat" userId="93539dbf-4e00-4dd4-b541-33e9bc9896ff" providerId="ADAL" clId="{CE868D73-F95B-3442-8A51-E6A9BB0C09EB}" dt="2021-06-29T18:25:36.419" v="18250" actId="208"/>
          <ac:spMkLst>
            <pc:docMk/>
            <pc:sldMk cId="3821450705" sldId="519"/>
            <ac:spMk id="123" creationId="{9F8D2EAC-D2B2-724D-9078-904A8BA4397E}"/>
          </ac:spMkLst>
        </pc:spChg>
        <pc:spChg chg="add mod">
          <ac:chgData name="Verma, Rajat" userId="93539dbf-4e00-4dd4-b541-33e9bc9896ff" providerId="ADAL" clId="{CE868D73-F95B-3442-8A51-E6A9BB0C09EB}" dt="2021-06-29T18:25:45.606" v="18251" actId="208"/>
          <ac:spMkLst>
            <pc:docMk/>
            <pc:sldMk cId="3821450705" sldId="519"/>
            <ac:spMk id="125" creationId="{606ACFAE-FE31-7C40-B7A7-04085B463B53}"/>
          </ac:spMkLst>
        </pc:spChg>
        <pc:spChg chg="add mod">
          <ac:chgData name="Verma, Rajat" userId="93539dbf-4e00-4dd4-b541-33e9bc9896ff" providerId="ADAL" clId="{CE868D73-F95B-3442-8A51-E6A9BB0C09EB}" dt="2021-06-29T17:47:05.577" v="17629" actId="571"/>
          <ac:spMkLst>
            <pc:docMk/>
            <pc:sldMk cId="3821450705" sldId="519"/>
            <ac:spMk id="126" creationId="{B9AC0668-7596-DC42-9D57-8EC4439CF3C1}"/>
          </ac:spMkLst>
        </pc:spChg>
        <pc:spChg chg="mod">
          <ac:chgData name="Verma, Rajat" userId="93539dbf-4e00-4dd4-b541-33e9bc9896ff" providerId="ADAL" clId="{CE868D73-F95B-3442-8A51-E6A9BB0C09EB}" dt="2021-06-29T17:47:09.731" v="17630" actId="571"/>
          <ac:spMkLst>
            <pc:docMk/>
            <pc:sldMk cId="3821450705" sldId="519"/>
            <ac:spMk id="128" creationId="{E5E73DB6-ECF5-3A47-9E63-D58A70886F43}"/>
          </ac:spMkLst>
        </pc:spChg>
        <pc:spChg chg="mod">
          <ac:chgData name="Verma, Rajat" userId="93539dbf-4e00-4dd4-b541-33e9bc9896ff" providerId="ADAL" clId="{CE868D73-F95B-3442-8A51-E6A9BB0C09EB}" dt="2021-06-29T17:47:12.262" v="17632" actId="1076"/>
          <ac:spMkLst>
            <pc:docMk/>
            <pc:sldMk cId="3821450705" sldId="519"/>
            <ac:spMk id="129" creationId="{A57F3F9C-387A-034F-986F-D77D66ECBDE1}"/>
          </ac:spMkLst>
        </pc:spChg>
        <pc:spChg chg="mod">
          <ac:chgData name="Verma, Rajat" userId="93539dbf-4e00-4dd4-b541-33e9bc9896ff" providerId="ADAL" clId="{CE868D73-F95B-3442-8A51-E6A9BB0C09EB}" dt="2021-06-29T17:47:09.731" v="17630" actId="571"/>
          <ac:spMkLst>
            <pc:docMk/>
            <pc:sldMk cId="3821450705" sldId="519"/>
            <ac:spMk id="130" creationId="{F4FC193B-31E3-B346-A4C9-67C44EB277ED}"/>
          </ac:spMkLst>
        </pc:spChg>
        <pc:spChg chg="del mod">
          <ac:chgData name="Verma, Rajat" userId="93539dbf-4e00-4dd4-b541-33e9bc9896ff" providerId="ADAL" clId="{CE868D73-F95B-3442-8A51-E6A9BB0C09EB}" dt="2021-06-29T17:42:25.928" v="17463" actId="21"/>
          <ac:spMkLst>
            <pc:docMk/>
            <pc:sldMk cId="3821450705" sldId="519"/>
            <ac:spMk id="132" creationId="{71EFCA5B-4EB6-2942-AA56-4E76A430F381}"/>
          </ac:spMkLst>
        </pc:spChg>
        <pc:spChg chg="add mod">
          <ac:chgData name="Verma, Rajat" userId="93539dbf-4e00-4dd4-b541-33e9bc9896ff" providerId="ADAL" clId="{CE868D73-F95B-3442-8A51-E6A9BB0C09EB}" dt="2021-06-29T17:51:12.550" v="17760" actId="14100"/>
          <ac:spMkLst>
            <pc:docMk/>
            <pc:sldMk cId="3821450705" sldId="519"/>
            <ac:spMk id="134" creationId="{1F5AD88D-EA4B-0540-AEF9-9AAD08DBB8AD}"/>
          </ac:spMkLst>
        </pc:spChg>
        <pc:spChg chg="add del mod">
          <ac:chgData name="Verma, Rajat" userId="93539dbf-4e00-4dd4-b541-33e9bc9896ff" providerId="ADAL" clId="{CE868D73-F95B-3442-8A51-E6A9BB0C09EB}" dt="2021-06-29T17:49:32.408" v="17700" actId="478"/>
          <ac:spMkLst>
            <pc:docMk/>
            <pc:sldMk cId="3821450705" sldId="519"/>
            <ac:spMk id="135" creationId="{5D411E82-1075-2842-9EF2-BAAD25A13D83}"/>
          </ac:spMkLst>
        </pc:spChg>
        <pc:spChg chg="del mod">
          <ac:chgData name="Verma, Rajat" userId="93539dbf-4e00-4dd4-b541-33e9bc9896ff" providerId="ADAL" clId="{CE868D73-F95B-3442-8A51-E6A9BB0C09EB}" dt="2021-06-29T18:16:35.021" v="18144" actId="478"/>
          <ac:spMkLst>
            <pc:docMk/>
            <pc:sldMk cId="3821450705" sldId="519"/>
            <ac:spMk id="136" creationId="{D50A8A57-9521-A248-8028-7A0AE3D709D1}"/>
          </ac:spMkLst>
        </pc:spChg>
        <pc:spChg chg="del mod">
          <ac:chgData name="Verma, Rajat" userId="93539dbf-4e00-4dd4-b541-33e9bc9896ff" providerId="ADAL" clId="{CE868D73-F95B-3442-8A51-E6A9BB0C09EB}" dt="2021-06-29T17:51:23.291" v="17761" actId="478"/>
          <ac:spMkLst>
            <pc:docMk/>
            <pc:sldMk cId="3821450705" sldId="519"/>
            <ac:spMk id="137" creationId="{3553E46B-0A34-AF46-87F9-4C4F388D6DBE}"/>
          </ac:spMkLst>
        </pc:spChg>
        <pc:spChg chg="mod">
          <ac:chgData name="Verma, Rajat" userId="93539dbf-4e00-4dd4-b541-33e9bc9896ff" providerId="ADAL" clId="{CE868D73-F95B-3442-8A51-E6A9BB0C09EB}" dt="2021-06-29T18:31:58.560" v="18387" actId="1076"/>
          <ac:spMkLst>
            <pc:docMk/>
            <pc:sldMk cId="3821450705" sldId="519"/>
            <ac:spMk id="138" creationId="{CFB0E675-CDA2-A048-BAF9-D9886A82FFBD}"/>
          </ac:spMkLst>
        </pc:spChg>
        <pc:spChg chg="mod">
          <ac:chgData name="Verma, Rajat" userId="93539dbf-4e00-4dd4-b541-33e9bc9896ff" providerId="ADAL" clId="{CE868D73-F95B-3442-8A51-E6A9BB0C09EB}" dt="2021-06-29T18:31:58.560" v="18387" actId="1076"/>
          <ac:spMkLst>
            <pc:docMk/>
            <pc:sldMk cId="3821450705" sldId="519"/>
            <ac:spMk id="139" creationId="{229EAD4D-242D-FE42-874B-095853ED88D0}"/>
          </ac:spMkLst>
        </pc:spChg>
        <pc:spChg chg="mod">
          <ac:chgData name="Verma, Rajat" userId="93539dbf-4e00-4dd4-b541-33e9bc9896ff" providerId="ADAL" clId="{CE868D73-F95B-3442-8A51-E6A9BB0C09EB}" dt="2021-06-29T18:22:51.732" v="18198" actId="1076"/>
          <ac:spMkLst>
            <pc:docMk/>
            <pc:sldMk cId="3821450705" sldId="519"/>
            <ac:spMk id="140" creationId="{AFC08E48-72B6-694A-9BDB-44726FF41F9D}"/>
          </ac:spMkLst>
        </pc:spChg>
        <pc:spChg chg="del mod">
          <ac:chgData name="Verma, Rajat" userId="93539dbf-4e00-4dd4-b541-33e9bc9896ff" providerId="ADAL" clId="{CE868D73-F95B-3442-8A51-E6A9BB0C09EB}" dt="2021-06-29T18:08:23.232" v="17986" actId="478"/>
          <ac:spMkLst>
            <pc:docMk/>
            <pc:sldMk cId="3821450705" sldId="519"/>
            <ac:spMk id="141" creationId="{AA504D20-5C7D-E248-B03D-12D68D8756C6}"/>
          </ac:spMkLst>
        </pc:spChg>
        <pc:spChg chg="del mod">
          <ac:chgData name="Verma, Rajat" userId="93539dbf-4e00-4dd4-b541-33e9bc9896ff" providerId="ADAL" clId="{CE868D73-F95B-3442-8A51-E6A9BB0C09EB}" dt="2021-06-29T18:25:10.033" v="18247" actId="478"/>
          <ac:spMkLst>
            <pc:docMk/>
            <pc:sldMk cId="3821450705" sldId="519"/>
            <ac:spMk id="142" creationId="{0728F384-0154-6548-84CE-344A0A481188}"/>
          </ac:spMkLst>
        </pc:spChg>
        <pc:spChg chg="del mod">
          <ac:chgData name="Verma, Rajat" userId="93539dbf-4e00-4dd4-b541-33e9bc9896ff" providerId="ADAL" clId="{CE868D73-F95B-3442-8A51-E6A9BB0C09EB}" dt="2021-06-29T18:25:10.033" v="18247" actId="478"/>
          <ac:spMkLst>
            <pc:docMk/>
            <pc:sldMk cId="3821450705" sldId="519"/>
            <ac:spMk id="143" creationId="{44785748-3482-DA42-AC42-5A08180639A1}"/>
          </ac:spMkLst>
        </pc:spChg>
        <pc:spChg chg="mod">
          <ac:chgData name="Verma, Rajat" userId="93539dbf-4e00-4dd4-b541-33e9bc9896ff" providerId="ADAL" clId="{CE868D73-F95B-3442-8A51-E6A9BB0C09EB}" dt="2021-06-29T18:32:28.054" v="18401" actId="1076"/>
          <ac:spMkLst>
            <pc:docMk/>
            <pc:sldMk cId="3821450705" sldId="519"/>
            <ac:spMk id="144" creationId="{D6E52FFE-16E3-3944-9D73-2BF91D55A1B5}"/>
          </ac:spMkLst>
        </pc:spChg>
        <pc:spChg chg="add mod">
          <ac:chgData name="Verma, Rajat" userId="93539dbf-4e00-4dd4-b541-33e9bc9896ff" providerId="ADAL" clId="{CE868D73-F95B-3442-8A51-E6A9BB0C09EB}" dt="2021-06-29T18:25:51.898" v="18252" actId="208"/>
          <ac:spMkLst>
            <pc:docMk/>
            <pc:sldMk cId="3821450705" sldId="519"/>
            <ac:spMk id="145" creationId="{F05FDEF3-061D-8847-B468-2FF722A37A98}"/>
          </ac:spMkLst>
        </pc:spChg>
        <pc:spChg chg="add mod">
          <ac:chgData name="Verma, Rajat" userId="93539dbf-4e00-4dd4-b541-33e9bc9896ff" providerId="ADAL" clId="{CE868D73-F95B-3442-8A51-E6A9BB0C09EB}" dt="2021-06-29T18:02:34.044" v="17913" actId="13926"/>
          <ac:spMkLst>
            <pc:docMk/>
            <pc:sldMk cId="3821450705" sldId="519"/>
            <ac:spMk id="146" creationId="{867E4AAA-E4D1-8048-8BE1-E94519ADDE64}"/>
          </ac:spMkLst>
        </pc:spChg>
        <pc:spChg chg="add mod">
          <ac:chgData name="Verma, Rajat" userId="93539dbf-4e00-4dd4-b541-33e9bc9896ff" providerId="ADAL" clId="{CE868D73-F95B-3442-8A51-E6A9BB0C09EB}" dt="2021-06-29T18:25:51.898" v="18252" actId="208"/>
          <ac:spMkLst>
            <pc:docMk/>
            <pc:sldMk cId="3821450705" sldId="519"/>
            <ac:spMk id="147" creationId="{A6FF610C-390D-0843-B83F-2F4C238484A3}"/>
          </ac:spMkLst>
        </pc:spChg>
        <pc:spChg chg="add mod">
          <ac:chgData name="Verma, Rajat" userId="93539dbf-4e00-4dd4-b541-33e9bc9896ff" providerId="ADAL" clId="{CE868D73-F95B-3442-8A51-E6A9BB0C09EB}" dt="2021-06-29T18:10:28.996" v="18057" actId="1076"/>
          <ac:spMkLst>
            <pc:docMk/>
            <pc:sldMk cId="3821450705" sldId="519"/>
            <ac:spMk id="149" creationId="{5A9EDACE-E8B2-664B-9061-D21DB0C0DE61}"/>
          </ac:spMkLst>
        </pc:spChg>
        <pc:spChg chg="add mod">
          <ac:chgData name="Verma, Rajat" userId="93539dbf-4e00-4dd4-b541-33e9bc9896ff" providerId="ADAL" clId="{CE868D73-F95B-3442-8A51-E6A9BB0C09EB}" dt="2021-06-29T18:10:28.996" v="18057" actId="1076"/>
          <ac:spMkLst>
            <pc:docMk/>
            <pc:sldMk cId="3821450705" sldId="519"/>
            <ac:spMk id="150" creationId="{C4B75D81-4184-E94B-8420-6DF79606FB75}"/>
          </ac:spMkLst>
        </pc:spChg>
        <pc:spChg chg="add mod">
          <ac:chgData name="Verma, Rajat" userId="93539dbf-4e00-4dd4-b541-33e9bc9896ff" providerId="ADAL" clId="{CE868D73-F95B-3442-8A51-E6A9BB0C09EB}" dt="2021-06-29T17:58:49.075" v="17884" actId="20577"/>
          <ac:spMkLst>
            <pc:docMk/>
            <pc:sldMk cId="3821450705" sldId="519"/>
            <ac:spMk id="173" creationId="{678E99E1-7647-7C42-AA50-53E194FBC912}"/>
          </ac:spMkLst>
        </pc:spChg>
        <pc:spChg chg="add mod">
          <ac:chgData name="Verma, Rajat" userId="93539dbf-4e00-4dd4-b541-33e9bc9896ff" providerId="ADAL" clId="{CE868D73-F95B-3442-8A51-E6A9BB0C09EB}" dt="2021-06-29T17:58:42.555" v="17880" actId="20577"/>
          <ac:spMkLst>
            <pc:docMk/>
            <pc:sldMk cId="3821450705" sldId="519"/>
            <ac:spMk id="174" creationId="{C59B555A-3F87-EF4F-845E-BB2A3D8C59D3}"/>
          </ac:spMkLst>
        </pc:spChg>
        <pc:spChg chg="add mod">
          <ac:chgData name="Verma, Rajat" userId="93539dbf-4e00-4dd4-b541-33e9bc9896ff" providerId="ADAL" clId="{CE868D73-F95B-3442-8A51-E6A9BB0C09EB}" dt="2021-06-29T17:58:46.584" v="17881" actId="571"/>
          <ac:spMkLst>
            <pc:docMk/>
            <pc:sldMk cId="3821450705" sldId="519"/>
            <ac:spMk id="175" creationId="{BB68B316-B687-AF45-AD6B-C5310754FC35}"/>
          </ac:spMkLst>
        </pc:spChg>
        <pc:spChg chg="add mod">
          <ac:chgData name="Verma, Rajat" userId="93539dbf-4e00-4dd4-b541-33e9bc9896ff" providerId="ADAL" clId="{CE868D73-F95B-3442-8A51-E6A9BB0C09EB}" dt="2021-06-29T18:32:14.415" v="18398" actId="14100"/>
          <ac:spMkLst>
            <pc:docMk/>
            <pc:sldMk cId="3821450705" sldId="519"/>
            <ac:spMk id="217" creationId="{CE19A921-09EF-9240-9B29-AAB2F8D0895A}"/>
          </ac:spMkLst>
        </pc:spChg>
        <pc:spChg chg="add mod">
          <ac:chgData name="Verma, Rajat" userId="93539dbf-4e00-4dd4-b541-33e9bc9896ff" providerId="ADAL" clId="{CE868D73-F95B-3442-8A51-E6A9BB0C09EB}" dt="2021-06-29T18:22:51.732" v="18198" actId="1076"/>
          <ac:spMkLst>
            <pc:docMk/>
            <pc:sldMk cId="3821450705" sldId="519"/>
            <ac:spMk id="218" creationId="{D46C81F8-9A4A-8F45-85D6-62EA12548640}"/>
          </ac:spMkLst>
        </pc:spChg>
        <pc:spChg chg="add del mod">
          <ac:chgData name="Verma, Rajat" userId="93539dbf-4e00-4dd4-b541-33e9bc9896ff" providerId="ADAL" clId="{CE868D73-F95B-3442-8A51-E6A9BB0C09EB}" dt="2021-06-29T18:18:19.446" v="18156" actId="478"/>
          <ac:spMkLst>
            <pc:docMk/>
            <pc:sldMk cId="3821450705" sldId="519"/>
            <ac:spMk id="223" creationId="{1FDCDD68-1B3E-FE4F-AECF-78131A768FA3}"/>
          </ac:spMkLst>
        </pc:spChg>
        <pc:spChg chg="add mod">
          <ac:chgData name="Verma, Rajat" userId="93539dbf-4e00-4dd4-b541-33e9bc9896ff" providerId="ADAL" clId="{CE868D73-F95B-3442-8A51-E6A9BB0C09EB}" dt="2021-06-29T18:22:51.732" v="18198" actId="1076"/>
          <ac:spMkLst>
            <pc:docMk/>
            <pc:sldMk cId="3821450705" sldId="519"/>
            <ac:spMk id="224" creationId="{ED712C5B-391A-0E4B-9CEA-6ADD27A6525D}"/>
          </ac:spMkLst>
        </pc:spChg>
        <pc:spChg chg="add del mod">
          <ac:chgData name="Verma, Rajat" userId="93539dbf-4e00-4dd4-b541-33e9bc9896ff" providerId="ADAL" clId="{CE868D73-F95B-3442-8A51-E6A9BB0C09EB}" dt="2021-06-29T18:12:39.432" v="18089" actId="478"/>
          <ac:spMkLst>
            <pc:docMk/>
            <pc:sldMk cId="3821450705" sldId="519"/>
            <ac:spMk id="229" creationId="{7752344B-7593-CB4F-9A99-01BEE20B26A7}"/>
          </ac:spMkLst>
        </pc:spChg>
        <pc:spChg chg="add mod">
          <ac:chgData name="Verma, Rajat" userId="93539dbf-4e00-4dd4-b541-33e9bc9896ff" providerId="ADAL" clId="{CE868D73-F95B-3442-8A51-E6A9BB0C09EB}" dt="2021-07-02T16:55:28.605" v="18519" actId="14100"/>
          <ac:spMkLst>
            <pc:docMk/>
            <pc:sldMk cId="3821450705" sldId="519"/>
            <ac:spMk id="255" creationId="{83C77937-4E7A-8747-8A24-877C17270676}"/>
          </ac:spMkLst>
        </pc:spChg>
        <pc:spChg chg="add mod">
          <ac:chgData name="Verma, Rajat" userId="93539dbf-4e00-4dd4-b541-33e9bc9896ff" providerId="ADAL" clId="{CE868D73-F95B-3442-8A51-E6A9BB0C09EB}" dt="2021-06-29T18:12:34.317" v="18088" actId="1036"/>
          <ac:spMkLst>
            <pc:docMk/>
            <pc:sldMk cId="3821450705" sldId="519"/>
            <ac:spMk id="256" creationId="{B247809F-6264-7F48-950F-4F14EFAE6E78}"/>
          </ac:spMkLst>
        </pc:spChg>
        <pc:spChg chg="add mod">
          <ac:chgData name="Verma, Rajat" userId="93539dbf-4e00-4dd4-b541-33e9bc9896ff" providerId="ADAL" clId="{CE868D73-F95B-3442-8A51-E6A9BB0C09EB}" dt="2021-06-29T18:22:51.732" v="18198" actId="1076"/>
          <ac:spMkLst>
            <pc:docMk/>
            <pc:sldMk cId="3821450705" sldId="519"/>
            <ac:spMk id="307" creationId="{3DE76B4C-94E8-D446-B988-2766B1265838}"/>
          </ac:spMkLst>
        </pc:spChg>
        <pc:spChg chg="add mod">
          <ac:chgData name="Verma, Rajat" userId="93539dbf-4e00-4dd4-b541-33e9bc9896ff" providerId="ADAL" clId="{CE868D73-F95B-3442-8A51-E6A9BB0C09EB}" dt="2021-06-29T18:31:58.560" v="18387" actId="1076"/>
          <ac:spMkLst>
            <pc:docMk/>
            <pc:sldMk cId="3821450705" sldId="519"/>
            <ac:spMk id="328" creationId="{6816DF25-0669-564E-865F-2FD9445E64E7}"/>
          </ac:spMkLst>
        </pc:spChg>
        <pc:spChg chg="add mod">
          <ac:chgData name="Verma, Rajat" userId="93539dbf-4e00-4dd4-b541-33e9bc9896ff" providerId="ADAL" clId="{CE868D73-F95B-3442-8A51-E6A9BB0C09EB}" dt="2021-06-29T18:24:03.881" v="18228" actId="404"/>
          <ac:spMkLst>
            <pc:docMk/>
            <pc:sldMk cId="3821450705" sldId="519"/>
            <ac:spMk id="329" creationId="{89749AD2-40B5-6A4A-91E7-9F185870ABC8}"/>
          </ac:spMkLst>
        </pc:spChg>
        <pc:spChg chg="add mod">
          <ac:chgData name="Verma, Rajat" userId="93539dbf-4e00-4dd4-b541-33e9bc9896ff" providerId="ADAL" clId="{CE868D73-F95B-3442-8A51-E6A9BB0C09EB}" dt="2021-06-29T18:26:44.327" v="18261" actId="571"/>
          <ac:spMkLst>
            <pc:docMk/>
            <pc:sldMk cId="3821450705" sldId="519"/>
            <ac:spMk id="344" creationId="{51B98F57-48F9-5D4F-8EB1-7641C296620E}"/>
          </ac:spMkLst>
        </pc:spChg>
        <pc:spChg chg="add mod">
          <ac:chgData name="Verma, Rajat" userId="93539dbf-4e00-4dd4-b541-33e9bc9896ff" providerId="ADAL" clId="{CE868D73-F95B-3442-8A51-E6A9BB0C09EB}" dt="2021-06-29T18:33:58.464" v="18415" actId="14100"/>
          <ac:spMkLst>
            <pc:docMk/>
            <pc:sldMk cId="3821450705" sldId="519"/>
            <ac:spMk id="345" creationId="{6BF108A2-A4C4-124F-B0CF-4E10E35440E6}"/>
          </ac:spMkLst>
        </pc:spChg>
        <pc:spChg chg="add mod">
          <ac:chgData name="Verma, Rajat" userId="93539dbf-4e00-4dd4-b541-33e9bc9896ff" providerId="ADAL" clId="{CE868D73-F95B-3442-8A51-E6A9BB0C09EB}" dt="2021-06-29T18:33:54.481" v="18414" actId="1076"/>
          <ac:spMkLst>
            <pc:docMk/>
            <pc:sldMk cId="3821450705" sldId="519"/>
            <ac:spMk id="346" creationId="{80F86688-ED48-4945-89F8-C9CA0CAF4011}"/>
          </ac:spMkLst>
        </pc:spChg>
        <pc:spChg chg="add mod">
          <ac:chgData name="Verma, Rajat" userId="93539dbf-4e00-4dd4-b541-33e9bc9896ff" providerId="ADAL" clId="{CE868D73-F95B-3442-8A51-E6A9BB0C09EB}" dt="2021-06-29T18:34:06.437" v="18426" actId="1036"/>
          <ac:spMkLst>
            <pc:docMk/>
            <pc:sldMk cId="3821450705" sldId="519"/>
            <ac:spMk id="353" creationId="{3E1BD528-C001-A645-B105-DD87F4B4BCB9}"/>
          </ac:spMkLst>
        </pc:spChg>
        <pc:spChg chg="add mod">
          <ac:chgData name="Verma, Rajat" userId="93539dbf-4e00-4dd4-b541-33e9bc9896ff" providerId="ADAL" clId="{CE868D73-F95B-3442-8A51-E6A9BB0C09EB}" dt="2021-06-29T18:34:06.437" v="18426" actId="1036"/>
          <ac:spMkLst>
            <pc:docMk/>
            <pc:sldMk cId="3821450705" sldId="519"/>
            <ac:spMk id="354" creationId="{30A4A10D-C992-4845-BED4-4A4BA5278FEC}"/>
          </ac:spMkLst>
        </pc:spChg>
        <pc:spChg chg="add mod">
          <ac:chgData name="Verma, Rajat" userId="93539dbf-4e00-4dd4-b541-33e9bc9896ff" providerId="ADAL" clId="{CE868D73-F95B-3442-8A51-E6A9BB0C09EB}" dt="2021-06-29T18:34:06.437" v="18426" actId="1036"/>
          <ac:spMkLst>
            <pc:docMk/>
            <pc:sldMk cId="3821450705" sldId="519"/>
            <ac:spMk id="355" creationId="{CCCB0AB1-0222-A64C-8E39-4E36B6055B4A}"/>
          </ac:spMkLst>
        </pc:spChg>
        <pc:spChg chg="add mod">
          <ac:chgData name="Verma, Rajat" userId="93539dbf-4e00-4dd4-b541-33e9bc9896ff" providerId="ADAL" clId="{CE868D73-F95B-3442-8A51-E6A9BB0C09EB}" dt="2021-06-29T18:33:48.865" v="18413" actId="115"/>
          <ac:spMkLst>
            <pc:docMk/>
            <pc:sldMk cId="3821450705" sldId="519"/>
            <ac:spMk id="358" creationId="{AC86B6B3-8736-B744-8934-4F7BB7FB146A}"/>
          </ac:spMkLst>
        </pc:spChg>
        <pc:spChg chg="add mod">
          <ac:chgData name="Verma, Rajat" userId="93539dbf-4e00-4dd4-b541-33e9bc9896ff" providerId="ADAL" clId="{CE868D73-F95B-3442-8A51-E6A9BB0C09EB}" dt="2021-06-29T18:30:42.187" v="18370" actId="1076"/>
          <ac:spMkLst>
            <pc:docMk/>
            <pc:sldMk cId="3821450705" sldId="519"/>
            <ac:spMk id="359" creationId="{B6640F33-9A0A-284A-AAB0-48415FE98FF7}"/>
          </ac:spMkLst>
        </pc:spChg>
        <pc:spChg chg="add mod">
          <ac:chgData name="Verma, Rajat" userId="93539dbf-4e00-4dd4-b541-33e9bc9896ff" providerId="ADAL" clId="{CE868D73-F95B-3442-8A51-E6A9BB0C09EB}" dt="2021-06-29T18:30:42.187" v="18370" actId="1076"/>
          <ac:spMkLst>
            <pc:docMk/>
            <pc:sldMk cId="3821450705" sldId="519"/>
            <ac:spMk id="360" creationId="{537EBB7D-BE78-ED4D-9594-3DAFEBA69BCC}"/>
          </ac:spMkLst>
        </pc:spChg>
        <pc:spChg chg="add del mod">
          <ac:chgData name="Verma, Rajat" userId="93539dbf-4e00-4dd4-b541-33e9bc9896ff" providerId="ADAL" clId="{CE868D73-F95B-3442-8A51-E6A9BB0C09EB}" dt="2021-06-29T18:32:21.946" v="18400" actId="478"/>
          <ac:spMkLst>
            <pc:docMk/>
            <pc:sldMk cId="3821450705" sldId="519"/>
            <ac:spMk id="372" creationId="{267276FF-1079-2F44-A391-86A0EC85E594}"/>
          </ac:spMkLst>
        </pc:spChg>
        <pc:spChg chg="add mod">
          <ac:chgData name="Verma, Rajat" userId="93539dbf-4e00-4dd4-b541-33e9bc9896ff" providerId="ADAL" clId="{CE868D73-F95B-3442-8A51-E6A9BB0C09EB}" dt="2021-06-29T18:35:05.318" v="18432" actId="1076"/>
          <ac:spMkLst>
            <pc:docMk/>
            <pc:sldMk cId="3821450705" sldId="519"/>
            <ac:spMk id="378" creationId="{64DB4EA6-16EB-2A45-ADE3-F76DEE606D8D}"/>
          </ac:spMkLst>
        </pc:spChg>
        <pc:spChg chg="add mod">
          <ac:chgData name="Verma, Rajat" userId="93539dbf-4e00-4dd4-b541-33e9bc9896ff" providerId="ADAL" clId="{CE868D73-F95B-3442-8A51-E6A9BB0C09EB}" dt="2021-06-29T18:33:34.786" v="18408" actId="1076"/>
          <ac:spMkLst>
            <pc:docMk/>
            <pc:sldMk cId="3821450705" sldId="519"/>
            <ac:spMk id="380" creationId="{E5FD9B89-713B-C94D-B3D6-FE30DBB2BB1E}"/>
          </ac:spMkLst>
        </pc:spChg>
        <pc:grpChg chg="del mod">
          <ac:chgData name="Verma, Rajat" userId="93539dbf-4e00-4dd4-b541-33e9bc9896ff" providerId="ADAL" clId="{CE868D73-F95B-3442-8A51-E6A9BB0C09EB}" dt="2021-06-29T17:42:25.928" v="17463" actId="21"/>
          <ac:grpSpMkLst>
            <pc:docMk/>
            <pc:sldMk cId="3821450705" sldId="519"/>
            <ac:grpSpMk id="44" creationId="{75FCC4C0-2123-3F4E-8811-F30F4928FB82}"/>
          </ac:grpSpMkLst>
        </pc:grpChg>
        <pc:grpChg chg="del mod">
          <ac:chgData name="Verma, Rajat" userId="93539dbf-4e00-4dd4-b541-33e9bc9896ff" providerId="ADAL" clId="{CE868D73-F95B-3442-8A51-E6A9BB0C09EB}" dt="2021-06-29T17:42:25.928" v="17463" actId="21"/>
          <ac:grpSpMkLst>
            <pc:docMk/>
            <pc:sldMk cId="3821450705" sldId="519"/>
            <ac:grpSpMk id="45" creationId="{B4227947-C760-A846-95F4-0B7BB4D19B76}"/>
          </ac:grpSpMkLst>
        </pc:grpChg>
        <pc:grpChg chg="del mod">
          <ac:chgData name="Verma, Rajat" userId="93539dbf-4e00-4dd4-b541-33e9bc9896ff" providerId="ADAL" clId="{CE868D73-F95B-3442-8A51-E6A9BB0C09EB}" dt="2021-06-29T17:42:25.928" v="17463" actId="21"/>
          <ac:grpSpMkLst>
            <pc:docMk/>
            <pc:sldMk cId="3821450705" sldId="519"/>
            <ac:grpSpMk id="49" creationId="{EB992E56-0A16-B541-99CB-83002B3F14BD}"/>
          </ac:grpSpMkLst>
        </pc:grpChg>
        <pc:grpChg chg="add mod">
          <ac:chgData name="Verma, Rajat" userId="93539dbf-4e00-4dd4-b541-33e9bc9896ff" providerId="ADAL" clId="{CE868D73-F95B-3442-8A51-E6A9BB0C09EB}" dt="2021-06-29T17:50:53.684" v="17753" actId="1035"/>
          <ac:grpSpMkLst>
            <pc:docMk/>
            <pc:sldMk cId="3821450705" sldId="519"/>
            <ac:grpSpMk id="81" creationId="{CA9BEC32-4D6E-4B40-8122-2C0D00523F25}"/>
          </ac:grpSpMkLst>
        </pc:grpChg>
        <pc:grpChg chg="add mod">
          <ac:chgData name="Verma, Rajat" userId="93539dbf-4e00-4dd4-b541-33e9bc9896ff" providerId="ADAL" clId="{CE868D73-F95B-3442-8A51-E6A9BB0C09EB}" dt="2021-06-29T17:50:53.684" v="17753" actId="1035"/>
          <ac:grpSpMkLst>
            <pc:docMk/>
            <pc:sldMk cId="3821450705" sldId="519"/>
            <ac:grpSpMk id="90" creationId="{8C293941-E60D-814B-A1A4-95BEEF44837A}"/>
          </ac:grpSpMkLst>
        </pc:grpChg>
        <pc:grpChg chg="add mod">
          <ac:chgData name="Verma, Rajat" userId="93539dbf-4e00-4dd4-b541-33e9bc9896ff" providerId="ADAL" clId="{CE868D73-F95B-3442-8A51-E6A9BB0C09EB}" dt="2021-06-29T17:50:53.684" v="17753" actId="1035"/>
          <ac:grpSpMkLst>
            <pc:docMk/>
            <pc:sldMk cId="3821450705" sldId="519"/>
            <ac:grpSpMk id="95" creationId="{78510B7A-696B-634F-A90E-0DBA3C7E18D9}"/>
          </ac:grpSpMkLst>
        </pc:grpChg>
        <pc:grpChg chg="add mod">
          <ac:chgData name="Verma, Rajat" userId="93539dbf-4e00-4dd4-b541-33e9bc9896ff" providerId="ADAL" clId="{CE868D73-F95B-3442-8A51-E6A9BB0C09EB}" dt="2021-06-29T17:50:53.684" v="17753" actId="1035"/>
          <ac:grpSpMkLst>
            <pc:docMk/>
            <pc:sldMk cId="3821450705" sldId="519"/>
            <ac:grpSpMk id="127" creationId="{37F1D800-3350-D841-8FEF-220B681D9D89}"/>
          </ac:grpSpMkLst>
        </pc:grpChg>
        <pc:cxnChg chg="del mod">
          <ac:chgData name="Verma, Rajat" userId="93539dbf-4e00-4dd4-b541-33e9bc9896ff" providerId="ADAL" clId="{CE868D73-F95B-3442-8A51-E6A9BB0C09EB}" dt="2021-06-29T17:56:34.693" v="17851" actId="478"/>
          <ac:cxnSpMkLst>
            <pc:docMk/>
            <pc:sldMk cId="3821450705" sldId="519"/>
            <ac:cxnSpMk id="18" creationId="{0370396C-06D6-BF4B-9448-B36582CC4519}"/>
          </ac:cxnSpMkLst>
        </pc:cxnChg>
        <pc:cxnChg chg="mod">
          <ac:chgData name="Verma, Rajat" userId="93539dbf-4e00-4dd4-b541-33e9bc9896ff" providerId="ADAL" clId="{CE868D73-F95B-3442-8A51-E6A9BB0C09EB}" dt="2021-06-29T18:15:49.189" v="18135" actId="208"/>
          <ac:cxnSpMkLst>
            <pc:docMk/>
            <pc:sldMk cId="3821450705" sldId="519"/>
            <ac:cxnSpMk id="26" creationId="{5A7308BB-655B-9645-8BDD-8249D6A3EDC5}"/>
          </ac:cxnSpMkLst>
        </pc:cxnChg>
        <pc:cxnChg chg="del mod">
          <ac:chgData name="Verma, Rajat" userId="93539dbf-4e00-4dd4-b541-33e9bc9896ff" providerId="ADAL" clId="{CE868D73-F95B-3442-8A51-E6A9BB0C09EB}" dt="2021-06-29T17:41:11.868" v="17430" actId="478"/>
          <ac:cxnSpMkLst>
            <pc:docMk/>
            <pc:sldMk cId="3821450705" sldId="519"/>
            <ac:cxnSpMk id="29" creationId="{827CC45A-559C-704A-B0B1-7462A7801274}"/>
          </ac:cxnSpMkLst>
        </pc:cxnChg>
        <pc:cxnChg chg="del mod">
          <ac:chgData name="Verma, Rajat" userId="93539dbf-4e00-4dd4-b541-33e9bc9896ff" providerId="ADAL" clId="{CE868D73-F95B-3442-8A51-E6A9BB0C09EB}" dt="2021-06-29T17:41:36.145" v="17441" actId="478"/>
          <ac:cxnSpMkLst>
            <pc:docMk/>
            <pc:sldMk cId="3821450705" sldId="519"/>
            <ac:cxnSpMk id="32" creationId="{F2F515FD-1FE4-ED4E-A649-9172B2EB21E3}"/>
          </ac:cxnSpMkLst>
        </pc:cxnChg>
        <pc:cxnChg chg="del mod">
          <ac:chgData name="Verma, Rajat" userId="93539dbf-4e00-4dd4-b541-33e9bc9896ff" providerId="ADAL" clId="{CE868D73-F95B-3442-8A51-E6A9BB0C09EB}" dt="2021-06-29T17:41:36.688" v="17442" actId="478"/>
          <ac:cxnSpMkLst>
            <pc:docMk/>
            <pc:sldMk cId="3821450705" sldId="519"/>
            <ac:cxnSpMk id="35" creationId="{FDC1D9C4-2D59-5840-8955-CD1CA4C12217}"/>
          </ac:cxnSpMkLst>
        </pc:cxnChg>
        <pc:cxnChg chg="del mod">
          <ac:chgData name="Verma, Rajat" userId="93539dbf-4e00-4dd4-b541-33e9bc9896ff" providerId="ADAL" clId="{CE868D73-F95B-3442-8A51-E6A9BB0C09EB}" dt="2021-06-29T17:42:25.928" v="17463" actId="21"/>
          <ac:cxnSpMkLst>
            <pc:docMk/>
            <pc:sldMk cId="3821450705" sldId="519"/>
            <ac:cxnSpMk id="60" creationId="{65BF704D-A368-1B41-83EE-A218151647E3}"/>
          </ac:cxnSpMkLst>
        </pc:cxnChg>
        <pc:cxnChg chg="del mod">
          <ac:chgData name="Verma, Rajat" userId="93539dbf-4e00-4dd4-b541-33e9bc9896ff" providerId="ADAL" clId="{CE868D73-F95B-3442-8A51-E6A9BB0C09EB}" dt="2021-06-29T17:42:25.928" v="17463" actId="21"/>
          <ac:cxnSpMkLst>
            <pc:docMk/>
            <pc:sldMk cId="3821450705" sldId="519"/>
            <ac:cxnSpMk id="65" creationId="{DCE66134-1B34-594D-9785-7E6889308459}"/>
          </ac:cxnSpMkLst>
        </pc:cxnChg>
        <pc:cxnChg chg="del mod">
          <ac:chgData name="Verma, Rajat" userId="93539dbf-4e00-4dd4-b541-33e9bc9896ff" providerId="ADAL" clId="{CE868D73-F95B-3442-8A51-E6A9BB0C09EB}" dt="2021-06-29T17:42:25.928" v="17463" actId="21"/>
          <ac:cxnSpMkLst>
            <pc:docMk/>
            <pc:sldMk cId="3821450705" sldId="519"/>
            <ac:cxnSpMk id="67" creationId="{592BBBE8-E23E-A742-BD70-C800F6BCCA73}"/>
          </ac:cxnSpMkLst>
        </pc:cxnChg>
        <pc:cxnChg chg="del mod">
          <ac:chgData name="Verma, Rajat" userId="93539dbf-4e00-4dd4-b541-33e9bc9896ff" providerId="ADAL" clId="{CE868D73-F95B-3442-8A51-E6A9BB0C09EB}" dt="2021-06-29T17:54:44.265" v="17833" actId="478"/>
          <ac:cxnSpMkLst>
            <pc:docMk/>
            <pc:sldMk cId="3821450705" sldId="519"/>
            <ac:cxnSpMk id="82" creationId="{729B9B38-8AD8-1148-94EE-A125A63E314A}"/>
          </ac:cxnSpMkLst>
        </pc:cxnChg>
        <pc:cxnChg chg="del mod">
          <ac:chgData name="Verma, Rajat" userId="93539dbf-4e00-4dd4-b541-33e9bc9896ff" providerId="ADAL" clId="{CE868D73-F95B-3442-8A51-E6A9BB0C09EB}" dt="2021-06-29T17:54:43.335" v="17832" actId="478"/>
          <ac:cxnSpMkLst>
            <pc:docMk/>
            <pc:sldMk cId="3821450705" sldId="519"/>
            <ac:cxnSpMk id="89" creationId="{D8D410EA-5B5D-4C4A-BA8B-1F6E1B55949F}"/>
          </ac:cxnSpMkLst>
        </pc:cxnChg>
        <pc:cxnChg chg="del mod">
          <ac:chgData name="Verma, Rajat" userId="93539dbf-4e00-4dd4-b541-33e9bc9896ff" providerId="ADAL" clId="{CE868D73-F95B-3442-8A51-E6A9BB0C09EB}" dt="2021-06-29T17:42:25.928" v="17463" actId="21"/>
          <ac:cxnSpMkLst>
            <pc:docMk/>
            <pc:sldMk cId="3821450705" sldId="519"/>
            <ac:cxnSpMk id="94" creationId="{F74FE610-951C-344F-9ED6-88816BC62ED1}"/>
          </ac:cxnSpMkLst>
        </pc:cxnChg>
        <pc:cxnChg chg="add mod">
          <ac:chgData name="Verma, Rajat" userId="93539dbf-4e00-4dd4-b541-33e9bc9896ff" providerId="ADAL" clId="{CE868D73-F95B-3442-8A51-E6A9BB0C09EB}" dt="2021-06-29T17:50:53.684" v="17753" actId="1035"/>
          <ac:cxnSpMkLst>
            <pc:docMk/>
            <pc:sldMk cId="3821450705" sldId="519"/>
            <ac:cxnSpMk id="99" creationId="{4E2B1D3C-041E-034B-B30D-9BA7882056F4}"/>
          </ac:cxnSpMkLst>
        </pc:cxnChg>
        <pc:cxnChg chg="add mod">
          <ac:chgData name="Verma, Rajat" userId="93539dbf-4e00-4dd4-b541-33e9bc9896ff" providerId="ADAL" clId="{CE868D73-F95B-3442-8A51-E6A9BB0C09EB}" dt="2021-06-29T17:50:53.684" v="17753" actId="1035"/>
          <ac:cxnSpMkLst>
            <pc:docMk/>
            <pc:sldMk cId="3821450705" sldId="519"/>
            <ac:cxnSpMk id="100" creationId="{65533D94-3419-EF4A-B5F5-5FD5DDB81900}"/>
          </ac:cxnSpMkLst>
        </pc:cxnChg>
        <pc:cxnChg chg="add mod">
          <ac:chgData name="Verma, Rajat" userId="93539dbf-4e00-4dd4-b541-33e9bc9896ff" providerId="ADAL" clId="{CE868D73-F95B-3442-8A51-E6A9BB0C09EB}" dt="2021-06-29T17:50:53.684" v="17753" actId="1035"/>
          <ac:cxnSpMkLst>
            <pc:docMk/>
            <pc:sldMk cId="3821450705" sldId="519"/>
            <ac:cxnSpMk id="101" creationId="{B158D55E-25CA-614B-A268-A8D4BF0962F2}"/>
          </ac:cxnSpMkLst>
        </pc:cxnChg>
        <pc:cxnChg chg="add del mod">
          <ac:chgData name="Verma, Rajat" userId="93539dbf-4e00-4dd4-b541-33e9bc9896ff" providerId="ADAL" clId="{CE868D73-F95B-3442-8A51-E6A9BB0C09EB}" dt="2021-06-29T17:48:14.324" v="17651" actId="478"/>
          <ac:cxnSpMkLst>
            <pc:docMk/>
            <pc:sldMk cId="3821450705" sldId="519"/>
            <ac:cxnSpMk id="107" creationId="{9FBCB3FC-B183-A140-A838-0F45897A7690}"/>
          </ac:cxnSpMkLst>
        </pc:cxnChg>
        <pc:cxnChg chg="del mod">
          <ac:chgData name="Verma, Rajat" userId="93539dbf-4e00-4dd4-b541-33e9bc9896ff" providerId="ADAL" clId="{CE868D73-F95B-3442-8A51-E6A9BB0C09EB}" dt="2021-06-29T17:55:03.854" v="17838" actId="478"/>
          <ac:cxnSpMkLst>
            <pc:docMk/>
            <pc:sldMk cId="3821450705" sldId="519"/>
            <ac:cxnSpMk id="124" creationId="{ACE3800D-290E-DA45-9228-E103BDCA75FF}"/>
          </ac:cxnSpMkLst>
        </pc:cxnChg>
        <pc:cxnChg chg="add mod">
          <ac:chgData name="Verma, Rajat" userId="93539dbf-4e00-4dd4-b541-33e9bc9896ff" providerId="ADAL" clId="{CE868D73-F95B-3442-8A51-E6A9BB0C09EB}" dt="2021-06-29T17:50:53.684" v="17753" actId="1035"/>
          <ac:cxnSpMkLst>
            <pc:docMk/>
            <pc:sldMk cId="3821450705" sldId="519"/>
            <ac:cxnSpMk id="131" creationId="{50E05F67-4DF6-3247-A2A7-4FE4FE252A68}"/>
          </ac:cxnSpMkLst>
        </pc:cxnChg>
        <pc:cxnChg chg="add mod">
          <ac:chgData name="Verma, Rajat" userId="93539dbf-4e00-4dd4-b541-33e9bc9896ff" providerId="ADAL" clId="{CE868D73-F95B-3442-8A51-E6A9BB0C09EB}" dt="2021-06-29T17:50:53.684" v="17753" actId="1035"/>
          <ac:cxnSpMkLst>
            <pc:docMk/>
            <pc:sldMk cId="3821450705" sldId="519"/>
            <ac:cxnSpMk id="133" creationId="{A3666C50-5703-3342-82C1-7573E1EDA724}"/>
          </ac:cxnSpMkLst>
        </pc:cxnChg>
        <pc:cxnChg chg="mod">
          <ac:chgData name="Verma, Rajat" userId="93539dbf-4e00-4dd4-b541-33e9bc9896ff" providerId="ADAL" clId="{CE868D73-F95B-3442-8A51-E6A9BB0C09EB}" dt="2021-06-29T18:32:17.158" v="18399" actId="14100"/>
          <ac:cxnSpMkLst>
            <pc:docMk/>
            <pc:sldMk cId="3821450705" sldId="519"/>
            <ac:cxnSpMk id="148" creationId="{CEE51DDE-DA83-9F45-9879-F9F07FB2F593}"/>
          </ac:cxnSpMkLst>
        </pc:cxnChg>
        <pc:cxnChg chg="del mod">
          <ac:chgData name="Verma, Rajat" userId="93539dbf-4e00-4dd4-b541-33e9bc9896ff" providerId="ADAL" clId="{CE868D73-F95B-3442-8A51-E6A9BB0C09EB}" dt="2021-06-29T18:23:24.379" v="18204" actId="478"/>
          <ac:cxnSpMkLst>
            <pc:docMk/>
            <pc:sldMk cId="3821450705" sldId="519"/>
            <ac:cxnSpMk id="152" creationId="{30866129-14CB-EB4E-B812-67E8F824F06D}"/>
          </ac:cxnSpMkLst>
        </pc:cxnChg>
        <pc:cxnChg chg="add del mod">
          <ac:chgData name="Verma, Rajat" userId="93539dbf-4e00-4dd4-b541-33e9bc9896ff" providerId="ADAL" clId="{CE868D73-F95B-3442-8A51-E6A9BB0C09EB}" dt="2021-06-29T18:16:33.883" v="18143" actId="478"/>
          <ac:cxnSpMkLst>
            <pc:docMk/>
            <pc:sldMk cId="3821450705" sldId="519"/>
            <ac:cxnSpMk id="157" creationId="{F505B750-8DCC-7E48-926E-6B044BDB28ED}"/>
          </ac:cxnSpMkLst>
        </pc:cxnChg>
        <pc:cxnChg chg="add mod">
          <ac:chgData name="Verma, Rajat" userId="93539dbf-4e00-4dd4-b541-33e9bc9896ff" providerId="ADAL" clId="{CE868D73-F95B-3442-8A51-E6A9BB0C09EB}" dt="2021-06-29T18:15:49.189" v="18135" actId="208"/>
          <ac:cxnSpMkLst>
            <pc:docMk/>
            <pc:sldMk cId="3821450705" sldId="519"/>
            <ac:cxnSpMk id="158" creationId="{5C1E92FE-33D8-E94E-A28D-90A102B52762}"/>
          </ac:cxnSpMkLst>
        </pc:cxnChg>
        <pc:cxnChg chg="del mod">
          <ac:chgData name="Verma, Rajat" userId="93539dbf-4e00-4dd4-b541-33e9bc9896ff" providerId="ADAL" clId="{CE868D73-F95B-3442-8A51-E6A9BB0C09EB}" dt="2021-06-29T18:21:52.508" v="18181" actId="478"/>
          <ac:cxnSpMkLst>
            <pc:docMk/>
            <pc:sldMk cId="3821450705" sldId="519"/>
            <ac:cxnSpMk id="159" creationId="{EB6B47DB-805D-7046-BF1F-BD5EB433D579}"/>
          </ac:cxnSpMkLst>
        </pc:cxnChg>
        <pc:cxnChg chg="add mod">
          <ac:chgData name="Verma, Rajat" userId="93539dbf-4e00-4dd4-b541-33e9bc9896ff" providerId="ADAL" clId="{CE868D73-F95B-3442-8A51-E6A9BB0C09EB}" dt="2021-06-29T18:16:17.088" v="18142" actId="208"/>
          <ac:cxnSpMkLst>
            <pc:docMk/>
            <pc:sldMk cId="3821450705" sldId="519"/>
            <ac:cxnSpMk id="161" creationId="{D40CADB6-4881-A841-95D8-6D0BA944BAC8}"/>
          </ac:cxnSpMkLst>
        </pc:cxnChg>
        <pc:cxnChg chg="del mod">
          <ac:chgData name="Verma, Rajat" userId="93539dbf-4e00-4dd4-b541-33e9bc9896ff" providerId="ADAL" clId="{CE868D73-F95B-3442-8A51-E6A9BB0C09EB}" dt="2021-06-29T18:23:25.672" v="18205" actId="478"/>
          <ac:cxnSpMkLst>
            <pc:docMk/>
            <pc:sldMk cId="3821450705" sldId="519"/>
            <ac:cxnSpMk id="165" creationId="{E024D156-D6C7-6C43-8D72-39957147D96F}"/>
          </ac:cxnSpMkLst>
        </pc:cxnChg>
        <pc:cxnChg chg="add mod">
          <ac:chgData name="Verma, Rajat" userId="93539dbf-4e00-4dd4-b541-33e9bc9896ff" providerId="ADAL" clId="{CE868D73-F95B-3442-8A51-E6A9BB0C09EB}" dt="2021-06-29T18:16:12.320" v="18141" actId="208"/>
          <ac:cxnSpMkLst>
            <pc:docMk/>
            <pc:sldMk cId="3821450705" sldId="519"/>
            <ac:cxnSpMk id="166" creationId="{BC65A027-F63F-A444-A357-FEC9F267869F}"/>
          </ac:cxnSpMkLst>
        </pc:cxnChg>
        <pc:cxnChg chg="del mod">
          <ac:chgData name="Verma, Rajat" userId="93539dbf-4e00-4dd4-b541-33e9bc9896ff" providerId="ADAL" clId="{CE868D73-F95B-3442-8A51-E6A9BB0C09EB}" dt="2021-06-29T18:06:07.190" v="17956" actId="478"/>
          <ac:cxnSpMkLst>
            <pc:docMk/>
            <pc:sldMk cId="3821450705" sldId="519"/>
            <ac:cxnSpMk id="169" creationId="{1CEC18F4-F997-2E4F-B1C5-AC89964ECFBD}"/>
          </ac:cxnSpMkLst>
        </pc:cxnChg>
        <pc:cxnChg chg="add mod">
          <ac:chgData name="Verma, Rajat" userId="93539dbf-4e00-4dd4-b541-33e9bc9896ff" providerId="ADAL" clId="{CE868D73-F95B-3442-8A51-E6A9BB0C09EB}" dt="2021-06-29T18:15:57.225" v="18136" actId="208"/>
          <ac:cxnSpMkLst>
            <pc:docMk/>
            <pc:sldMk cId="3821450705" sldId="519"/>
            <ac:cxnSpMk id="170" creationId="{BADD6669-7510-1B4F-A35E-AB519A08DD4B}"/>
          </ac:cxnSpMkLst>
        </pc:cxnChg>
        <pc:cxnChg chg="add mod">
          <ac:chgData name="Verma, Rajat" userId="93539dbf-4e00-4dd4-b541-33e9bc9896ff" providerId="ADAL" clId="{CE868D73-F95B-3442-8A51-E6A9BB0C09EB}" dt="2021-06-29T18:15:49.189" v="18135" actId="208"/>
          <ac:cxnSpMkLst>
            <pc:docMk/>
            <pc:sldMk cId="3821450705" sldId="519"/>
            <ac:cxnSpMk id="176" creationId="{D4E1092D-8B53-2A4C-B3F0-1ED6EDF0D458}"/>
          </ac:cxnSpMkLst>
        </pc:cxnChg>
        <pc:cxnChg chg="add mod">
          <ac:chgData name="Verma, Rajat" userId="93539dbf-4e00-4dd4-b541-33e9bc9896ff" providerId="ADAL" clId="{CE868D73-F95B-3442-8A51-E6A9BB0C09EB}" dt="2021-06-29T18:15:49.189" v="18135" actId="208"/>
          <ac:cxnSpMkLst>
            <pc:docMk/>
            <pc:sldMk cId="3821450705" sldId="519"/>
            <ac:cxnSpMk id="182" creationId="{6B6D936E-6102-834F-A777-16EEA7BB65FF}"/>
          </ac:cxnSpMkLst>
        </pc:cxnChg>
        <pc:cxnChg chg="add mod">
          <ac:chgData name="Verma, Rajat" userId="93539dbf-4e00-4dd4-b541-33e9bc9896ff" providerId="ADAL" clId="{CE868D73-F95B-3442-8A51-E6A9BB0C09EB}" dt="2021-06-29T18:15:49.189" v="18135" actId="208"/>
          <ac:cxnSpMkLst>
            <pc:docMk/>
            <pc:sldMk cId="3821450705" sldId="519"/>
            <ac:cxnSpMk id="186" creationId="{393B618A-0A6F-2441-AE96-7F8C3F423BA4}"/>
          </ac:cxnSpMkLst>
        </pc:cxnChg>
        <pc:cxnChg chg="add mod">
          <ac:chgData name="Verma, Rajat" userId="93539dbf-4e00-4dd4-b541-33e9bc9896ff" providerId="ADAL" clId="{CE868D73-F95B-3442-8A51-E6A9BB0C09EB}" dt="2021-07-02T16:57:33.040" v="18526" actId="14100"/>
          <ac:cxnSpMkLst>
            <pc:docMk/>
            <pc:sldMk cId="3821450705" sldId="519"/>
            <ac:cxnSpMk id="189" creationId="{96AB1F4C-54AB-F34C-905F-DDC8C10F3262}"/>
          </ac:cxnSpMkLst>
        </pc:cxnChg>
        <pc:cxnChg chg="add mod">
          <ac:chgData name="Verma, Rajat" userId="93539dbf-4e00-4dd4-b541-33e9bc9896ff" providerId="ADAL" clId="{CE868D73-F95B-3442-8A51-E6A9BB0C09EB}" dt="2021-06-29T18:21:00.560" v="18178" actId="14100"/>
          <ac:cxnSpMkLst>
            <pc:docMk/>
            <pc:sldMk cId="3821450705" sldId="519"/>
            <ac:cxnSpMk id="197" creationId="{19F0634F-54C6-7C40-A19C-12C164C5DD55}"/>
          </ac:cxnSpMkLst>
        </pc:cxnChg>
        <pc:cxnChg chg="add mod">
          <ac:chgData name="Verma, Rajat" userId="93539dbf-4e00-4dd4-b541-33e9bc9896ff" providerId="ADAL" clId="{CE868D73-F95B-3442-8A51-E6A9BB0C09EB}" dt="2021-06-29T18:20:38.137" v="18173" actId="14100"/>
          <ac:cxnSpMkLst>
            <pc:docMk/>
            <pc:sldMk cId="3821450705" sldId="519"/>
            <ac:cxnSpMk id="201" creationId="{E623A2D4-7865-1A46-B8BF-2D4B8D6102E0}"/>
          </ac:cxnSpMkLst>
        </pc:cxnChg>
        <pc:cxnChg chg="add mod">
          <ac:chgData name="Verma, Rajat" userId="93539dbf-4e00-4dd4-b541-33e9bc9896ff" providerId="ADAL" clId="{CE868D73-F95B-3442-8A51-E6A9BB0C09EB}" dt="2021-06-29T18:20:46.737" v="18175" actId="14100"/>
          <ac:cxnSpMkLst>
            <pc:docMk/>
            <pc:sldMk cId="3821450705" sldId="519"/>
            <ac:cxnSpMk id="205" creationId="{8C8835B0-AB3F-4D47-AC32-557826492FC7}"/>
          </ac:cxnSpMkLst>
        </pc:cxnChg>
        <pc:cxnChg chg="add mod">
          <ac:chgData name="Verma, Rajat" userId="93539dbf-4e00-4dd4-b541-33e9bc9896ff" providerId="ADAL" clId="{CE868D73-F95B-3442-8A51-E6A9BB0C09EB}" dt="2021-06-29T18:20:41.857" v="18174" actId="14100"/>
          <ac:cxnSpMkLst>
            <pc:docMk/>
            <pc:sldMk cId="3821450705" sldId="519"/>
            <ac:cxnSpMk id="209" creationId="{A1E230F5-C345-194B-A5F2-9C94B88B9491}"/>
          </ac:cxnSpMkLst>
        </pc:cxnChg>
        <pc:cxnChg chg="add mod">
          <ac:chgData name="Verma, Rajat" userId="93539dbf-4e00-4dd4-b541-33e9bc9896ff" providerId="ADAL" clId="{CE868D73-F95B-3442-8A51-E6A9BB0C09EB}" dt="2021-07-02T16:55:28.605" v="18519" actId="14100"/>
          <ac:cxnSpMkLst>
            <pc:docMk/>
            <pc:sldMk cId="3821450705" sldId="519"/>
            <ac:cxnSpMk id="233" creationId="{E6310889-D3D5-CD48-9B9F-716365C62E91}"/>
          </ac:cxnSpMkLst>
        </pc:cxnChg>
        <pc:cxnChg chg="add mod">
          <ac:chgData name="Verma, Rajat" userId="93539dbf-4e00-4dd4-b541-33e9bc9896ff" providerId="ADAL" clId="{CE868D73-F95B-3442-8A51-E6A9BB0C09EB}" dt="2021-07-02T16:55:28.605" v="18519" actId="14100"/>
          <ac:cxnSpMkLst>
            <pc:docMk/>
            <pc:sldMk cId="3821450705" sldId="519"/>
            <ac:cxnSpMk id="261" creationId="{13B4EDF0-0B40-A144-804D-36CBDEDF6888}"/>
          </ac:cxnSpMkLst>
        </pc:cxnChg>
        <pc:cxnChg chg="add mod">
          <ac:chgData name="Verma, Rajat" userId="93539dbf-4e00-4dd4-b541-33e9bc9896ff" providerId="ADAL" clId="{CE868D73-F95B-3442-8A51-E6A9BB0C09EB}" dt="2021-07-02T16:56:02.401" v="18521" actId="14100"/>
          <ac:cxnSpMkLst>
            <pc:docMk/>
            <pc:sldMk cId="3821450705" sldId="519"/>
            <ac:cxnSpMk id="264" creationId="{6AC68B76-140F-B949-9367-39F7AF1AECB0}"/>
          </ac:cxnSpMkLst>
        </pc:cxnChg>
        <pc:cxnChg chg="add mod">
          <ac:chgData name="Verma, Rajat" userId="93539dbf-4e00-4dd4-b541-33e9bc9896ff" providerId="ADAL" clId="{CE868D73-F95B-3442-8A51-E6A9BB0C09EB}" dt="2021-07-02T16:55:28.605" v="18519" actId="14100"/>
          <ac:cxnSpMkLst>
            <pc:docMk/>
            <pc:sldMk cId="3821450705" sldId="519"/>
            <ac:cxnSpMk id="277" creationId="{1760104E-EBB9-3D42-AB9B-49A4AECAAF19}"/>
          </ac:cxnSpMkLst>
        </pc:cxnChg>
        <pc:cxnChg chg="add mod">
          <ac:chgData name="Verma, Rajat" userId="93539dbf-4e00-4dd4-b541-33e9bc9896ff" providerId="ADAL" clId="{CE868D73-F95B-3442-8A51-E6A9BB0C09EB}" dt="2021-07-02T16:55:28.605" v="18519" actId="14100"/>
          <ac:cxnSpMkLst>
            <pc:docMk/>
            <pc:sldMk cId="3821450705" sldId="519"/>
            <ac:cxnSpMk id="281" creationId="{DEA81C1C-EC7A-734E-82D7-B7BC74430A42}"/>
          </ac:cxnSpMkLst>
        </pc:cxnChg>
        <pc:cxnChg chg="add mod">
          <ac:chgData name="Verma, Rajat" userId="93539dbf-4e00-4dd4-b541-33e9bc9896ff" providerId="ADAL" clId="{CE868D73-F95B-3442-8A51-E6A9BB0C09EB}" dt="2021-06-29T18:24:37.064" v="18235" actId="208"/>
          <ac:cxnSpMkLst>
            <pc:docMk/>
            <pc:sldMk cId="3821450705" sldId="519"/>
            <ac:cxnSpMk id="322" creationId="{FF981672-2FAF-CD4E-B696-51F3F3777743}"/>
          </ac:cxnSpMkLst>
        </pc:cxnChg>
        <pc:cxnChg chg="add mod">
          <ac:chgData name="Verma, Rajat" userId="93539dbf-4e00-4dd4-b541-33e9bc9896ff" providerId="ADAL" clId="{CE868D73-F95B-3442-8A51-E6A9BB0C09EB}" dt="2021-06-29T18:31:58.560" v="18387" actId="1076"/>
          <ac:cxnSpMkLst>
            <pc:docMk/>
            <pc:sldMk cId="3821450705" sldId="519"/>
            <ac:cxnSpMk id="323" creationId="{6B2CD188-D075-C041-8FBC-A8D7E8344CCA}"/>
          </ac:cxnSpMkLst>
        </pc:cxnChg>
        <pc:cxnChg chg="add mod">
          <ac:chgData name="Verma, Rajat" userId="93539dbf-4e00-4dd4-b541-33e9bc9896ff" providerId="ADAL" clId="{CE868D73-F95B-3442-8A51-E6A9BB0C09EB}" dt="2021-06-29T18:24:50.206" v="18238" actId="14100"/>
          <ac:cxnSpMkLst>
            <pc:docMk/>
            <pc:sldMk cId="3821450705" sldId="519"/>
            <ac:cxnSpMk id="331" creationId="{F9A70135-7382-E940-811A-FC9E046B85A1}"/>
          </ac:cxnSpMkLst>
        </pc:cxnChg>
        <pc:cxnChg chg="add mod">
          <ac:chgData name="Verma, Rajat" userId="93539dbf-4e00-4dd4-b541-33e9bc9896ff" providerId="ADAL" clId="{CE868D73-F95B-3442-8A51-E6A9BB0C09EB}" dt="2021-06-29T18:31:58.560" v="18387" actId="1076"/>
          <ac:cxnSpMkLst>
            <pc:docMk/>
            <pc:sldMk cId="3821450705" sldId="519"/>
            <ac:cxnSpMk id="332" creationId="{15F6B4CA-0382-4B49-9264-854A512F5EBB}"/>
          </ac:cxnSpMkLst>
        </pc:cxnChg>
        <pc:cxnChg chg="add mod">
          <ac:chgData name="Verma, Rajat" userId="93539dbf-4e00-4dd4-b541-33e9bc9896ff" providerId="ADAL" clId="{CE868D73-F95B-3442-8A51-E6A9BB0C09EB}" dt="2021-06-29T18:34:06.437" v="18426" actId="1036"/>
          <ac:cxnSpMkLst>
            <pc:docMk/>
            <pc:sldMk cId="3821450705" sldId="519"/>
            <ac:cxnSpMk id="348" creationId="{4CE1A22B-8649-8F40-91BB-38A63EA038EE}"/>
          </ac:cxnSpMkLst>
        </pc:cxnChg>
        <pc:cxnChg chg="add mod">
          <ac:chgData name="Verma, Rajat" userId="93539dbf-4e00-4dd4-b541-33e9bc9896ff" providerId="ADAL" clId="{CE868D73-F95B-3442-8A51-E6A9BB0C09EB}" dt="2021-06-29T18:34:06.437" v="18426" actId="1036"/>
          <ac:cxnSpMkLst>
            <pc:docMk/>
            <pc:sldMk cId="3821450705" sldId="519"/>
            <ac:cxnSpMk id="350" creationId="{FE26AF6D-1DBE-8148-A929-9A66B1BB2D41}"/>
          </ac:cxnSpMkLst>
        </pc:cxnChg>
        <pc:cxnChg chg="add del mod">
          <ac:chgData name="Verma, Rajat" userId="93539dbf-4e00-4dd4-b541-33e9bc9896ff" providerId="ADAL" clId="{CE868D73-F95B-3442-8A51-E6A9BB0C09EB}" dt="2021-06-29T18:28:50.841" v="18350" actId="478"/>
          <ac:cxnSpMkLst>
            <pc:docMk/>
            <pc:sldMk cId="3821450705" sldId="519"/>
            <ac:cxnSpMk id="351" creationId="{864769EF-3EA5-3343-BC92-E49632BD5DE9}"/>
          </ac:cxnSpMkLst>
        </pc:cxnChg>
        <pc:cxnChg chg="add del mod">
          <ac:chgData name="Verma, Rajat" userId="93539dbf-4e00-4dd4-b541-33e9bc9896ff" providerId="ADAL" clId="{CE868D73-F95B-3442-8A51-E6A9BB0C09EB}" dt="2021-06-29T18:28:52.239" v="18352" actId="478"/>
          <ac:cxnSpMkLst>
            <pc:docMk/>
            <pc:sldMk cId="3821450705" sldId="519"/>
            <ac:cxnSpMk id="352" creationId="{083E3EB1-9174-4B47-B317-1C752FDAF338}"/>
          </ac:cxnSpMkLst>
        </pc:cxnChg>
        <pc:cxnChg chg="add mod">
          <ac:chgData name="Verma, Rajat" userId="93539dbf-4e00-4dd4-b541-33e9bc9896ff" providerId="ADAL" clId="{CE868D73-F95B-3442-8A51-E6A9BB0C09EB}" dt="2021-06-29T18:30:42.187" v="18370" actId="1076"/>
          <ac:cxnSpMkLst>
            <pc:docMk/>
            <pc:sldMk cId="3821450705" sldId="519"/>
            <ac:cxnSpMk id="356" creationId="{CB111FC5-725F-4C4D-9C3E-ABF2BD4AAD64}"/>
          </ac:cxnSpMkLst>
        </pc:cxnChg>
        <pc:cxnChg chg="add mod">
          <ac:chgData name="Verma, Rajat" userId="93539dbf-4e00-4dd4-b541-33e9bc9896ff" providerId="ADAL" clId="{CE868D73-F95B-3442-8A51-E6A9BB0C09EB}" dt="2021-06-29T18:30:42.187" v="18370" actId="1076"/>
          <ac:cxnSpMkLst>
            <pc:docMk/>
            <pc:sldMk cId="3821450705" sldId="519"/>
            <ac:cxnSpMk id="357" creationId="{1A148C11-2629-9040-A088-B38353ACB065}"/>
          </ac:cxnSpMkLst>
        </pc:cxnChg>
        <pc:cxnChg chg="add del mod">
          <ac:chgData name="Verma, Rajat" userId="93539dbf-4e00-4dd4-b541-33e9bc9896ff" providerId="ADAL" clId="{CE868D73-F95B-3442-8A51-E6A9BB0C09EB}" dt="2021-06-29T18:29:38.715" v="18357" actId="478"/>
          <ac:cxnSpMkLst>
            <pc:docMk/>
            <pc:sldMk cId="3821450705" sldId="519"/>
            <ac:cxnSpMk id="361" creationId="{0E0E5FA8-FCA6-5945-BC0C-283EA1296753}"/>
          </ac:cxnSpMkLst>
        </pc:cxnChg>
        <pc:cxnChg chg="add del mod">
          <ac:chgData name="Verma, Rajat" userId="93539dbf-4e00-4dd4-b541-33e9bc9896ff" providerId="ADAL" clId="{CE868D73-F95B-3442-8A51-E6A9BB0C09EB}" dt="2021-06-29T18:29:52.590" v="18359" actId="11529"/>
          <ac:cxnSpMkLst>
            <pc:docMk/>
            <pc:sldMk cId="3821450705" sldId="519"/>
            <ac:cxnSpMk id="364" creationId="{34AE416B-5C51-654C-A3CA-EE1319930F45}"/>
          </ac:cxnSpMkLst>
        </pc:cxnChg>
        <pc:cxnChg chg="add del mod">
          <ac:chgData name="Verma, Rajat" userId="93539dbf-4e00-4dd4-b541-33e9bc9896ff" providerId="ADAL" clId="{CE868D73-F95B-3442-8A51-E6A9BB0C09EB}" dt="2021-06-29T18:30:13.906" v="18365" actId="478"/>
          <ac:cxnSpMkLst>
            <pc:docMk/>
            <pc:sldMk cId="3821450705" sldId="519"/>
            <ac:cxnSpMk id="366" creationId="{3F68E03A-F49F-1C41-A317-C2CE077701C1}"/>
          </ac:cxnSpMkLst>
        </pc:cxnChg>
        <pc:cxnChg chg="add mod">
          <ac:chgData name="Verma, Rajat" userId="93539dbf-4e00-4dd4-b541-33e9bc9896ff" providerId="ADAL" clId="{CE868D73-F95B-3442-8A51-E6A9BB0C09EB}" dt="2021-06-29T18:33:41.410" v="18411" actId="14100"/>
          <ac:cxnSpMkLst>
            <pc:docMk/>
            <pc:sldMk cId="3821450705" sldId="519"/>
            <ac:cxnSpMk id="368" creationId="{CDEBB62D-F988-A848-946A-3713DF3D2936}"/>
          </ac:cxnSpMkLst>
        </pc:cxnChg>
        <pc:cxnChg chg="add mod">
          <ac:chgData name="Verma, Rajat" userId="93539dbf-4e00-4dd4-b541-33e9bc9896ff" providerId="ADAL" clId="{CE868D73-F95B-3442-8A51-E6A9BB0C09EB}" dt="2021-07-02T16:55:28.605" v="18519" actId="14100"/>
          <ac:cxnSpMkLst>
            <pc:docMk/>
            <pc:sldMk cId="3821450705" sldId="519"/>
            <ac:cxnSpMk id="384" creationId="{F38CB55B-FA80-DF4A-945C-4CD1B506F453}"/>
          </ac:cxnSpMkLst>
        </pc:cxnChg>
      </pc:sldChg>
      <pc:sldMasterChg chg="modSldLayout">
        <pc:chgData name="Verma, Rajat" userId="93539dbf-4e00-4dd4-b541-33e9bc9896ff" providerId="ADAL" clId="{CE868D73-F95B-3442-8A51-E6A9BB0C09EB}" dt="2021-06-27T16:20:14.308" v="8852" actId="404"/>
        <pc:sldMasterMkLst>
          <pc:docMk/>
          <pc:sldMasterMk cId="0" sldId="2147483648"/>
        </pc:sldMasterMkLst>
        <pc:sldLayoutChg chg="modSp mod">
          <pc:chgData name="Verma, Rajat" userId="93539dbf-4e00-4dd4-b541-33e9bc9896ff" providerId="ADAL" clId="{CE868D73-F95B-3442-8A51-E6A9BB0C09EB}" dt="2021-06-27T16:20:14.308" v="8852" actId="404"/>
          <pc:sldLayoutMkLst>
            <pc:docMk/>
            <pc:sldMasterMk cId="0" sldId="2147483648"/>
            <pc:sldLayoutMk cId="0" sldId="2147483650"/>
          </pc:sldLayoutMkLst>
          <pc:spChg chg="mod">
            <ac:chgData name="Verma, Rajat" userId="93539dbf-4e00-4dd4-b541-33e9bc9896ff" providerId="ADAL" clId="{CE868D73-F95B-3442-8A51-E6A9BB0C09EB}" dt="2021-06-27T16:18:07.718" v="8827" actId="1076"/>
            <ac:spMkLst>
              <pc:docMk/>
              <pc:sldMasterMk cId="0" sldId="2147483648"/>
              <pc:sldLayoutMk cId="0" sldId="2147483650"/>
              <ac:spMk id="4" creationId="{91CDAF97-04CB-5A4E-9D5D-582A37FD51F6}"/>
            </ac:spMkLst>
          </pc:spChg>
          <pc:spChg chg="mod">
            <ac:chgData name="Verma, Rajat" userId="93539dbf-4e00-4dd4-b541-33e9bc9896ff" providerId="ADAL" clId="{CE868D73-F95B-3442-8A51-E6A9BB0C09EB}" dt="2021-06-27T16:20:14.308" v="8852" actId="404"/>
            <ac:spMkLst>
              <pc:docMk/>
              <pc:sldMasterMk cId="0" sldId="2147483648"/>
              <pc:sldLayoutMk cId="0" sldId="2147483650"/>
              <ac:spMk id="5" creationId="{15F1F893-2817-B641-9584-41DF529C9377}"/>
            </ac:spMkLst>
          </pc:spChg>
          <pc:spChg chg="mod">
            <ac:chgData name="Verma, Rajat" userId="93539dbf-4e00-4dd4-b541-33e9bc9896ff" providerId="ADAL" clId="{CE868D73-F95B-3442-8A51-E6A9BB0C09EB}" dt="2021-06-27T16:18:07.718" v="8827" actId="1076"/>
            <ac:spMkLst>
              <pc:docMk/>
              <pc:sldMasterMk cId="0" sldId="2147483648"/>
              <pc:sldLayoutMk cId="0" sldId="2147483650"/>
              <ac:spMk id="8" creationId="{00000000-0000-0000-0000-000000000000}"/>
            </ac:spMkLst>
          </pc:spChg>
        </pc:sldLayoutChg>
      </pc:sldMasterChg>
    </pc:docChg>
  </pc:docChgLst>
  <pc:docChgLst>
    <pc:chgData name="Verma, Rajat" userId="93539dbf-4e00-4dd4-b541-33e9bc9896ff" providerId="ADAL" clId="{68C90DC4-4432-A342-A507-60848A6124DF}"/>
    <pc:docChg chg="undo redo custSel addSld delSld modSld sldOrd modMainMaster">
      <pc:chgData name="Verma, Rajat" userId="93539dbf-4e00-4dd4-b541-33e9bc9896ff" providerId="ADAL" clId="{68C90DC4-4432-A342-A507-60848A6124DF}" dt="2022-08-08T13:14:09.827" v="8995" actId="6549"/>
      <pc:docMkLst>
        <pc:docMk/>
      </pc:docMkLst>
      <pc:sldChg chg="modSp mod">
        <pc:chgData name="Verma, Rajat" userId="93539dbf-4e00-4dd4-b541-33e9bc9896ff" providerId="ADAL" clId="{68C90DC4-4432-A342-A507-60848A6124DF}" dt="2022-08-01T12:00:12.053" v="1942" actId="20577"/>
        <pc:sldMkLst>
          <pc:docMk/>
          <pc:sldMk cId="0" sldId="256"/>
        </pc:sldMkLst>
        <pc:spChg chg="mod">
          <ac:chgData name="Verma, Rajat" userId="93539dbf-4e00-4dd4-b541-33e9bc9896ff" providerId="ADAL" clId="{68C90DC4-4432-A342-A507-60848A6124DF}" dt="2022-08-01T12:00:12.053" v="194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Verma, Rajat" userId="93539dbf-4e00-4dd4-b541-33e9bc9896ff" providerId="ADAL" clId="{68C90DC4-4432-A342-A507-60848A6124DF}" dt="2022-08-01T00:52:25.695" v="8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 del mod delAnim">
        <pc:chgData name="Verma, Rajat" userId="93539dbf-4e00-4dd4-b541-33e9bc9896ff" providerId="ADAL" clId="{68C90DC4-4432-A342-A507-60848A6124DF}" dt="2022-08-01T11:59:39.523" v="1913" actId="2696"/>
        <pc:sldMkLst>
          <pc:docMk/>
          <pc:sldMk cId="4006550599" sldId="257"/>
        </pc:sldMkLst>
        <pc:grpChg chg="del">
          <ac:chgData name="Verma, Rajat" userId="93539dbf-4e00-4dd4-b541-33e9bc9896ff" providerId="ADAL" clId="{68C90DC4-4432-A342-A507-60848A6124DF}" dt="2022-08-01T00:58:58.416" v="228" actId="478"/>
          <ac:grpSpMkLst>
            <pc:docMk/>
            <pc:sldMk cId="4006550599" sldId="257"/>
            <ac:grpSpMk id="65" creationId="{7A1A2D6F-1001-4B59-A1FE-6CD59F4C04F5}"/>
          </ac:grpSpMkLst>
        </pc:grpChg>
      </pc:sldChg>
      <pc:sldChg chg="addSp delSp modSp mod">
        <pc:chgData name="Verma, Rajat" userId="93539dbf-4e00-4dd4-b541-33e9bc9896ff" providerId="ADAL" clId="{68C90DC4-4432-A342-A507-60848A6124DF}" dt="2022-08-08T13:01:40.027" v="8815" actId="1076"/>
        <pc:sldMkLst>
          <pc:docMk/>
          <pc:sldMk cId="355880852" sldId="258"/>
        </pc:sldMkLst>
        <pc:spChg chg="mod">
          <ac:chgData name="Verma, Rajat" userId="93539dbf-4e00-4dd4-b541-33e9bc9896ff" providerId="ADAL" clId="{68C90DC4-4432-A342-A507-60848A6124DF}" dt="2022-08-01T13:23:40.410" v="5195" actId="20577"/>
          <ac:spMkLst>
            <pc:docMk/>
            <pc:sldMk cId="355880852" sldId="258"/>
            <ac:spMk id="2" creationId="{1755D041-5606-4B9D-817A-45512B5F04FE}"/>
          </ac:spMkLst>
        </pc:spChg>
        <pc:spChg chg="del">
          <ac:chgData name="Verma, Rajat" userId="93539dbf-4e00-4dd4-b541-33e9bc9896ff" providerId="ADAL" clId="{68C90DC4-4432-A342-A507-60848A6124DF}" dt="2022-08-01T12:38:57.406" v="3340" actId="478"/>
          <ac:spMkLst>
            <pc:docMk/>
            <pc:sldMk cId="355880852" sldId="258"/>
            <ac:spMk id="3" creationId="{15203CB5-C989-4014-BD4D-8CC17536EBF2}"/>
          </ac:spMkLst>
        </pc:spChg>
        <pc:spChg chg="del">
          <ac:chgData name="Verma, Rajat" userId="93539dbf-4e00-4dd4-b541-33e9bc9896ff" providerId="ADAL" clId="{68C90DC4-4432-A342-A507-60848A6124DF}" dt="2022-08-01T12:01:12.033" v="1945" actId="478"/>
          <ac:spMkLst>
            <pc:docMk/>
            <pc:sldMk cId="355880852" sldId="258"/>
            <ac:spMk id="5" creationId="{BB661D78-8226-47CB-AA32-C2DF66E5C194}"/>
          </ac:spMkLst>
        </pc:spChg>
        <pc:spChg chg="mod">
          <ac:chgData name="Verma, Rajat" userId="93539dbf-4e00-4dd4-b541-33e9bc9896ff" providerId="ADAL" clId="{68C90DC4-4432-A342-A507-60848A6124DF}" dt="2022-08-01T13:31:38.458" v="5415" actId="1076"/>
          <ac:spMkLst>
            <pc:docMk/>
            <pc:sldMk cId="355880852" sldId="258"/>
            <ac:spMk id="6" creationId="{BCDFC1B2-DDE5-4D9C-B7F1-A51B25A84E82}"/>
          </ac:spMkLst>
        </pc:spChg>
        <pc:spChg chg="del">
          <ac:chgData name="Verma, Rajat" userId="93539dbf-4e00-4dd4-b541-33e9bc9896ff" providerId="ADAL" clId="{68C90DC4-4432-A342-A507-60848A6124DF}" dt="2022-08-01T12:47:52.592" v="3466" actId="478"/>
          <ac:spMkLst>
            <pc:docMk/>
            <pc:sldMk cId="355880852" sldId="258"/>
            <ac:spMk id="7" creationId="{D451361C-4B17-40B0-A7E1-22F66C8AC9F4}"/>
          </ac:spMkLst>
        </pc:spChg>
        <pc:spChg chg="add del mod">
          <ac:chgData name="Verma, Rajat" userId="93539dbf-4e00-4dd4-b541-33e9bc9896ff" providerId="ADAL" clId="{68C90DC4-4432-A342-A507-60848A6124DF}" dt="2022-08-01T13:00:27.955" v="4170" actId="478"/>
          <ac:spMkLst>
            <pc:docMk/>
            <pc:sldMk cId="355880852" sldId="258"/>
            <ac:spMk id="9" creationId="{0BF1D94C-82B9-79B9-92ED-14CC1689890B}"/>
          </ac:spMkLst>
        </pc:spChg>
        <pc:spChg chg="add del mod">
          <ac:chgData name="Verma, Rajat" userId="93539dbf-4e00-4dd4-b541-33e9bc9896ff" providerId="ADAL" clId="{68C90DC4-4432-A342-A507-60848A6124DF}" dt="2022-08-01T13:00:29.314" v="4171" actId="478"/>
          <ac:spMkLst>
            <pc:docMk/>
            <pc:sldMk cId="355880852" sldId="258"/>
            <ac:spMk id="11" creationId="{F5CEF36E-7751-9A1D-0959-10418E352AA2}"/>
          </ac:spMkLst>
        </pc:spChg>
        <pc:spChg chg="add del mod">
          <ac:chgData name="Verma, Rajat" userId="93539dbf-4e00-4dd4-b541-33e9bc9896ff" providerId="ADAL" clId="{68C90DC4-4432-A342-A507-60848A6124DF}" dt="2022-08-01T13:08:25.088" v="4491" actId="478"/>
          <ac:spMkLst>
            <pc:docMk/>
            <pc:sldMk cId="355880852" sldId="258"/>
            <ac:spMk id="12" creationId="{F308534E-2F2E-22F1-7E1A-ED342353B15E}"/>
          </ac:spMkLst>
        </pc:spChg>
        <pc:spChg chg="add mod">
          <ac:chgData name="Verma, Rajat" userId="93539dbf-4e00-4dd4-b541-33e9bc9896ff" providerId="ADAL" clId="{68C90DC4-4432-A342-A507-60848A6124DF}" dt="2022-08-01T13:24:17.409" v="5203" actId="1076"/>
          <ac:spMkLst>
            <pc:docMk/>
            <pc:sldMk cId="355880852" sldId="258"/>
            <ac:spMk id="13" creationId="{CFC6E7E6-48E8-ADAD-B323-6C43D5493DBF}"/>
          </ac:spMkLst>
        </pc:spChg>
        <pc:spChg chg="add del mod">
          <ac:chgData name="Verma, Rajat" userId="93539dbf-4e00-4dd4-b541-33e9bc9896ff" providerId="ADAL" clId="{68C90DC4-4432-A342-A507-60848A6124DF}" dt="2022-08-01T13:08:25.088" v="4491" actId="478"/>
          <ac:spMkLst>
            <pc:docMk/>
            <pc:sldMk cId="355880852" sldId="258"/>
            <ac:spMk id="14" creationId="{D8435572-CEB5-5D77-27FD-2619DFA43449}"/>
          </ac:spMkLst>
        </pc:spChg>
        <pc:spChg chg="add mod">
          <ac:chgData name="Verma, Rajat" userId="93539dbf-4e00-4dd4-b541-33e9bc9896ff" providerId="ADAL" clId="{68C90DC4-4432-A342-A507-60848A6124DF}" dt="2022-08-08T13:01:40.027" v="8815" actId="1076"/>
          <ac:spMkLst>
            <pc:docMk/>
            <pc:sldMk cId="355880852" sldId="258"/>
            <ac:spMk id="15" creationId="{BE9804DB-3F29-6795-D714-52133854EE6D}"/>
          </ac:spMkLst>
        </pc:spChg>
        <pc:spChg chg="add mod">
          <ac:chgData name="Verma, Rajat" userId="93539dbf-4e00-4dd4-b541-33e9bc9896ff" providerId="ADAL" clId="{68C90DC4-4432-A342-A507-60848A6124DF}" dt="2022-08-08T13:01:40.027" v="8815" actId="1076"/>
          <ac:spMkLst>
            <pc:docMk/>
            <pc:sldMk cId="355880852" sldId="258"/>
            <ac:spMk id="16" creationId="{BBE4FA0F-9CBA-C61E-93E8-F045E781D8E4}"/>
          </ac:spMkLst>
        </pc:spChg>
        <pc:spChg chg="add mod">
          <ac:chgData name="Verma, Rajat" userId="93539dbf-4e00-4dd4-b541-33e9bc9896ff" providerId="ADAL" clId="{68C90DC4-4432-A342-A507-60848A6124DF}" dt="2022-08-08T13:01:40.027" v="8815" actId="1076"/>
          <ac:spMkLst>
            <pc:docMk/>
            <pc:sldMk cId="355880852" sldId="258"/>
            <ac:spMk id="17" creationId="{2F2435F4-763D-5989-473B-6EB39A4CA56E}"/>
          </ac:spMkLst>
        </pc:spChg>
        <pc:spChg chg="add mod">
          <ac:chgData name="Verma, Rajat" userId="93539dbf-4e00-4dd4-b541-33e9bc9896ff" providerId="ADAL" clId="{68C90DC4-4432-A342-A507-60848A6124DF}" dt="2022-08-08T13:01:40.027" v="8815" actId="1076"/>
          <ac:spMkLst>
            <pc:docMk/>
            <pc:sldMk cId="355880852" sldId="258"/>
            <ac:spMk id="29" creationId="{30EA4F9D-48BA-9AE4-0791-8BED47D17041}"/>
          </ac:spMkLst>
        </pc:spChg>
        <pc:spChg chg="add mod">
          <ac:chgData name="Verma, Rajat" userId="93539dbf-4e00-4dd4-b541-33e9bc9896ff" providerId="ADAL" clId="{68C90DC4-4432-A342-A507-60848A6124DF}" dt="2022-08-08T13:01:40.027" v="8815" actId="1076"/>
          <ac:spMkLst>
            <pc:docMk/>
            <pc:sldMk cId="355880852" sldId="258"/>
            <ac:spMk id="30" creationId="{5C0CF35A-1697-0939-45D1-2DC0CA30EA93}"/>
          </ac:spMkLst>
        </pc:spChg>
        <pc:spChg chg="add del mod">
          <ac:chgData name="Verma, Rajat" userId="93539dbf-4e00-4dd4-b541-33e9bc9896ff" providerId="ADAL" clId="{68C90DC4-4432-A342-A507-60848A6124DF}" dt="2022-08-01T13:08:53.921" v="4537"/>
          <ac:spMkLst>
            <pc:docMk/>
            <pc:sldMk cId="355880852" sldId="258"/>
            <ac:spMk id="47" creationId="{F6623BE0-4614-A725-9977-D87BEC7F4EFA}"/>
          </ac:spMkLst>
        </pc:spChg>
        <pc:spChg chg="add del mod">
          <ac:chgData name="Verma, Rajat" userId="93539dbf-4e00-4dd4-b541-33e9bc9896ff" providerId="ADAL" clId="{68C90DC4-4432-A342-A507-60848A6124DF}" dt="2022-08-01T13:08:51.321" v="4535" actId="478"/>
          <ac:spMkLst>
            <pc:docMk/>
            <pc:sldMk cId="355880852" sldId="258"/>
            <ac:spMk id="51" creationId="{736D5E02-E313-95F8-0FC9-0E2F1CFA752A}"/>
          </ac:spMkLst>
        </pc:spChg>
        <pc:spChg chg="add del mod">
          <ac:chgData name="Verma, Rajat" userId="93539dbf-4e00-4dd4-b541-33e9bc9896ff" providerId="ADAL" clId="{68C90DC4-4432-A342-A507-60848A6124DF}" dt="2022-08-01T13:08:50.862" v="4534" actId="478"/>
          <ac:spMkLst>
            <pc:docMk/>
            <pc:sldMk cId="355880852" sldId="258"/>
            <ac:spMk id="53" creationId="{1B8F3F37-0E8F-156B-0E5C-9C28897982B2}"/>
          </ac:spMkLst>
        </pc:spChg>
        <pc:spChg chg="add del mod">
          <ac:chgData name="Verma, Rajat" userId="93539dbf-4e00-4dd4-b541-33e9bc9896ff" providerId="ADAL" clId="{68C90DC4-4432-A342-A507-60848A6124DF}" dt="2022-08-01T13:16:44.933" v="4903" actId="478"/>
          <ac:spMkLst>
            <pc:docMk/>
            <pc:sldMk cId="355880852" sldId="258"/>
            <ac:spMk id="55" creationId="{2417A7E1-3231-000F-38F6-914C08C0724F}"/>
          </ac:spMkLst>
        </pc:spChg>
        <pc:spChg chg="add del mod">
          <ac:chgData name="Verma, Rajat" userId="93539dbf-4e00-4dd4-b541-33e9bc9896ff" providerId="ADAL" clId="{68C90DC4-4432-A342-A507-60848A6124DF}" dt="2022-08-01T13:18:07.401" v="4963" actId="478"/>
          <ac:spMkLst>
            <pc:docMk/>
            <pc:sldMk cId="355880852" sldId="258"/>
            <ac:spMk id="56" creationId="{0A5800FE-2D77-DB82-EFAD-2C3DA39310F4}"/>
          </ac:spMkLst>
        </pc:spChg>
        <pc:spChg chg="add del mod">
          <ac:chgData name="Verma, Rajat" userId="93539dbf-4e00-4dd4-b541-33e9bc9896ff" providerId="ADAL" clId="{68C90DC4-4432-A342-A507-60848A6124DF}" dt="2022-08-01T13:18:06.152" v="4961" actId="478"/>
          <ac:spMkLst>
            <pc:docMk/>
            <pc:sldMk cId="355880852" sldId="258"/>
            <ac:spMk id="57" creationId="{AB1A437E-FFE3-C585-6D15-AE25F80CD403}"/>
          </ac:spMkLst>
        </pc:spChg>
        <pc:spChg chg="add mod">
          <ac:chgData name="Verma, Rajat" userId="93539dbf-4e00-4dd4-b541-33e9bc9896ff" providerId="ADAL" clId="{68C90DC4-4432-A342-A507-60848A6124DF}" dt="2022-08-08T13:01:40.027" v="8815" actId="1076"/>
          <ac:spMkLst>
            <pc:docMk/>
            <pc:sldMk cId="355880852" sldId="258"/>
            <ac:spMk id="63" creationId="{D0B31D78-2F1F-ADE8-DF42-16AE520BACB9}"/>
          </ac:spMkLst>
        </pc:spChg>
        <pc:graphicFrameChg chg="add del mod modGraphic">
          <ac:chgData name="Verma, Rajat" userId="93539dbf-4e00-4dd4-b541-33e9bc9896ff" providerId="ADAL" clId="{68C90DC4-4432-A342-A507-60848A6124DF}" dt="2022-08-01T13:24:13.859" v="5202" actId="478"/>
          <ac:graphicFrameMkLst>
            <pc:docMk/>
            <pc:sldMk cId="355880852" sldId="258"/>
            <ac:graphicFrameMk id="54" creationId="{D9EE7941-87E1-F6BA-921E-8283F5593BED}"/>
          </ac:graphicFrameMkLst>
        </pc:graphicFrameChg>
        <pc:cxnChg chg="add del mod">
          <ac:chgData name="Verma, Rajat" userId="93539dbf-4e00-4dd4-b541-33e9bc9896ff" providerId="ADAL" clId="{68C90DC4-4432-A342-A507-60848A6124DF}" dt="2022-08-01T13:08:25.088" v="4491" actId="478"/>
          <ac:cxnSpMkLst>
            <pc:docMk/>
            <pc:sldMk cId="355880852" sldId="258"/>
            <ac:cxnSpMk id="19" creationId="{98CCE279-5755-032A-613C-49FC5921E2B9}"/>
          </ac:cxnSpMkLst>
        </pc:cxnChg>
        <pc:cxnChg chg="add mod">
          <ac:chgData name="Verma, Rajat" userId="93539dbf-4e00-4dd4-b541-33e9bc9896ff" providerId="ADAL" clId="{68C90DC4-4432-A342-A507-60848A6124DF}" dt="2022-08-08T13:01:40.027" v="8815" actId="1076"/>
          <ac:cxnSpMkLst>
            <pc:docMk/>
            <pc:sldMk cId="355880852" sldId="258"/>
            <ac:cxnSpMk id="20" creationId="{4E0FAFD5-DA70-DA82-A00B-2C8A96DBB90D}"/>
          </ac:cxnSpMkLst>
        </pc:cxnChg>
        <pc:cxnChg chg="add mod">
          <ac:chgData name="Verma, Rajat" userId="93539dbf-4e00-4dd4-b541-33e9bc9896ff" providerId="ADAL" clId="{68C90DC4-4432-A342-A507-60848A6124DF}" dt="2022-08-08T13:01:40.027" v="8815" actId="1076"/>
          <ac:cxnSpMkLst>
            <pc:docMk/>
            <pc:sldMk cId="355880852" sldId="258"/>
            <ac:cxnSpMk id="23" creationId="{8F1C5D62-CBD1-4B23-2369-16FEDFEE4B85}"/>
          </ac:cxnSpMkLst>
        </pc:cxnChg>
        <pc:cxnChg chg="add mod">
          <ac:chgData name="Verma, Rajat" userId="93539dbf-4e00-4dd4-b541-33e9bc9896ff" providerId="ADAL" clId="{68C90DC4-4432-A342-A507-60848A6124DF}" dt="2022-08-08T13:01:40.027" v="8815" actId="1076"/>
          <ac:cxnSpMkLst>
            <pc:docMk/>
            <pc:sldMk cId="355880852" sldId="258"/>
            <ac:cxnSpMk id="26" creationId="{223883CF-6486-2B59-AAA0-B7130FD53B3A}"/>
          </ac:cxnSpMkLst>
        </pc:cxnChg>
        <pc:cxnChg chg="add del mod">
          <ac:chgData name="Verma, Rajat" userId="93539dbf-4e00-4dd4-b541-33e9bc9896ff" providerId="ADAL" clId="{68C90DC4-4432-A342-A507-60848A6124DF}" dt="2022-08-01T13:18:06.531" v="4962" actId="478"/>
          <ac:cxnSpMkLst>
            <pc:docMk/>
            <pc:sldMk cId="355880852" sldId="258"/>
            <ac:cxnSpMk id="59" creationId="{8FE371E8-DCAB-62E7-2502-98DED39879B1}"/>
          </ac:cxnSpMkLst>
        </pc:cxnChg>
      </pc:sldChg>
      <pc:sldChg chg="delSp modSp mod ord modAnim">
        <pc:chgData name="Verma, Rajat" userId="93539dbf-4e00-4dd4-b541-33e9bc9896ff" providerId="ADAL" clId="{68C90DC4-4432-A342-A507-60848A6124DF}" dt="2022-08-08T13:02:15.433" v="8819"/>
        <pc:sldMkLst>
          <pc:docMk/>
          <pc:sldMk cId="1132917487" sldId="259"/>
        </pc:sldMkLst>
        <pc:spChg chg="mod">
          <ac:chgData name="Verma, Rajat" userId="93539dbf-4e00-4dd4-b541-33e9bc9896ff" providerId="ADAL" clId="{68C90DC4-4432-A342-A507-60848A6124DF}" dt="2022-08-01T13:40:47.512" v="6238" actId="20577"/>
          <ac:spMkLst>
            <pc:docMk/>
            <pc:sldMk cId="1132917487" sldId="259"/>
            <ac:spMk id="2" creationId="{08AB1A09-9444-4909-A443-68E968383296}"/>
          </ac:spMkLst>
        </pc:spChg>
        <pc:spChg chg="mod">
          <ac:chgData name="Verma, Rajat" userId="93539dbf-4e00-4dd4-b541-33e9bc9896ff" providerId="ADAL" clId="{68C90DC4-4432-A342-A507-60848A6124DF}" dt="2022-08-01T13:35:18.487" v="5934" actId="207"/>
          <ac:spMkLst>
            <pc:docMk/>
            <pc:sldMk cId="1132917487" sldId="259"/>
            <ac:spMk id="3" creationId="{E1E80C5E-B69E-4B8B-AE0D-379C28D848F5}"/>
          </ac:spMkLst>
        </pc:spChg>
        <pc:spChg chg="del">
          <ac:chgData name="Verma, Rajat" userId="93539dbf-4e00-4dd4-b541-33e9bc9896ff" providerId="ADAL" clId="{68C90DC4-4432-A342-A507-60848A6124DF}" dt="2022-08-01T12:01:13.092" v="1946" actId="478"/>
          <ac:spMkLst>
            <pc:docMk/>
            <pc:sldMk cId="1132917487" sldId="259"/>
            <ac:spMk id="5" creationId="{CE2DEAFD-3265-4502-843E-B80E46A1A568}"/>
          </ac:spMkLst>
        </pc:spChg>
      </pc:sldChg>
      <pc:sldChg chg="del">
        <pc:chgData name="Verma, Rajat" userId="93539dbf-4e00-4dd4-b541-33e9bc9896ff" providerId="ADAL" clId="{68C90DC4-4432-A342-A507-60848A6124DF}" dt="2022-08-01T00:54:27.545" v="110" actId="2696"/>
        <pc:sldMkLst>
          <pc:docMk/>
          <pc:sldMk cId="2917582420" sldId="263"/>
        </pc:sldMkLst>
      </pc:sldChg>
      <pc:sldChg chg="delSp modSp mod">
        <pc:chgData name="Verma, Rajat" userId="93539dbf-4e00-4dd4-b541-33e9bc9896ff" providerId="ADAL" clId="{68C90DC4-4432-A342-A507-60848A6124DF}" dt="2022-08-01T15:14:51.738" v="8795" actId="20577"/>
        <pc:sldMkLst>
          <pc:docMk/>
          <pc:sldMk cId="2528478322" sldId="265"/>
        </pc:sldMkLst>
        <pc:spChg chg="mod">
          <ac:chgData name="Verma, Rajat" userId="93539dbf-4e00-4dd4-b541-33e9bc9896ff" providerId="ADAL" clId="{68C90DC4-4432-A342-A507-60848A6124DF}" dt="2022-08-01T15:14:51.738" v="8795" actId="20577"/>
          <ac:spMkLst>
            <pc:docMk/>
            <pc:sldMk cId="2528478322" sldId="265"/>
            <ac:spMk id="3" creationId="{BCC30E8C-5F97-4DAC-A40A-9298C7FD0FBB}"/>
          </ac:spMkLst>
        </pc:spChg>
        <pc:spChg chg="del">
          <ac:chgData name="Verma, Rajat" userId="93539dbf-4e00-4dd4-b541-33e9bc9896ff" providerId="ADAL" clId="{68C90DC4-4432-A342-A507-60848A6124DF}" dt="2022-08-01T12:01:30.392" v="1957" actId="478"/>
          <ac:spMkLst>
            <pc:docMk/>
            <pc:sldMk cId="2528478322" sldId="265"/>
            <ac:spMk id="5" creationId="{0A226B6F-CD47-49EC-A7F4-08A8D818464C}"/>
          </ac:spMkLst>
        </pc:spChg>
      </pc:sldChg>
      <pc:sldChg chg="delSp modSp mod">
        <pc:chgData name="Verma, Rajat" userId="93539dbf-4e00-4dd4-b541-33e9bc9896ff" providerId="ADAL" clId="{68C90DC4-4432-A342-A507-60848A6124DF}" dt="2022-08-01T13:40:35.924" v="6237" actId="20577"/>
        <pc:sldMkLst>
          <pc:docMk/>
          <pc:sldMk cId="947573887" sldId="266"/>
        </pc:sldMkLst>
        <pc:spChg chg="mod">
          <ac:chgData name="Verma, Rajat" userId="93539dbf-4e00-4dd4-b541-33e9bc9896ff" providerId="ADAL" clId="{68C90DC4-4432-A342-A507-60848A6124DF}" dt="2022-08-01T13:40:35.924" v="6237" actId="20577"/>
          <ac:spMkLst>
            <pc:docMk/>
            <pc:sldMk cId="947573887" sldId="266"/>
            <ac:spMk id="2" creationId="{5944CAA7-552C-49F5-B6F1-785CA832809F}"/>
          </ac:spMkLst>
        </pc:spChg>
        <pc:spChg chg="del">
          <ac:chgData name="Verma, Rajat" userId="93539dbf-4e00-4dd4-b541-33e9bc9896ff" providerId="ADAL" clId="{68C90DC4-4432-A342-A507-60848A6124DF}" dt="2022-08-01T12:01:15.467" v="1948" actId="478"/>
          <ac:spMkLst>
            <pc:docMk/>
            <pc:sldMk cId="947573887" sldId="266"/>
            <ac:spMk id="5" creationId="{BE524FE5-2D72-4C16-BD1F-055F8CF8C285}"/>
          </ac:spMkLst>
        </pc:spChg>
        <pc:spChg chg="mod">
          <ac:chgData name="Verma, Rajat" userId="93539dbf-4e00-4dd4-b541-33e9bc9896ff" providerId="ADAL" clId="{68C90DC4-4432-A342-A507-60848A6124DF}" dt="2022-08-01T13:21:31.321" v="5088" actId="1076"/>
          <ac:spMkLst>
            <pc:docMk/>
            <pc:sldMk cId="947573887" sldId="266"/>
            <ac:spMk id="7" creationId="{AF0B4528-37B2-4825-9634-14C347BB1088}"/>
          </ac:spMkLst>
        </pc:spChg>
        <pc:graphicFrameChg chg="modGraphic">
          <ac:chgData name="Verma, Rajat" userId="93539dbf-4e00-4dd4-b541-33e9bc9896ff" providerId="ADAL" clId="{68C90DC4-4432-A342-A507-60848A6124DF}" dt="2022-08-01T12:56:06.070" v="3827" actId="20577"/>
          <ac:graphicFrameMkLst>
            <pc:docMk/>
            <pc:sldMk cId="947573887" sldId="266"/>
            <ac:graphicFrameMk id="6" creationId="{2E02F8DF-39D9-4852-B4D6-22D4FB3468E9}"/>
          </ac:graphicFrameMkLst>
        </pc:graphicFrameChg>
      </pc:sldChg>
      <pc:sldChg chg="del">
        <pc:chgData name="Verma, Rajat" userId="93539dbf-4e00-4dd4-b541-33e9bc9896ff" providerId="ADAL" clId="{68C90DC4-4432-A342-A507-60848A6124DF}" dt="2022-08-01T00:54:27.545" v="110" actId="2696"/>
        <pc:sldMkLst>
          <pc:docMk/>
          <pc:sldMk cId="3499153552" sldId="267"/>
        </pc:sldMkLst>
      </pc:sldChg>
      <pc:sldChg chg="addSp delSp modSp del mod modAnim">
        <pc:chgData name="Verma, Rajat" userId="93539dbf-4e00-4dd4-b541-33e9bc9896ff" providerId="ADAL" clId="{68C90DC4-4432-A342-A507-60848A6124DF}" dt="2022-08-01T12:33:40.785" v="3273" actId="2696"/>
        <pc:sldMkLst>
          <pc:docMk/>
          <pc:sldMk cId="4210049009" sldId="269"/>
        </pc:sldMkLst>
        <pc:spChg chg="mod">
          <ac:chgData name="Verma, Rajat" userId="93539dbf-4e00-4dd4-b541-33e9bc9896ff" providerId="ADAL" clId="{68C90DC4-4432-A342-A507-60848A6124DF}" dt="2022-08-01T12:26:03.051" v="2970" actId="20577"/>
          <ac:spMkLst>
            <pc:docMk/>
            <pc:sldMk cId="4210049009" sldId="269"/>
            <ac:spMk id="2" creationId="{D47CCC89-1D3C-40D4-ADBE-8022C2A0BAFC}"/>
          </ac:spMkLst>
        </pc:spChg>
        <pc:spChg chg="mod">
          <ac:chgData name="Verma, Rajat" userId="93539dbf-4e00-4dd4-b541-33e9bc9896ff" providerId="ADAL" clId="{68C90DC4-4432-A342-A507-60848A6124DF}" dt="2022-08-01T12:26:37.507" v="3049" actId="20577"/>
          <ac:spMkLst>
            <pc:docMk/>
            <pc:sldMk cId="4210049009" sldId="269"/>
            <ac:spMk id="3" creationId="{FE87DD0C-9744-4BF6-A551-E5B9A445C6F0}"/>
          </ac:spMkLst>
        </pc:spChg>
        <pc:spChg chg="del">
          <ac:chgData name="Verma, Rajat" userId="93539dbf-4e00-4dd4-b541-33e9bc9896ff" providerId="ADAL" clId="{68C90DC4-4432-A342-A507-60848A6124DF}" dt="2022-08-01T12:01:10.835" v="1944" actId="478"/>
          <ac:spMkLst>
            <pc:docMk/>
            <pc:sldMk cId="4210049009" sldId="269"/>
            <ac:spMk id="5" creationId="{B18F8BAB-6001-4275-8ED2-55584442005E}"/>
          </ac:spMkLst>
        </pc:spChg>
        <pc:spChg chg="mod">
          <ac:chgData name="Verma, Rajat" userId="93539dbf-4e00-4dd4-b541-33e9bc9896ff" providerId="ADAL" clId="{68C90DC4-4432-A342-A507-60848A6124DF}" dt="2022-08-01T12:25:20.823" v="2952" actId="20577"/>
          <ac:spMkLst>
            <pc:docMk/>
            <pc:sldMk cId="4210049009" sldId="269"/>
            <ac:spMk id="6" creationId="{B863AF3D-9D40-4714-BBB9-BE2565A3993B}"/>
          </ac:spMkLst>
        </pc:spChg>
        <pc:spChg chg="mod">
          <ac:chgData name="Verma, Rajat" userId="93539dbf-4e00-4dd4-b541-33e9bc9896ff" providerId="ADAL" clId="{68C90DC4-4432-A342-A507-60848A6124DF}" dt="2022-08-01T12:31:14.339" v="3220" actId="164"/>
          <ac:spMkLst>
            <pc:docMk/>
            <pc:sldMk cId="4210049009" sldId="269"/>
            <ac:spMk id="8" creationId="{027E694E-4782-4CA5-9628-8AF94AB1D4BF}"/>
          </ac:spMkLst>
        </pc:spChg>
        <pc:spChg chg="mod">
          <ac:chgData name="Verma, Rajat" userId="93539dbf-4e00-4dd4-b541-33e9bc9896ff" providerId="ADAL" clId="{68C90DC4-4432-A342-A507-60848A6124DF}" dt="2022-08-01T12:05:54.020" v="2042" actId="14100"/>
          <ac:spMkLst>
            <pc:docMk/>
            <pc:sldMk cId="4210049009" sldId="269"/>
            <ac:spMk id="9" creationId="{136E091F-518A-4D29-975D-636963533852}"/>
          </ac:spMkLst>
        </pc:spChg>
        <pc:grpChg chg="mod">
          <ac:chgData name="Verma, Rajat" userId="93539dbf-4e00-4dd4-b541-33e9bc9896ff" providerId="ADAL" clId="{68C90DC4-4432-A342-A507-60848A6124DF}" dt="2022-08-01T12:31:14.339" v="3220" actId="164"/>
          <ac:grpSpMkLst>
            <pc:docMk/>
            <pc:sldMk cId="4210049009" sldId="269"/>
            <ac:grpSpMk id="11" creationId="{2A3D814C-133D-4FB2-BE51-2C201401171B}"/>
          </ac:grpSpMkLst>
        </pc:grpChg>
        <pc:grpChg chg="add mod">
          <ac:chgData name="Verma, Rajat" userId="93539dbf-4e00-4dd4-b541-33e9bc9896ff" providerId="ADAL" clId="{68C90DC4-4432-A342-A507-60848A6124DF}" dt="2022-08-01T12:31:14.339" v="3220" actId="164"/>
          <ac:grpSpMkLst>
            <pc:docMk/>
            <pc:sldMk cId="4210049009" sldId="269"/>
            <ac:grpSpMk id="12" creationId="{E752639C-8C88-D110-B5C2-766F93C00FE5}"/>
          </ac:grpSpMkLst>
        </pc:grpChg>
        <pc:graphicFrameChg chg="mod modGraphic">
          <ac:chgData name="Verma, Rajat" userId="93539dbf-4e00-4dd4-b541-33e9bc9896ff" providerId="ADAL" clId="{68C90DC4-4432-A342-A507-60848A6124DF}" dt="2022-08-01T12:31:14.339" v="3220" actId="164"/>
          <ac:graphicFrameMkLst>
            <pc:docMk/>
            <pc:sldMk cId="4210049009" sldId="269"/>
            <ac:graphicFrameMk id="7" creationId="{0D548CC5-FC73-4627-B6B8-A6171D1A15E7}"/>
          </ac:graphicFrameMkLst>
        </pc:graphicFrameChg>
      </pc:sldChg>
      <pc:sldChg chg="delSp modSp add del mod">
        <pc:chgData name="Verma, Rajat" userId="93539dbf-4e00-4dd4-b541-33e9bc9896ff" providerId="ADAL" clId="{68C90DC4-4432-A342-A507-60848A6124DF}" dt="2022-08-01T13:39:49.188" v="6235" actId="2696"/>
        <pc:sldMkLst>
          <pc:docMk/>
          <pc:sldMk cId="571166861" sldId="270"/>
        </pc:sldMkLst>
        <pc:spChg chg="mod">
          <ac:chgData name="Verma, Rajat" userId="93539dbf-4e00-4dd4-b541-33e9bc9896ff" providerId="ADAL" clId="{68C90DC4-4432-A342-A507-60848A6124DF}" dt="2022-08-01T13:22:01.886" v="5115" actId="27636"/>
          <ac:spMkLst>
            <pc:docMk/>
            <pc:sldMk cId="571166861" sldId="270"/>
            <ac:spMk id="2" creationId="{B3DC29EF-01A1-4DF7-B147-88DAE2498FFF}"/>
          </ac:spMkLst>
        </pc:spChg>
        <pc:spChg chg="del">
          <ac:chgData name="Verma, Rajat" userId="93539dbf-4e00-4dd4-b541-33e9bc9896ff" providerId="ADAL" clId="{68C90DC4-4432-A342-A507-60848A6124DF}" dt="2022-08-01T12:01:14.226" v="1947" actId="478"/>
          <ac:spMkLst>
            <pc:docMk/>
            <pc:sldMk cId="571166861" sldId="270"/>
            <ac:spMk id="5" creationId="{B4DE01A0-EBB5-4AE2-8989-F9837C8D238A}"/>
          </ac:spMkLst>
        </pc:spChg>
      </pc:sldChg>
      <pc:sldChg chg="del">
        <pc:chgData name="Verma, Rajat" userId="93539dbf-4e00-4dd4-b541-33e9bc9896ff" providerId="ADAL" clId="{68C90DC4-4432-A342-A507-60848A6124DF}" dt="2022-08-01T00:58:49.271" v="227" actId="2696"/>
        <pc:sldMkLst>
          <pc:docMk/>
          <pc:sldMk cId="869937878" sldId="271"/>
        </pc:sldMkLst>
      </pc:sldChg>
      <pc:sldChg chg="del">
        <pc:chgData name="Verma, Rajat" userId="93539dbf-4e00-4dd4-b541-33e9bc9896ff" providerId="ADAL" clId="{68C90DC4-4432-A342-A507-60848A6124DF}" dt="2022-08-01T00:54:27.545" v="110" actId="2696"/>
        <pc:sldMkLst>
          <pc:docMk/>
          <pc:sldMk cId="705485656" sldId="272"/>
        </pc:sldMkLst>
      </pc:sldChg>
      <pc:sldChg chg="addSp delSp modSp new mod modAnim">
        <pc:chgData name="Verma, Rajat" userId="93539dbf-4e00-4dd4-b541-33e9bc9896ff" providerId="ADAL" clId="{68C90DC4-4432-A342-A507-60848A6124DF}" dt="2022-08-08T13:02:42.584" v="8823"/>
        <pc:sldMkLst>
          <pc:docMk/>
          <pc:sldMk cId="2252918871" sldId="272"/>
        </pc:sldMkLst>
        <pc:spChg chg="mod">
          <ac:chgData name="Verma, Rajat" userId="93539dbf-4e00-4dd4-b541-33e9bc9896ff" providerId="ADAL" clId="{68C90DC4-4432-A342-A507-60848A6124DF}" dt="2022-08-01T13:42:39.686" v="6303" actId="20577"/>
          <ac:spMkLst>
            <pc:docMk/>
            <pc:sldMk cId="2252918871" sldId="272"/>
            <ac:spMk id="2" creationId="{C27D7CEC-C46F-4816-13F1-4786C4A3499D}"/>
          </ac:spMkLst>
        </pc:spChg>
        <pc:spChg chg="del">
          <ac:chgData name="Verma, Rajat" userId="93539dbf-4e00-4dd4-b541-33e9bc9896ff" providerId="ADAL" clId="{68C90DC4-4432-A342-A507-60848A6124DF}" dt="2022-08-01T00:56:29.451" v="160"/>
          <ac:spMkLst>
            <pc:docMk/>
            <pc:sldMk cId="2252918871" sldId="272"/>
            <ac:spMk id="3" creationId="{37513E42-68DA-5640-58D9-C58ADBF35443}"/>
          </ac:spMkLst>
        </pc:spChg>
        <pc:spChg chg="del">
          <ac:chgData name="Verma, Rajat" userId="93539dbf-4e00-4dd4-b541-33e9bc9896ff" providerId="ADAL" clId="{68C90DC4-4432-A342-A507-60848A6124DF}" dt="2022-08-01T12:01:16.817" v="1949" actId="478"/>
          <ac:spMkLst>
            <pc:docMk/>
            <pc:sldMk cId="2252918871" sldId="272"/>
            <ac:spMk id="5" creationId="{B0DC7A5B-F9F0-4C6B-190A-135DC2CEA86F}"/>
          </ac:spMkLst>
        </pc:spChg>
        <pc:spChg chg="add del mod">
          <ac:chgData name="Verma, Rajat" userId="93539dbf-4e00-4dd4-b541-33e9bc9896ff" providerId="ADAL" clId="{68C90DC4-4432-A342-A507-60848A6124DF}" dt="2022-08-01T13:37:48.325" v="6041" actId="478"/>
          <ac:spMkLst>
            <pc:docMk/>
            <pc:sldMk cId="2252918871" sldId="272"/>
            <ac:spMk id="8" creationId="{9C2AB705-1E6D-9CA8-EB96-D1DA7E84A60A}"/>
          </ac:spMkLst>
        </pc:spChg>
        <pc:spChg chg="add del mod">
          <ac:chgData name="Verma, Rajat" userId="93539dbf-4e00-4dd4-b541-33e9bc9896ff" providerId="ADAL" clId="{68C90DC4-4432-A342-A507-60848A6124DF}" dt="2022-08-01T13:37:48.325" v="6041" actId="478"/>
          <ac:spMkLst>
            <pc:docMk/>
            <pc:sldMk cId="2252918871" sldId="272"/>
            <ac:spMk id="9" creationId="{0DE730BE-C564-EE99-EB56-BAC0A895AD18}"/>
          </ac:spMkLst>
        </pc:spChg>
        <pc:spChg chg="add del mod">
          <ac:chgData name="Verma, Rajat" userId="93539dbf-4e00-4dd4-b541-33e9bc9896ff" providerId="ADAL" clId="{68C90DC4-4432-A342-A507-60848A6124DF}" dt="2022-08-01T13:37:48.325" v="6041" actId="478"/>
          <ac:spMkLst>
            <pc:docMk/>
            <pc:sldMk cId="2252918871" sldId="272"/>
            <ac:spMk id="10" creationId="{144E6B7F-4414-B7A7-915A-952FA621A18C}"/>
          </ac:spMkLst>
        </pc:spChg>
        <pc:spChg chg="add del mod">
          <ac:chgData name="Verma, Rajat" userId="93539dbf-4e00-4dd4-b541-33e9bc9896ff" providerId="ADAL" clId="{68C90DC4-4432-A342-A507-60848A6124DF}" dt="2022-08-01T13:37:48.325" v="6041" actId="478"/>
          <ac:spMkLst>
            <pc:docMk/>
            <pc:sldMk cId="2252918871" sldId="272"/>
            <ac:spMk id="11" creationId="{E411669F-BF28-FAD1-B464-87C7524909B2}"/>
          </ac:spMkLst>
        </pc:spChg>
        <pc:spChg chg="add del mod">
          <ac:chgData name="Verma, Rajat" userId="93539dbf-4e00-4dd4-b541-33e9bc9896ff" providerId="ADAL" clId="{68C90DC4-4432-A342-A507-60848A6124DF}" dt="2022-08-01T13:37:48.325" v="6041" actId="478"/>
          <ac:spMkLst>
            <pc:docMk/>
            <pc:sldMk cId="2252918871" sldId="272"/>
            <ac:spMk id="12" creationId="{4470DB23-1DB5-CC07-88C9-86002A333774}"/>
          </ac:spMkLst>
        </pc:spChg>
        <pc:spChg chg="add del mod">
          <ac:chgData name="Verma, Rajat" userId="93539dbf-4e00-4dd4-b541-33e9bc9896ff" providerId="ADAL" clId="{68C90DC4-4432-A342-A507-60848A6124DF}" dt="2022-08-01T13:37:48.325" v="6041" actId="478"/>
          <ac:spMkLst>
            <pc:docMk/>
            <pc:sldMk cId="2252918871" sldId="272"/>
            <ac:spMk id="13" creationId="{65530C4D-48FA-F82C-029C-4A038B5C59C9}"/>
          </ac:spMkLst>
        </pc:spChg>
        <pc:spChg chg="add del mod">
          <ac:chgData name="Verma, Rajat" userId="93539dbf-4e00-4dd4-b541-33e9bc9896ff" providerId="ADAL" clId="{68C90DC4-4432-A342-A507-60848A6124DF}" dt="2022-08-01T13:37:48.325" v="6041" actId="478"/>
          <ac:spMkLst>
            <pc:docMk/>
            <pc:sldMk cId="2252918871" sldId="272"/>
            <ac:spMk id="14" creationId="{69F9C950-EC99-E2D3-A2BD-89C2E1DE0326}"/>
          </ac:spMkLst>
        </pc:spChg>
        <pc:spChg chg="add del mod">
          <ac:chgData name="Verma, Rajat" userId="93539dbf-4e00-4dd4-b541-33e9bc9896ff" providerId="ADAL" clId="{68C90DC4-4432-A342-A507-60848A6124DF}" dt="2022-08-01T13:37:48.325" v="6041" actId="478"/>
          <ac:spMkLst>
            <pc:docMk/>
            <pc:sldMk cId="2252918871" sldId="272"/>
            <ac:spMk id="15" creationId="{3E338635-FE94-0517-81F8-47A53EAA5161}"/>
          </ac:spMkLst>
        </pc:spChg>
        <pc:spChg chg="add mod">
          <ac:chgData name="Verma, Rajat" userId="93539dbf-4e00-4dd4-b541-33e9bc9896ff" providerId="ADAL" clId="{68C90DC4-4432-A342-A507-60848A6124DF}" dt="2022-08-01T13:38:21.533" v="6069" actId="208"/>
          <ac:spMkLst>
            <pc:docMk/>
            <pc:sldMk cId="2252918871" sldId="272"/>
            <ac:spMk id="16" creationId="{CD0D3ADB-5A84-E2BF-390E-C3F03B91D5A9}"/>
          </ac:spMkLst>
        </pc:spChg>
        <pc:spChg chg="add mod">
          <ac:chgData name="Verma, Rajat" userId="93539dbf-4e00-4dd4-b541-33e9bc9896ff" providerId="ADAL" clId="{68C90DC4-4432-A342-A507-60848A6124DF}" dt="2022-08-01T13:38:21.533" v="6069" actId="208"/>
          <ac:spMkLst>
            <pc:docMk/>
            <pc:sldMk cId="2252918871" sldId="272"/>
            <ac:spMk id="17" creationId="{DFD67660-FA3D-D7CA-32B3-9FE5362D8EC2}"/>
          </ac:spMkLst>
        </pc:spChg>
        <pc:spChg chg="add mod">
          <ac:chgData name="Verma, Rajat" userId="93539dbf-4e00-4dd4-b541-33e9bc9896ff" providerId="ADAL" clId="{68C90DC4-4432-A342-A507-60848A6124DF}" dt="2022-08-01T13:38:25.004" v="6070" actId="1076"/>
          <ac:spMkLst>
            <pc:docMk/>
            <pc:sldMk cId="2252918871" sldId="272"/>
            <ac:spMk id="18" creationId="{33957B73-02F3-4D33-D638-8950D06D60F9}"/>
          </ac:spMkLst>
        </pc:spChg>
        <pc:spChg chg="add mod">
          <ac:chgData name="Verma, Rajat" userId="93539dbf-4e00-4dd4-b541-33e9bc9896ff" providerId="ADAL" clId="{68C90DC4-4432-A342-A507-60848A6124DF}" dt="2022-08-01T13:39:06.234" v="6161" actId="20577"/>
          <ac:spMkLst>
            <pc:docMk/>
            <pc:sldMk cId="2252918871" sldId="272"/>
            <ac:spMk id="19" creationId="{DFF1D345-9C12-761E-6F73-577B4FA849F0}"/>
          </ac:spMkLst>
        </pc:spChg>
        <pc:spChg chg="add mod">
          <ac:chgData name="Verma, Rajat" userId="93539dbf-4e00-4dd4-b541-33e9bc9896ff" providerId="ADAL" clId="{68C90DC4-4432-A342-A507-60848A6124DF}" dt="2022-08-01T13:39:12.858" v="6163" actId="14100"/>
          <ac:spMkLst>
            <pc:docMk/>
            <pc:sldMk cId="2252918871" sldId="272"/>
            <ac:spMk id="20" creationId="{EF881841-B8F6-CF66-163F-C9BC11D4FCDD}"/>
          </ac:spMkLst>
        </pc:spChg>
        <pc:spChg chg="add mod">
          <ac:chgData name="Verma, Rajat" userId="93539dbf-4e00-4dd4-b541-33e9bc9896ff" providerId="ADAL" clId="{68C90DC4-4432-A342-A507-60848A6124DF}" dt="2022-08-01T13:39:23.633" v="6194" actId="1076"/>
          <ac:spMkLst>
            <pc:docMk/>
            <pc:sldMk cId="2252918871" sldId="272"/>
            <ac:spMk id="21" creationId="{0FF1F0A6-CCAC-AB21-C150-B162F68612AE}"/>
          </ac:spMkLst>
        </pc:spChg>
        <pc:spChg chg="add mod">
          <ac:chgData name="Verma, Rajat" userId="93539dbf-4e00-4dd4-b541-33e9bc9896ff" providerId="ADAL" clId="{68C90DC4-4432-A342-A507-60848A6124DF}" dt="2022-08-01T13:39:27.453" v="6195" actId="571"/>
          <ac:spMkLst>
            <pc:docMk/>
            <pc:sldMk cId="2252918871" sldId="272"/>
            <ac:spMk id="22" creationId="{51AB56F3-60E8-16BF-9F29-1C2CE084AAB6}"/>
          </ac:spMkLst>
        </pc:spChg>
        <pc:spChg chg="add mod">
          <ac:chgData name="Verma, Rajat" userId="93539dbf-4e00-4dd4-b541-33e9bc9896ff" providerId="ADAL" clId="{68C90DC4-4432-A342-A507-60848A6124DF}" dt="2022-08-01T13:39:39.193" v="6234" actId="1076"/>
          <ac:spMkLst>
            <pc:docMk/>
            <pc:sldMk cId="2252918871" sldId="272"/>
            <ac:spMk id="23" creationId="{DFE792E1-552E-E32B-B7A5-7492B96C2BCD}"/>
          </ac:spMkLst>
        </pc:spChg>
        <pc:picChg chg="add mod">
          <ac:chgData name="Verma, Rajat" userId="93539dbf-4e00-4dd4-b541-33e9bc9896ff" providerId="ADAL" clId="{68C90DC4-4432-A342-A507-60848A6124DF}" dt="2022-08-01T13:37:51.086" v="6043" actId="1076"/>
          <ac:picMkLst>
            <pc:docMk/>
            <pc:sldMk cId="2252918871" sldId="272"/>
            <ac:picMk id="7" creationId="{30FB9922-3AE0-0706-A9A2-0A78CF406906}"/>
          </ac:picMkLst>
        </pc:picChg>
      </pc:sldChg>
      <pc:sldChg chg="addSp delSp modSp new mod ord">
        <pc:chgData name="Verma, Rajat" userId="93539dbf-4e00-4dd4-b541-33e9bc9896ff" providerId="ADAL" clId="{68C90DC4-4432-A342-A507-60848A6124DF}" dt="2022-08-01T13:49:39.658" v="6720" actId="20578"/>
        <pc:sldMkLst>
          <pc:docMk/>
          <pc:sldMk cId="484732334" sldId="273"/>
        </pc:sldMkLst>
        <pc:spChg chg="mod">
          <ac:chgData name="Verma, Rajat" userId="93539dbf-4e00-4dd4-b541-33e9bc9896ff" providerId="ADAL" clId="{68C90DC4-4432-A342-A507-60848A6124DF}" dt="2022-08-01T13:42:45.725" v="6305" actId="20577"/>
          <ac:spMkLst>
            <pc:docMk/>
            <pc:sldMk cId="484732334" sldId="273"/>
            <ac:spMk id="2" creationId="{9095236B-8869-A586-686F-F502632580AA}"/>
          </ac:spMkLst>
        </pc:spChg>
        <pc:spChg chg="del">
          <ac:chgData name="Verma, Rajat" userId="93539dbf-4e00-4dd4-b541-33e9bc9896ff" providerId="ADAL" clId="{68C90DC4-4432-A342-A507-60848A6124DF}" dt="2022-08-01T00:55:26.487" v="155" actId="478"/>
          <ac:spMkLst>
            <pc:docMk/>
            <pc:sldMk cId="484732334" sldId="273"/>
            <ac:spMk id="3" creationId="{B9C7C208-36B1-283A-591C-CF0B48A07228}"/>
          </ac:spMkLst>
        </pc:spChg>
        <pc:spChg chg="del mod">
          <ac:chgData name="Verma, Rajat" userId="93539dbf-4e00-4dd4-b541-33e9bc9896ff" providerId="ADAL" clId="{68C90DC4-4432-A342-A507-60848A6124DF}" dt="2022-08-01T12:01:21.377" v="1951" actId="478"/>
          <ac:spMkLst>
            <pc:docMk/>
            <pc:sldMk cId="484732334" sldId="273"/>
            <ac:spMk id="5" creationId="{D12841A9-B990-4CCE-5F7E-510138465E5E}"/>
          </ac:spMkLst>
        </pc:spChg>
        <pc:picChg chg="add mod">
          <ac:chgData name="Verma, Rajat" userId="93539dbf-4e00-4dd4-b541-33e9bc9896ff" providerId="ADAL" clId="{68C90DC4-4432-A342-A507-60848A6124DF}" dt="2022-08-01T00:55:34.215" v="159" actId="1076"/>
          <ac:picMkLst>
            <pc:docMk/>
            <pc:sldMk cId="484732334" sldId="273"/>
            <ac:picMk id="6" creationId="{4952BCE5-D14A-7AB5-A8E8-A944D734A638}"/>
          </ac:picMkLst>
        </pc:picChg>
      </pc:sldChg>
      <pc:sldChg chg="del">
        <pc:chgData name="Verma, Rajat" userId="93539dbf-4e00-4dd4-b541-33e9bc9896ff" providerId="ADAL" clId="{68C90DC4-4432-A342-A507-60848A6124DF}" dt="2022-08-01T00:54:27.545" v="110" actId="2696"/>
        <pc:sldMkLst>
          <pc:docMk/>
          <pc:sldMk cId="1329431256" sldId="273"/>
        </pc:sldMkLst>
      </pc:sldChg>
      <pc:sldChg chg="del">
        <pc:chgData name="Verma, Rajat" userId="93539dbf-4e00-4dd4-b541-33e9bc9896ff" providerId="ADAL" clId="{68C90DC4-4432-A342-A507-60848A6124DF}" dt="2022-08-01T00:54:27.545" v="110" actId="2696"/>
        <pc:sldMkLst>
          <pc:docMk/>
          <pc:sldMk cId="1395399811" sldId="274"/>
        </pc:sldMkLst>
      </pc:sldChg>
      <pc:sldChg chg="addSp delSp modSp new mod ord">
        <pc:chgData name="Verma, Rajat" userId="93539dbf-4e00-4dd4-b541-33e9bc9896ff" providerId="ADAL" clId="{68C90DC4-4432-A342-A507-60848A6124DF}" dt="2022-08-01T14:03:05.734" v="7378" actId="20577"/>
        <pc:sldMkLst>
          <pc:docMk/>
          <pc:sldMk cId="3090844213" sldId="274"/>
        </pc:sldMkLst>
        <pc:spChg chg="mod">
          <ac:chgData name="Verma, Rajat" userId="93539dbf-4e00-4dd4-b541-33e9bc9896ff" providerId="ADAL" clId="{68C90DC4-4432-A342-A507-60848A6124DF}" dt="2022-08-01T13:41:44.849" v="6293" actId="20577"/>
          <ac:spMkLst>
            <pc:docMk/>
            <pc:sldMk cId="3090844213" sldId="274"/>
            <ac:spMk id="2" creationId="{657EBF54-C557-3F39-11FD-4464CC21D56A}"/>
          </ac:spMkLst>
        </pc:spChg>
        <pc:spChg chg="mod">
          <ac:chgData name="Verma, Rajat" userId="93539dbf-4e00-4dd4-b541-33e9bc9896ff" providerId="ADAL" clId="{68C90DC4-4432-A342-A507-60848A6124DF}" dt="2022-08-01T14:03:05.734" v="7378" actId="20577"/>
          <ac:spMkLst>
            <pc:docMk/>
            <pc:sldMk cId="3090844213" sldId="274"/>
            <ac:spMk id="3" creationId="{41F22547-F731-6F62-1B96-89D3CDBE9359}"/>
          </ac:spMkLst>
        </pc:spChg>
        <pc:spChg chg="del">
          <ac:chgData name="Verma, Rajat" userId="93539dbf-4e00-4dd4-b541-33e9bc9896ff" providerId="ADAL" clId="{68C90DC4-4432-A342-A507-60848A6124DF}" dt="2022-08-01T12:01:23.905" v="1953" actId="478"/>
          <ac:spMkLst>
            <pc:docMk/>
            <pc:sldMk cId="3090844213" sldId="274"/>
            <ac:spMk id="5" creationId="{01848A02-AC54-0DC8-6C2F-6D8F5BE382C0}"/>
          </ac:spMkLst>
        </pc:spChg>
        <pc:spChg chg="mod">
          <ac:chgData name="Verma, Rajat" userId="93539dbf-4e00-4dd4-b541-33e9bc9896ff" providerId="ADAL" clId="{68C90DC4-4432-A342-A507-60848A6124DF}" dt="2022-08-01T10:48:36.742" v="1814"/>
          <ac:spMkLst>
            <pc:docMk/>
            <pc:sldMk cId="3090844213" sldId="274"/>
            <ac:spMk id="15" creationId="{01F24DD1-0538-6890-5BC3-F895E9312777}"/>
          </ac:spMkLst>
        </pc:spChg>
        <pc:spChg chg="mod">
          <ac:chgData name="Verma, Rajat" userId="93539dbf-4e00-4dd4-b541-33e9bc9896ff" providerId="ADAL" clId="{68C90DC4-4432-A342-A507-60848A6124DF}" dt="2022-08-01T10:48:36.742" v="1814"/>
          <ac:spMkLst>
            <pc:docMk/>
            <pc:sldMk cId="3090844213" sldId="274"/>
            <ac:spMk id="16" creationId="{4D16AA91-D701-E9AD-BB56-5ECDD0413385}"/>
          </ac:spMkLst>
        </pc:spChg>
        <pc:spChg chg="mod">
          <ac:chgData name="Verma, Rajat" userId="93539dbf-4e00-4dd4-b541-33e9bc9896ff" providerId="ADAL" clId="{68C90DC4-4432-A342-A507-60848A6124DF}" dt="2022-08-01T10:48:36.742" v="1814"/>
          <ac:spMkLst>
            <pc:docMk/>
            <pc:sldMk cId="3090844213" sldId="274"/>
            <ac:spMk id="18" creationId="{C7035E14-1AAC-874C-15D5-6E7DCF7E6FF4}"/>
          </ac:spMkLst>
        </pc:spChg>
        <pc:spChg chg="mod">
          <ac:chgData name="Verma, Rajat" userId="93539dbf-4e00-4dd4-b541-33e9bc9896ff" providerId="ADAL" clId="{68C90DC4-4432-A342-A507-60848A6124DF}" dt="2022-08-01T10:48:36.742" v="1814"/>
          <ac:spMkLst>
            <pc:docMk/>
            <pc:sldMk cId="3090844213" sldId="274"/>
            <ac:spMk id="20" creationId="{0B051C44-D1E3-0A1B-0DC8-C5FF4D5BED18}"/>
          </ac:spMkLst>
        </pc:spChg>
        <pc:spChg chg="mod">
          <ac:chgData name="Verma, Rajat" userId="93539dbf-4e00-4dd4-b541-33e9bc9896ff" providerId="ADAL" clId="{68C90DC4-4432-A342-A507-60848A6124DF}" dt="2022-08-01T10:48:46.908" v="1816"/>
          <ac:spMkLst>
            <pc:docMk/>
            <pc:sldMk cId="3090844213" sldId="274"/>
            <ac:spMk id="23" creationId="{CFE639AA-A0E6-2F5E-FE27-2F32706DAB98}"/>
          </ac:spMkLst>
        </pc:spChg>
        <pc:spChg chg="add del mod">
          <ac:chgData name="Verma, Rajat" userId="93539dbf-4e00-4dd4-b541-33e9bc9896ff" providerId="ADAL" clId="{68C90DC4-4432-A342-A507-60848A6124DF}" dt="2022-08-01T10:49:10.333" v="1822"/>
          <ac:spMkLst>
            <pc:docMk/>
            <pc:sldMk cId="3090844213" sldId="274"/>
            <ac:spMk id="25" creationId="{110EBCF3-9399-7F49-1489-9E134DC3A644}"/>
          </ac:spMkLst>
        </pc:spChg>
        <pc:spChg chg="add del mod">
          <ac:chgData name="Verma, Rajat" userId="93539dbf-4e00-4dd4-b541-33e9bc9896ff" providerId="ADAL" clId="{68C90DC4-4432-A342-A507-60848A6124DF}" dt="2022-08-01T10:49:10.061" v="1821"/>
          <ac:spMkLst>
            <pc:docMk/>
            <pc:sldMk cId="3090844213" sldId="274"/>
            <ac:spMk id="26" creationId="{9F9638FE-3EA3-7BA3-8A5B-957BB32D8B80}"/>
          </ac:spMkLst>
        </pc:spChg>
        <pc:spChg chg="mod">
          <ac:chgData name="Verma, Rajat" userId="93539dbf-4e00-4dd4-b541-33e9bc9896ff" providerId="ADAL" clId="{68C90DC4-4432-A342-A507-60848A6124DF}" dt="2022-08-01T13:41:56.799" v="6294" actId="207"/>
          <ac:spMkLst>
            <pc:docMk/>
            <pc:sldMk cId="3090844213" sldId="274"/>
            <ac:spMk id="28" creationId="{CD42CC89-FDAF-7133-F565-D81E8549951E}"/>
          </ac:spMkLst>
        </pc:spChg>
        <pc:spChg chg="add mod">
          <ac:chgData name="Verma, Rajat" userId="93539dbf-4e00-4dd4-b541-33e9bc9896ff" providerId="ADAL" clId="{68C90DC4-4432-A342-A507-60848A6124DF}" dt="2022-08-01T14:02:46.929" v="7366" actId="1076"/>
          <ac:spMkLst>
            <pc:docMk/>
            <pc:sldMk cId="3090844213" sldId="274"/>
            <ac:spMk id="30" creationId="{B17CEA11-3251-672F-A7B4-8DCA18F085D9}"/>
          </ac:spMkLst>
        </pc:spChg>
        <pc:spChg chg="add mod">
          <ac:chgData name="Verma, Rajat" userId="93539dbf-4e00-4dd4-b541-33e9bc9896ff" providerId="ADAL" clId="{68C90DC4-4432-A342-A507-60848A6124DF}" dt="2022-08-01T10:49:50.041" v="1826"/>
          <ac:spMkLst>
            <pc:docMk/>
            <pc:sldMk cId="3090844213" sldId="274"/>
            <ac:spMk id="31" creationId="{EA2BC019-3D71-2F27-C0B3-B51BEF64D44F}"/>
          </ac:spMkLst>
        </pc:spChg>
        <pc:spChg chg="add del mod">
          <ac:chgData name="Verma, Rajat" userId="93539dbf-4e00-4dd4-b541-33e9bc9896ff" providerId="ADAL" clId="{68C90DC4-4432-A342-A507-60848A6124DF}" dt="2022-08-01T14:00:51.844" v="7254" actId="478"/>
          <ac:spMkLst>
            <pc:docMk/>
            <pc:sldMk cId="3090844213" sldId="274"/>
            <ac:spMk id="32" creationId="{244C3D04-A1C7-4B62-7F6C-D8A978BF290D}"/>
          </ac:spMkLst>
        </pc:spChg>
        <pc:spChg chg="add del mod">
          <ac:chgData name="Verma, Rajat" userId="93539dbf-4e00-4dd4-b541-33e9bc9896ff" providerId="ADAL" clId="{68C90DC4-4432-A342-A507-60848A6124DF}" dt="2022-08-01T13:41:11.041" v="6246"/>
          <ac:spMkLst>
            <pc:docMk/>
            <pc:sldMk cId="3090844213" sldId="274"/>
            <ac:spMk id="33" creationId="{F40B7733-B567-AC86-FF33-94EAF4435C25}"/>
          </ac:spMkLst>
        </pc:spChg>
        <pc:grpChg chg="add mod">
          <ac:chgData name="Verma, Rajat" userId="93539dbf-4e00-4dd4-b541-33e9bc9896ff" providerId="ADAL" clId="{68C90DC4-4432-A342-A507-60848A6124DF}" dt="2022-08-01T10:48:36.742" v="1814"/>
          <ac:grpSpMkLst>
            <pc:docMk/>
            <pc:sldMk cId="3090844213" sldId="274"/>
            <ac:grpSpMk id="14" creationId="{74A8D8F5-A83E-D73D-50BE-DA3DA52898DA}"/>
          </ac:grpSpMkLst>
        </pc:grpChg>
        <pc:grpChg chg="add del mod">
          <ac:chgData name="Verma, Rajat" userId="93539dbf-4e00-4dd4-b541-33e9bc9896ff" providerId="ADAL" clId="{68C90DC4-4432-A342-A507-60848A6124DF}" dt="2022-08-01T10:49:10.614" v="1823"/>
          <ac:grpSpMkLst>
            <pc:docMk/>
            <pc:sldMk cId="3090844213" sldId="274"/>
            <ac:grpSpMk id="22" creationId="{25179CB5-3ED6-418C-8B1E-047716726362}"/>
          </ac:grpSpMkLst>
        </pc:grpChg>
        <pc:grpChg chg="add mod">
          <ac:chgData name="Verma, Rajat" userId="93539dbf-4e00-4dd4-b541-33e9bc9896ff" providerId="ADAL" clId="{68C90DC4-4432-A342-A507-60848A6124DF}" dt="2022-08-01T14:01:21.925" v="7340" actId="1076"/>
          <ac:grpSpMkLst>
            <pc:docMk/>
            <pc:sldMk cId="3090844213" sldId="274"/>
            <ac:grpSpMk id="27" creationId="{8BF285B2-3243-92EB-26B5-9003E9105537}"/>
          </ac:grpSpMkLst>
        </pc:grpChg>
        <pc:picChg chg="add del mod">
          <ac:chgData name="Verma, Rajat" userId="93539dbf-4e00-4dd4-b541-33e9bc9896ff" providerId="ADAL" clId="{68C90DC4-4432-A342-A507-60848A6124DF}" dt="2022-08-01T10:48:23.760" v="1809" actId="478"/>
          <ac:picMkLst>
            <pc:docMk/>
            <pc:sldMk cId="3090844213" sldId="274"/>
            <ac:picMk id="6" creationId="{367113EB-B698-3602-9BC3-C7C0906B96E4}"/>
          </ac:picMkLst>
        </pc:picChg>
        <pc:picChg chg="add del">
          <ac:chgData name="Verma, Rajat" userId="93539dbf-4e00-4dd4-b541-33e9bc9896ff" providerId="ADAL" clId="{68C90DC4-4432-A342-A507-60848A6124DF}" dt="2022-08-01T01:30:00.742" v="520"/>
          <ac:picMkLst>
            <pc:docMk/>
            <pc:sldMk cId="3090844213" sldId="274"/>
            <ac:picMk id="2050" creationId="{70085DB6-B07B-75F9-0F4C-9E317B6BFCC0}"/>
          </ac:picMkLst>
        </pc:picChg>
        <pc:cxnChg chg="add del">
          <ac:chgData name="Verma, Rajat" userId="93539dbf-4e00-4dd4-b541-33e9bc9896ff" providerId="ADAL" clId="{68C90DC4-4432-A342-A507-60848A6124DF}" dt="2022-08-01T02:06:50.041" v="1099" actId="11529"/>
          <ac:cxnSpMkLst>
            <pc:docMk/>
            <pc:sldMk cId="3090844213" sldId="274"/>
            <ac:cxnSpMk id="8" creationId="{4FA09297-2799-EE8C-131A-2BB98C023939}"/>
          </ac:cxnSpMkLst>
        </pc:cxnChg>
        <pc:cxnChg chg="add del">
          <ac:chgData name="Verma, Rajat" userId="93539dbf-4e00-4dd4-b541-33e9bc9896ff" providerId="ADAL" clId="{68C90DC4-4432-A342-A507-60848A6124DF}" dt="2022-08-01T10:48:25.021" v="1811" actId="478"/>
          <ac:cxnSpMkLst>
            <pc:docMk/>
            <pc:sldMk cId="3090844213" sldId="274"/>
            <ac:cxnSpMk id="10" creationId="{184990EF-0D59-B962-F753-586E0FC18E84}"/>
          </ac:cxnSpMkLst>
        </pc:cxnChg>
        <pc:cxnChg chg="add del mod">
          <ac:chgData name="Verma, Rajat" userId="93539dbf-4e00-4dd4-b541-33e9bc9896ff" providerId="ADAL" clId="{68C90DC4-4432-A342-A507-60848A6124DF}" dt="2022-08-01T10:48:24.591" v="1810" actId="478"/>
          <ac:cxnSpMkLst>
            <pc:docMk/>
            <pc:sldMk cId="3090844213" sldId="274"/>
            <ac:cxnSpMk id="11" creationId="{5785CA88-4D87-F38D-B04D-A9543119E777}"/>
          </ac:cxnSpMkLst>
        </pc:cxnChg>
        <pc:cxnChg chg="mod">
          <ac:chgData name="Verma, Rajat" userId="93539dbf-4e00-4dd4-b541-33e9bc9896ff" providerId="ADAL" clId="{68C90DC4-4432-A342-A507-60848A6124DF}" dt="2022-08-01T10:48:36.742" v="1814"/>
          <ac:cxnSpMkLst>
            <pc:docMk/>
            <pc:sldMk cId="3090844213" sldId="274"/>
            <ac:cxnSpMk id="17" creationId="{E562F385-79C0-5B53-5437-2CE3FDA46FA1}"/>
          </ac:cxnSpMkLst>
        </pc:cxnChg>
        <pc:cxnChg chg="mod">
          <ac:chgData name="Verma, Rajat" userId="93539dbf-4e00-4dd4-b541-33e9bc9896ff" providerId="ADAL" clId="{68C90DC4-4432-A342-A507-60848A6124DF}" dt="2022-08-01T10:48:36.742" v="1814"/>
          <ac:cxnSpMkLst>
            <pc:docMk/>
            <pc:sldMk cId="3090844213" sldId="274"/>
            <ac:cxnSpMk id="19" creationId="{5FC76C52-8894-1F14-4CB9-2642CDECDB35}"/>
          </ac:cxnSpMkLst>
        </pc:cxnChg>
        <pc:cxnChg chg="mod">
          <ac:chgData name="Verma, Rajat" userId="93539dbf-4e00-4dd4-b541-33e9bc9896ff" providerId="ADAL" clId="{68C90DC4-4432-A342-A507-60848A6124DF}" dt="2022-08-01T10:48:36.742" v="1814"/>
          <ac:cxnSpMkLst>
            <pc:docMk/>
            <pc:sldMk cId="3090844213" sldId="274"/>
            <ac:cxnSpMk id="21" creationId="{145F024D-210B-B031-E2E0-C34EF324E516}"/>
          </ac:cxnSpMkLst>
        </pc:cxnChg>
        <pc:cxnChg chg="mod">
          <ac:chgData name="Verma, Rajat" userId="93539dbf-4e00-4dd4-b541-33e9bc9896ff" providerId="ADAL" clId="{68C90DC4-4432-A342-A507-60848A6124DF}" dt="2022-08-01T10:48:46.908" v="1816"/>
          <ac:cxnSpMkLst>
            <pc:docMk/>
            <pc:sldMk cId="3090844213" sldId="274"/>
            <ac:cxnSpMk id="24" creationId="{77447F4C-A5DA-3D54-9793-4796AFC39049}"/>
          </ac:cxnSpMkLst>
        </pc:cxnChg>
        <pc:cxnChg chg="mod">
          <ac:chgData name="Verma, Rajat" userId="93539dbf-4e00-4dd4-b541-33e9bc9896ff" providerId="ADAL" clId="{68C90DC4-4432-A342-A507-60848A6124DF}" dt="2022-08-01T10:49:18.535" v="1824"/>
          <ac:cxnSpMkLst>
            <pc:docMk/>
            <pc:sldMk cId="3090844213" sldId="274"/>
            <ac:cxnSpMk id="29" creationId="{7DE60420-0CAF-35FA-0520-040352E2958C}"/>
          </ac:cxnSpMkLst>
        </pc:cxnChg>
      </pc:sldChg>
      <pc:sldChg chg="addSp delSp modSp new mod">
        <pc:chgData name="Verma, Rajat" userId="93539dbf-4e00-4dd4-b541-33e9bc9896ff" providerId="ADAL" clId="{68C90DC4-4432-A342-A507-60848A6124DF}" dt="2022-08-01T12:01:29.194" v="1956" actId="478"/>
        <pc:sldMkLst>
          <pc:docMk/>
          <pc:sldMk cId="688545985" sldId="275"/>
        </pc:sldMkLst>
        <pc:spChg chg="add del mod">
          <ac:chgData name="Verma, Rajat" userId="93539dbf-4e00-4dd4-b541-33e9bc9896ff" providerId="ADAL" clId="{68C90DC4-4432-A342-A507-60848A6124DF}" dt="2022-08-01T01:02:32.214" v="262" actId="478"/>
          <ac:spMkLst>
            <pc:docMk/>
            <pc:sldMk cId="688545985" sldId="275"/>
            <ac:spMk id="2" creationId="{F34A33A5-D674-A5EC-0F22-07C1DC3235B0}"/>
          </ac:spMkLst>
        </pc:spChg>
        <pc:spChg chg="del">
          <ac:chgData name="Verma, Rajat" userId="93539dbf-4e00-4dd4-b541-33e9bc9896ff" providerId="ADAL" clId="{68C90DC4-4432-A342-A507-60848A6124DF}" dt="2022-08-01T01:01:28.816" v="233" actId="478"/>
          <ac:spMkLst>
            <pc:docMk/>
            <pc:sldMk cId="688545985" sldId="275"/>
            <ac:spMk id="3" creationId="{2D451F73-B5DE-95DC-667B-01B51D9EE242}"/>
          </ac:spMkLst>
        </pc:spChg>
        <pc:spChg chg="del mod">
          <ac:chgData name="Verma, Rajat" userId="93539dbf-4e00-4dd4-b541-33e9bc9896ff" providerId="ADAL" clId="{68C90DC4-4432-A342-A507-60848A6124DF}" dt="2022-08-01T12:01:29.194" v="1956" actId="478"/>
          <ac:spMkLst>
            <pc:docMk/>
            <pc:sldMk cId="688545985" sldId="275"/>
            <ac:spMk id="5" creationId="{C6B1F818-23D1-9F3D-C77F-EF97E54C7D9C}"/>
          </ac:spMkLst>
        </pc:spChg>
        <pc:spChg chg="add del mod">
          <ac:chgData name="Verma, Rajat" userId="93539dbf-4e00-4dd4-b541-33e9bc9896ff" providerId="ADAL" clId="{68C90DC4-4432-A342-A507-60848A6124DF}" dt="2022-08-01T01:02:32.801" v="263" actId="478"/>
          <ac:spMkLst>
            <pc:docMk/>
            <pc:sldMk cId="688545985" sldId="275"/>
            <ac:spMk id="8" creationId="{C5CF6079-A2B8-E701-6836-399A99D05AF8}"/>
          </ac:spMkLst>
        </pc:spChg>
        <pc:spChg chg="add mod">
          <ac:chgData name="Verma, Rajat" userId="93539dbf-4e00-4dd4-b541-33e9bc9896ff" providerId="ADAL" clId="{68C90DC4-4432-A342-A507-60848A6124DF}" dt="2022-08-01T01:15:07.733" v="490" actId="13822"/>
          <ac:spMkLst>
            <pc:docMk/>
            <pc:sldMk cId="688545985" sldId="275"/>
            <ac:spMk id="9" creationId="{7E9A1017-3738-6EFC-8B4F-01357B066C46}"/>
          </ac:spMkLst>
        </pc:spChg>
        <pc:spChg chg="add mod">
          <ac:chgData name="Verma, Rajat" userId="93539dbf-4e00-4dd4-b541-33e9bc9896ff" providerId="ADAL" clId="{68C90DC4-4432-A342-A507-60848A6124DF}" dt="2022-08-01T01:15:16.569" v="508" actId="20577"/>
          <ac:spMkLst>
            <pc:docMk/>
            <pc:sldMk cId="688545985" sldId="275"/>
            <ac:spMk id="10" creationId="{81CAD2D8-103F-3FBD-6D08-545B6FCBCF20}"/>
          </ac:spMkLst>
        </pc:spChg>
        <pc:picChg chg="add mod modCrop">
          <ac:chgData name="Verma, Rajat" userId="93539dbf-4e00-4dd4-b541-33e9bc9896ff" providerId="ADAL" clId="{68C90DC4-4432-A342-A507-60848A6124DF}" dt="2022-08-01T10:41:36.029" v="1789" actId="14826"/>
          <ac:picMkLst>
            <pc:docMk/>
            <pc:sldMk cId="688545985" sldId="275"/>
            <ac:picMk id="6" creationId="{80CCC9F1-E2E7-ECF3-B73D-6742A5DB2A88}"/>
          </ac:picMkLst>
        </pc:picChg>
      </pc:sldChg>
      <pc:sldChg chg="del">
        <pc:chgData name="Verma, Rajat" userId="93539dbf-4e00-4dd4-b541-33e9bc9896ff" providerId="ADAL" clId="{68C90DC4-4432-A342-A507-60848A6124DF}" dt="2022-08-01T00:54:27.545" v="110" actId="2696"/>
        <pc:sldMkLst>
          <pc:docMk/>
          <pc:sldMk cId="3630814779" sldId="275"/>
        </pc:sldMkLst>
      </pc:sldChg>
      <pc:sldChg chg="addSp delSp modSp new mod">
        <pc:chgData name="Verma, Rajat" userId="93539dbf-4e00-4dd4-b541-33e9bc9896ff" providerId="ADAL" clId="{68C90DC4-4432-A342-A507-60848A6124DF}" dt="2022-08-01T13:48:33.232" v="6686" actId="207"/>
        <pc:sldMkLst>
          <pc:docMk/>
          <pc:sldMk cId="1420385234" sldId="276"/>
        </pc:sldMkLst>
        <pc:spChg chg="mod">
          <ac:chgData name="Verma, Rajat" userId="93539dbf-4e00-4dd4-b541-33e9bc9896ff" providerId="ADAL" clId="{68C90DC4-4432-A342-A507-60848A6124DF}" dt="2022-08-01T13:41:38.361" v="6273" actId="20577"/>
          <ac:spMkLst>
            <pc:docMk/>
            <pc:sldMk cId="1420385234" sldId="276"/>
            <ac:spMk id="2" creationId="{D1CCB5A3-953D-294E-9BBB-DFEEE9630CC2}"/>
          </ac:spMkLst>
        </pc:spChg>
        <pc:spChg chg="del">
          <ac:chgData name="Verma, Rajat" userId="93539dbf-4e00-4dd4-b541-33e9bc9896ff" providerId="ADAL" clId="{68C90DC4-4432-A342-A507-60848A6124DF}" dt="2022-08-01T01:07:33.416" v="304"/>
          <ac:spMkLst>
            <pc:docMk/>
            <pc:sldMk cId="1420385234" sldId="276"/>
            <ac:spMk id="3" creationId="{0C4FA80D-3D88-3D1A-9C13-8FA5BE39E1EA}"/>
          </ac:spMkLst>
        </pc:spChg>
        <pc:spChg chg="del">
          <ac:chgData name="Verma, Rajat" userId="93539dbf-4e00-4dd4-b541-33e9bc9896ff" providerId="ADAL" clId="{68C90DC4-4432-A342-A507-60848A6124DF}" dt="2022-08-01T12:01:22.706" v="1952" actId="478"/>
          <ac:spMkLst>
            <pc:docMk/>
            <pc:sldMk cId="1420385234" sldId="276"/>
            <ac:spMk id="5" creationId="{C2B7AD10-9271-4626-AA70-85242F256D48}"/>
          </ac:spMkLst>
        </pc:spChg>
        <pc:graphicFrameChg chg="add mod modGraphic">
          <ac:chgData name="Verma, Rajat" userId="93539dbf-4e00-4dd4-b541-33e9bc9896ff" providerId="ADAL" clId="{68C90DC4-4432-A342-A507-60848A6124DF}" dt="2022-08-01T13:48:33.232" v="6686" actId="207"/>
          <ac:graphicFrameMkLst>
            <pc:docMk/>
            <pc:sldMk cId="1420385234" sldId="276"/>
            <ac:graphicFrameMk id="6" creationId="{2AED4B63-24E4-3396-1AD4-9A2945480C0F}"/>
          </ac:graphicFrameMkLst>
        </pc:graphicFrameChg>
      </pc:sldChg>
      <pc:sldChg chg="modSp new del mod">
        <pc:chgData name="Verma, Rajat" userId="93539dbf-4e00-4dd4-b541-33e9bc9896ff" providerId="ADAL" clId="{68C90DC4-4432-A342-A507-60848A6124DF}" dt="2022-08-01T01:12:16.516" v="395" actId="2696"/>
        <pc:sldMkLst>
          <pc:docMk/>
          <pc:sldMk cId="19613197" sldId="277"/>
        </pc:sldMkLst>
        <pc:spChg chg="mod">
          <ac:chgData name="Verma, Rajat" userId="93539dbf-4e00-4dd4-b541-33e9bc9896ff" providerId="ADAL" clId="{68C90DC4-4432-A342-A507-60848A6124DF}" dt="2022-08-01T01:11:38.156" v="393" actId="20577"/>
          <ac:spMkLst>
            <pc:docMk/>
            <pc:sldMk cId="19613197" sldId="277"/>
            <ac:spMk id="2" creationId="{DFE5AA37-576A-FF3F-950A-78497141FC58}"/>
          </ac:spMkLst>
        </pc:spChg>
      </pc:sldChg>
      <pc:sldChg chg="addSp modSp add mod modClrScheme delAnim modAnim chgLayout">
        <pc:chgData name="Verma, Rajat" userId="93539dbf-4e00-4dd4-b541-33e9bc9896ff" providerId="ADAL" clId="{68C90DC4-4432-A342-A507-60848A6124DF}" dt="2022-08-08T13:10:32.313" v="8892"/>
        <pc:sldMkLst>
          <pc:docMk/>
          <pc:sldMk cId="1178349190" sldId="736"/>
        </pc:sldMkLst>
        <pc:spChg chg="mod ord">
          <ac:chgData name="Verma, Rajat" userId="93539dbf-4e00-4dd4-b541-33e9bc9896ff" providerId="ADAL" clId="{68C90DC4-4432-A342-A507-60848A6124DF}" dt="2022-08-01T02:03:43.161" v="1020" actId="20577"/>
          <ac:spMkLst>
            <pc:docMk/>
            <pc:sldMk cId="1178349190" sldId="736"/>
            <ac:spMk id="2" creationId="{45A68633-B21A-1A85-7C3C-24C0BC4A9A11}"/>
          </ac:spMkLst>
        </pc:spChg>
        <pc:spChg chg="mod ord">
          <ac:chgData name="Verma, Rajat" userId="93539dbf-4e00-4dd4-b541-33e9bc9896ff" providerId="ADAL" clId="{68C90DC4-4432-A342-A507-60848A6124DF}" dt="2022-08-01T13:42:43.093" v="6304" actId="20577"/>
          <ac:spMkLst>
            <pc:docMk/>
            <pc:sldMk cId="1178349190" sldId="736"/>
            <ac:spMk id="3" creationId="{36D8191D-8547-2B27-2802-8D7828ACB141}"/>
          </ac:spMkLst>
        </pc:spChg>
        <pc:spChg chg="mod">
          <ac:chgData name="Verma, Rajat" userId="93539dbf-4e00-4dd4-b541-33e9bc9896ff" providerId="ADAL" clId="{68C90DC4-4432-A342-A507-60848A6124DF}" dt="2022-08-08T13:09:28.194" v="8884" actId="113"/>
          <ac:spMkLst>
            <pc:docMk/>
            <pc:sldMk cId="1178349190" sldId="736"/>
            <ac:spMk id="4" creationId="{159C2D27-BB95-B2FD-D9F2-17CDCBE7C6AC}"/>
          </ac:spMkLst>
        </pc:spChg>
        <pc:spChg chg="mod">
          <ac:chgData name="Verma, Rajat" userId="93539dbf-4e00-4dd4-b541-33e9bc9896ff" providerId="ADAL" clId="{68C90DC4-4432-A342-A507-60848A6124DF}" dt="2022-08-08T13:09:28.194" v="8884" actId="113"/>
          <ac:spMkLst>
            <pc:docMk/>
            <pc:sldMk cId="1178349190" sldId="736"/>
            <ac:spMk id="5" creationId="{45E99149-73D2-55DE-ABBB-106809DA4E9F}"/>
          </ac:spMkLst>
        </pc:spChg>
        <pc:spChg chg="add mod">
          <ac:chgData name="Verma, Rajat" userId="93539dbf-4e00-4dd4-b541-33e9bc9896ff" providerId="ADAL" clId="{68C90DC4-4432-A342-A507-60848A6124DF}" dt="2022-08-08T13:06:12.838" v="8847"/>
          <ac:spMkLst>
            <pc:docMk/>
            <pc:sldMk cId="1178349190" sldId="736"/>
            <ac:spMk id="6" creationId="{3163C54A-3CB7-FB01-57E3-8F0737F446B6}"/>
          </ac:spMkLst>
        </pc:spChg>
        <pc:spChg chg="mod">
          <ac:chgData name="Verma, Rajat" userId="93539dbf-4e00-4dd4-b541-33e9bc9896ff" providerId="ADAL" clId="{68C90DC4-4432-A342-A507-60848A6124DF}" dt="2022-08-08T13:09:30.427" v="8885" actId="14100"/>
          <ac:spMkLst>
            <pc:docMk/>
            <pc:sldMk cId="1178349190" sldId="736"/>
            <ac:spMk id="8" creationId="{B7C2470D-5E2D-3592-CCE9-9273BD4C143B}"/>
          </ac:spMkLst>
        </pc:spChg>
        <pc:spChg chg="add mod">
          <ac:chgData name="Verma, Rajat" userId="93539dbf-4e00-4dd4-b541-33e9bc9896ff" providerId="ADAL" clId="{68C90DC4-4432-A342-A507-60848A6124DF}" dt="2022-08-08T13:06:12.838" v="8847"/>
          <ac:spMkLst>
            <pc:docMk/>
            <pc:sldMk cId="1178349190" sldId="736"/>
            <ac:spMk id="9" creationId="{0C35F4ED-0D80-8CF1-9A3A-1F87696298D1}"/>
          </ac:spMkLst>
        </pc:spChg>
        <pc:spChg chg="add mod">
          <ac:chgData name="Verma, Rajat" userId="93539dbf-4e00-4dd4-b541-33e9bc9896ff" providerId="ADAL" clId="{68C90DC4-4432-A342-A507-60848A6124DF}" dt="2022-08-08T13:06:15.339" v="8848" actId="1076"/>
          <ac:spMkLst>
            <pc:docMk/>
            <pc:sldMk cId="1178349190" sldId="736"/>
            <ac:spMk id="12" creationId="{01CAF519-D149-EF11-B2BF-5AC5CF3CF2B9}"/>
          </ac:spMkLst>
        </pc:spChg>
        <pc:spChg chg="add mod">
          <ac:chgData name="Verma, Rajat" userId="93539dbf-4e00-4dd4-b541-33e9bc9896ff" providerId="ADAL" clId="{68C90DC4-4432-A342-A507-60848A6124DF}" dt="2022-08-08T13:06:12.838" v="8847"/>
          <ac:spMkLst>
            <pc:docMk/>
            <pc:sldMk cId="1178349190" sldId="736"/>
            <ac:spMk id="13" creationId="{95815584-8279-C8A3-D59A-C54D5C540175}"/>
          </ac:spMkLst>
        </pc:spChg>
        <pc:spChg chg="add mod">
          <ac:chgData name="Verma, Rajat" userId="93539dbf-4e00-4dd4-b541-33e9bc9896ff" providerId="ADAL" clId="{68C90DC4-4432-A342-A507-60848A6124DF}" dt="2022-08-08T13:06:12.838" v="8847"/>
          <ac:spMkLst>
            <pc:docMk/>
            <pc:sldMk cId="1178349190" sldId="736"/>
            <ac:spMk id="15" creationId="{E9C5FAD2-8911-5D0E-D9BF-C3FFB8A2FE24}"/>
          </ac:spMkLst>
        </pc:spChg>
        <pc:spChg chg="add mod">
          <ac:chgData name="Verma, Rajat" userId="93539dbf-4e00-4dd4-b541-33e9bc9896ff" providerId="ADAL" clId="{68C90DC4-4432-A342-A507-60848A6124DF}" dt="2022-08-08T13:06:28.469" v="8852" actId="207"/>
          <ac:spMkLst>
            <pc:docMk/>
            <pc:sldMk cId="1178349190" sldId="736"/>
            <ac:spMk id="23" creationId="{9E406D8B-1983-C3D3-CA6A-5C367D1CD8DC}"/>
          </ac:spMkLst>
        </pc:spChg>
        <pc:spChg chg="mod">
          <ac:chgData name="Verma, Rajat" userId="93539dbf-4e00-4dd4-b541-33e9bc9896ff" providerId="ADAL" clId="{68C90DC4-4432-A342-A507-60848A6124DF}" dt="2022-08-08T13:09:04.217" v="8876" actId="20577"/>
          <ac:spMkLst>
            <pc:docMk/>
            <pc:sldMk cId="1178349190" sldId="736"/>
            <ac:spMk id="51" creationId="{445FF2E9-F98E-CCB9-2C59-8F8A2183E6DB}"/>
          </ac:spMkLst>
        </pc:spChg>
        <pc:spChg chg="mod">
          <ac:chgData name="Verma, Rajat" userId="93539dbf-4e00-4dd4-b541-33e9bc9896ff" providerId="ADAL" clId="{68C90DC4-4432-A342-A507-60848A6124DF}" dt="2022-08-08T13:09:04.217" v="8876" actId="20577"/>
          <ac:spMkLst>
            <pc:docMk/>
            <pc:sldMk cId="1178349190" sldId="736"/>
            <ac:spMk id="57" creationId="{2C13F00D-6B13-93B5-BE23-7982056E8797}"/>
          </ac:spMkLst>
        </pc:spChg>
        <pc:spChg chg="mod">
          <ac:chgData name="Verma, Rajat" userId="93539dbf-4e00-4dd4-b541-33e9bc9896ff" providerId="ADAL" clId="{68C90DC4-4432-A342-A507-60848A6124DF}" dt="2022-08-08T13:09:04.217" v="8876" actId="20577"/>
          <ac:spMkLst>
            <pc:docMk/>
            <pc:sldMk cId="1178349190" sldId="736"/>
            <ac:spMk id="79" creationId="{356EB4D6-0F8A-BCE4-E1C8-802E147544F2}"/>
          </ac:spMkLst>
        </pc:spChg>
        <pc:spChg chg="mod">
          <ac:chgData name="Verma, Rajat" userId="93539dbf-4e00-4dd4-b541-33e9bc9896ff" providerId="ADAL" clId="{68C90DC4-4432-A342-A507-60848A6124DF}" dt="2022-08-08T13:09:28.194" v="8884" actId="113"/>
          <ac:spMkLst>
            <pc:docMk/>
            <pc:sldMk cId="1178349190" sldId="736"/>
            <ac:spMk id="91" creationId="{E7AB2DEB-DDD3-DCA6-488B-0DFF45BDAC60}"/>
          </ac:spMkLst>
        </pc:spChg>
        <pc:spChg chg="mod">
          <ac:chgData name="Verma, Rajat" userId="93539dbf-4e00-4dd4-b541-33e9bc9896ff" providerId="ADAL" clId="{68C90DC4-4432-A342-A507-60848A6124DF}" dt="2022-08-08T13:09:36.423" v="8890" actId="1036"/>
          <ac:spMkLst>
            <pc:docMk/>
            <pc:sldMk cId="1178349190" sldId="736"/>
            <ac:spMk id="103" creationId="{BDCCC893-1DA7-4791-DF73-57393748A1BA}"/>
          </ac:spMkLst>
        </pc:spChg>
        <pc:grpChg chg="add mod">
          <ac:chgData name="Verma, Rajat" userId="93539dbf-4e00-4dd4-b541-33e9bc9896ff" providerId="ADAL" clId="{68C90DC4-4432-A342-A507-60848A6124DF}" dt="2022-08-08T13:07:05.444" v="8859" actId="1076"/>
          <ac:grpSpMkLst>
            <pc:docMk/>
            <pc:sldMk cId="1178349190" sldId="736"/>
            <ac:grpSpMk id="20" creationId="{F79FADFF-F04D-1FBD-17C1-83A4BF5FDD4A}"/>
          </ac:grpSpMkLst>
        </pc:grpChg>
        <pc:grpChg chg="add mod">
          <ac:chgData name="Verma, Rajat" userId="93539dbf-4e00-4dd4-b541-33e9bc9896ff" providerId="ADAL" clId="{68C90DC4-4432-A342-A507-60848A6124DF}" dt="2022-08-08T13:09:28.194" v="8884" actId="113"/>
          <ac:grpSpMkLst>
            <pc:docMk/>
            <pc:sldMk cId="1178349190" sldId="736"/>
            <ac:grpSpMk id="21" creationId="{CF8B1772-5BE2-33F7-D017-7BDF3CF136CE}"/>
          </ac:grpSpMkLst>
        </pc:grpChg>
        <pc:grpChg chg="add mod">
          <ac:chgData name="Verma, Rajat" userId="93539dbf-4e00-4dd4-b541-33e9bc9896ff" providerId="ADAL" clId="{68C90DC4-4432-A342-A507-60848A6124DF}" dt="2022-08-08T13:09:10.032" v="8878" actId="20577"/>
          <ac:grpSpMkLst>
            <pc:docMk/>
            <pc:sldMk cId="1178349190" sldId="736"/>
            <ac:grpSpMk id="27" creationId="{59BB2E6A-3D52-20DC-8286-A3DF55741854}"/>
          </ac:grpSpMkLst>
        </pc:grpChg>
        <pc:grpChg chg="add mod">
          <ac:chgData name="Verma, Rajat" userId="93539dbf-4e00-4dd4-b541-33e9bc9896ff" providerId="ADAL" clId="{68C90DC4-4432-A342-A507-60848A6124DF}" dt="2022-08-08T13:09:04.217" v="8876" actId="20577"/>
          <ac:grpSpMkLst>
            <pc:docMk/>
            <pc:sldMk cId="1178349190" sldId="736"/>
            <ac:grpSpMk id="28" creationId="{2E3CBB0C-80C9-B7BA-C1FB-D21E9B32793E}"/>
          </ac:grpSpMkLst>
        </pc:grpChg>
        <pc:grpChg chg="add mod">
          <ac:chgData name="Verma, Rajat" userId="93539dbf-4e00-4dd4-b541-33e9bc9896ff" providerId="ADAL" clId="{68C90DC4-4432-A342-A507-60848A6124DF}" dt="2022-08-08T13:09:28.194" v="8884" actId="113"/>
          <ac:grpSpMkLst>
            <pc:docMk/>
            <pc:sldMk cId="1178349190" sldId="736"/>
            <ac:grpSpMk id="29" creationId="{06588368-6BDA-5C33-CB5F-A31F6A096C4E}"/>
          </ac:grpSpMkLst>
        </pc:grpChg>
        <pc:grpChg chg="add">
          <ac:chgData name="Verma, Rajat" userId="93539dbf-4e00-4dd4-b541-33e9bc9896ff" providerId="ADAL" clId="{68C90DC4-4432-A342-A507-60848A6124DF}" dt="2022-08-08T13:08:38.470" v="8873" actId="164"/>
          <ac:grpSpMkLst>
            <pc:docMk/>
            <pc:sldMk cId="1178349190" sldId="736"/>
            <ac:grpSpMk id="30" creationId="{FC86BB01-8D51-0E6D-D85B-F09B02304956}"/>
          </ac:grpSpMkLst>
        </pc:grpChg>
        <pc:picChg chg="mod">
          <ac:chgData name="Verma, Rajat" userId="93539dbf-4e00-4dd4-b541-33e9bc9896ff" providerId="ADAL" clId="{68C90DC4-4432-A342-A507-60848A6124DF}" dt="2022-08-08T13:06:12.838" v="8847"/>
          <ac:picMkLst>
            <pc:docMk/>
            <pc:sldMk cId="1178349190" sldId="736"/>
            <ac:picMk id="7" creationId="{22D91A76-29B1-D3FE-62A9-2BB63F884D0C}"/>
          </ac:picMkLst>
        </pc:picChg>
        <pc:cxnChg chg="mod">
          <ac:chgData name="Verma, Rajat" userId="93539dbf-4e00-4dd4-b541-33e9bc9896ff" providerId="ADAL" clId="{68C90DC4-4432-A342-A507-60848A6124DF}" dt="2022-08-08T13:09:07.482" v="8877" actId="1076"/>
          <ac:cxnSpMkLst>
            <pc:docMk/>
            <pc:sldMk cId="1178349190" sldId="736"/>
            <ac:cxnSpMk id="10" creationId="{81DEB3DE-C64D-BA46-3106-C7441C60426C}"/>
          </ac:cxnSpMkLst>
        </pc:cxnChg>
        <pc:cxnChg chg="mod">
          <ac:chgData name="Verma, Rajat" userId="93539dbf-4e00-4dd4-b541-33e9bc9896ff" providerId="ADAL" clId="{68C90DC4-4432-A342-A507-60848A6124DF}" dt="2022-08-08T13:09:30.427" v="8885" actId="14100"/>
          <ac:cxnSpMkLst>
            <pc:docMk/>
            <pc:sldMk cId="1178349190" sldId="736"/>
            <ac:cxnSpMk id="11" creationId="{E976DC5A-B181-882B-8A68-19A19B5627AA}"/>
          </ac:cxnSpMkLst>
        </pc:cxnChg>
        <pc:cxnChg chg="mod">
          <ac:chgData name="Verma, Rajat" userId="93539dbf-4e00-4dd4-b541-33e9bc9896ff" providerId="ADAL" clId="{68C90DC4-4432-A342-A507-60848A6124DF}" dt="2022-08-08T13:06:52.937" v="8857" actId="14100"/>
          <ac:cxnSpMkLst>
            <pc:docMk/>
            <pc:sldMk cId="1178349190" sldId="736"/>
            <ac:cxnSpMk id="39" creationId="{E523D05E-FDAE-5B35-9252-7449B73FE46C}"/>
          </ac:cxnSpMkLst>
        </pc:cxnChg>
        <pc:cxnChg chg="mod">
          <ac:chgData name="Verma, Rajat" userId="93539dbf-4e00-4dd4-b541-33e9bc9896ff" providerId="ADAL" clId="{68C90DC4-4432-A342-A507-60848A6124DF}" dt="2022-08-08T13:09:15.601" v="8880" actId="14100"/>
          <ac:cxnSpMkLst>
            <pc:docMk/>
            <pc:sldMk cId="1178349190" sldId="736"/>
            <ac:cxnSpMk id="46" creationId="{8942A209-7022-0B6B-04B6-81389CD9FF2A}"/>
          </ac:cxnSpMkLst>
        </pc:cxnChg>
        <pc:cxnChg chg="mod">
          <ac:chgData name="Verma, Rajat" userId="93539dbf-4e00-4dd4-b541-33e9bc9896ff" providerId="ADAL" clId="{68C90DC4-4432-A342-A507-60848A6124DF}" dt="2022-08-08T13:09:07.482" v="8877" actId="1076"/>
          <ac:cxnSpMkLst>
            <pc:docMk/>
            <pc:sldMk cId="1178349190" sldId="736"/>
            <ac:cxnSpMk id="53" creationId="{B8BB60BC-2588-59C2-E82A-EBFCD8183D4C}"/>
          </ac:cxnSpMkLst>
        </pc:cxnChg>
        <pc:cxnChg chg="mod">
          <ac:chgData name="Verma, Rajat" userId="93539dbf-4e00-4dd4-b541-33e9bc9896ff" providerId="ADAL" clId="{68C90DC4-4432-A342-A507-60848A6124DF}" dt="2022-08-08T13:09:12.610" v="8879" actId="1076"/>
          <ac:cxnSpMkLst>
            <pc:docMk/>
            <pc:sldMk cId="1178349190" sldId="736"/>
            <ac:cxnSpMk id="72" creationId="{7AA2621F-998A-A9F6-708C-CD82109DECFB}"/>
          </ac:cxnSpMkLst>
        </pc:cxnChg>
        <pc:cxnChg chg="mod">
          <ac:chgData name="Verma, Rajat" userId="93539dbf-4e00-4dd4-b541-33e9bc9896ff" providerId="ADAL" clId="{68C90DC4-4432-A342-A507-60848A6124DF}" dt="2022-08-08T13:03:47.947" v="8840" actId="1076"/>
          <ac:cxnSpMkLst>
            <pc:docMk/>
            <pc:sldMk cId="1178349190" sldId="736"/>
            <ac:cxnSpMk id="92" creationId="{86BE662E-97CA-551E-2E7A-77ED02259687}"/>
          </ac:cxnSpMkLst>
        </pc:cxnChg>
        <pc:cxnChg chg="mod">
          <ac:chgData name="Verma, Rajat" userId="93539dbf-4e00-4dd4-b541-33e9bc9896ff" providerId="ADAL" clId="{68C90DC4-4432-A342-A507-60848A6124DF}" dt="2022-08-08T13:09:10.032" v="8878" actId="20577"/>
          <ac:cxnSpMkLst>
            <pc:docMk/>
            <pc:sldMk cId="1178349190" sldId="736"/>
            <ac:cxnSpMk id="95" creationId="{EECCF9C7-E0ED-A68A-1072-74D7AFDAC639}"/>
          </ac:cxnSpMkLst>
        </pc:cxnChg>
      </pc:sldChg>
      <pc:sldChg chg="addSp delSp modSp new del mod">
        <pc:chgData name="Verma, Rajat" userId="93539dbf-4e00-4dd4-b541-33e9bc9896ff" providerId="ADAL" clId="{68C90DC4-4432-A342-A507-60848A6124DF}" dt="2022-08-01T10:51:21.518" v="1854" actId="2696"/>
        <pc:sldMkLst>
          <pc:docMk/>
          <pc:sldMk cId="1481787832" sldId="737"/>
        </pc:sldMkLst>
        <pc:spChg chg="mod">
          <ac:chgData name="Verma, Rajat" userId="93539dbf-4e00-4dd4-b541-33e9bc9896ff" providerId="ADAL" clId="{68C90DC4-4432-A342-A507-60848A6124DF}" dt="2022-08-01T02:08:10.634" v="1122" actId="20577"/>
          <ac:spMkLst>
            <pc:docMk/>
            <pc:sldMk cId="1481787832" sldId="737"/>
            <ac:spMk id="2" creationId="{6D0EB8D9-503F-B4D8-6BCB-99318AC25D20}"/>
          </ac:spMkLst>
        </pc:spChg>
        <pc:spChg chg="mod">
          <ac:chgData name="Verma, Rajat" userId="93539dbf-4e00-4dd4-b541-33e9bc9896ff" providerId="ADAL" clId="{68C90DC4-4432-A342-A507-60848A6124DF}" dt="2022-08-01T02:35:22.638" v="1775" actId="20577"/>
          <ac:spMkLst>
            <pc:docMk/>
            <pc:sldMk cId="1481787832" sldId="737"/>
            <ac:spMk id="3" creationId="{589A962A-ABBE-2174-E493-02C21EB05B9E}"/>
          </ac:spMkLst>
        </pc:spChg>
        <pc:spChg chg="add mod">
          <ac:chgData name="Verma, Rajat" userId="93539dbf-4e00-4dd4-b541-33e9bc9896ff" providerId="ADAL" clId="{68C90DC4-4432-A342-A507-60848A6124DF}" dt="2022-08-01T02:37:52.835" v="1783" actId="2085"/>
          <ac:spMkLst>
            <pc:docMk/>
            <pc:sldMk cId="1481787832" sldId="737"/>
            <ac:spMk id="6" creationId="{D67F4F78-E8D6-64F3-3D82-226B6D284C0E}"/>
          </ac:spMkLst>
        </pc:spChg>
        <pc:spChg chg="add mod">
          <ac:chgData name="Verma, Rajat" userId="93539dbf-4e00-4dd4-b541-33e9bc9896ff" providerId="ADAL" clId="{68C90DC4-4432-A342-A507-60848A6124DF}" dt="2022-08-01T02:37:40.263" v="1778" actId="13822"/>
          <ac:spMkLst>
            <pc:docMk/>
            <pc:sldMk cId="1481787832" sldId="737"/>
            <ac:spMk id="7" creationId="{2BC58EAC-D269-F601-1601-4ACC07FB4D9E}"/>
          </ac:spMkLst>
        </pc:spChg>
        <pc:spChg chg="add mod">
          <ac:chgData name="Verma, Rajat" userId="93539dbf-4e00-4dd4-b541-33e9bc9896ff" providerId="ADAL" clId="{68C90DC4-4432-A342-A507-60848A6124DF}" dt="2022-08-01T02:37:40.263" v="1778" actId="13822"/>
          <ac:spMkLst>
            <pc:docMk/>
            <pc:sldMk cId="1481787832" sldId="737"/>
            <ac:spMk id="11" creationId="{A0B1F617-89B7-6D37-CB60-5D58E9BC3A09}"/>
          </ac:spMkLst>
        </pc:spChg>
        <pc:spChg chg="add mod">
          <ac:chgData name="Verma, Rajat" userId="93539dbf-4e00-4dd4-b541-33e9bc9896ff" providerId="ADAL" clId="{68C90DC4-4432-A342-A507-60848A6124DF}" dt="2022-08-01T02:37:40.263" v="1778" actId="13822"/>
          <ac:spMkLst>
            <pc:docMk/>
            <pc:sldMk cId="1481787832" sldId="737"/>
            <ac:spMk id="15" creationId="{A9FAE450-70F8-B462-4932-76DC5643DFCD}"/>
          </ac:spMkLst>
        </pc:spChg>
        <pc:spChg chg="add del mod">
          <ac:chgData name="Verma, Rajat" userId="93539dbf-4e00-4dd4-b541-33e9bc9896ff" providerId="ADAL" clId="{68C90DC4-4432-A342-A507-60848A6124DF}" dt="2022-08-01T02:20:17.958" v="1421" actId="1076"/>
          <ac:spMkLst>
            <pc:docMk/>
            <pc:sldMk cId="1481787832" sldId="737"/>
            <ac:spMk id="20" creationId="{49B2A02C-E367-53DC-471C-188C10793AE0}"/>
          </ac:spMkLst>
        </pc:spChg>
        <pc:spChg chg="add mod">
          <ac:chgData name="Verma, Rajat" userId="93539dbf-4e00-4dd4-b541-33e9bc9896ff" providerId="ADAL" clId="{68C90DC4-4432-A342-A507-60848A6124DF}" dt="2022-08-01T02:37:57.959" v="1784" actId="207"/>
          <ac:spMkLst>
            <pc:docMk/>
            <pc:sldMk cId="1481787832" sldId="737"/>
            <ac:spMk id="21" creationId="{8EC8045C-15F5-B03E-4583-42984A85AC86}"/>
          </ac:spMkLst>
        </pc:spChg>
        <pc:spChg chg="add mod">
          <ac:chgData name="Verma, Rajat" userId="93539dbf-4e00-4dd4-b541-33e9bc9896ff" providerId="ADAL" clId="{68C90DC4-4432-A342-A507-60848A6124DF}" dt="2022-08-01T02:33:02.088" v="1636" actId="255"/>
          <ac:spMkLst>
            <pc:docMk/>
            <pc:sldMk cId="1481787832" sldId="737"/>
            <ac:spMk id="23" creationId="{8393A923-782F-CF78-B21F-E009D33D43FE}"/>
          </ac:spMkLst>
        </pc:spChg>
        <pc:spChg chg="add mod">
          <ac:chgData name="Verma, Rajat" userId="93539dbf-4e00-4dd4-b541-33e9bc9896ff" providerId="ADAL" clId="{68C90DC4-4432-A342-A507-60848A6124DF}" dt="2022-08-01T02:40:40.966" v="1788" actId="207"/>
          <ac:spMkLst>
            <pc:docMk/>
            <pc:sldMk cId="1481787832" sldId="737"/>
            <ac:spMk id="26" creationId="{0B6413A7-BE90-CBE6-9D4C-5157FA428F32}"/>
          </ac:spMkLst>
        </pc:spChg>
        <pc:grpChg chg="add mod">
          <ac:chgData name="Verma, Rajat" userId="93539dbf-4e00-4dd4-b541-33e9bc9896ff" providerId="ADAL" clId="{68C90DC4-4432-A342-A507-60848A6124DF}" dt="2022-08-01T02:31:33.927" v="1583" actId="20577"/>
          <ac:grpSpMkLst>
            <pc:docMk/>
            <pc:sldMk cId="1481787832" sldId="737"/>
            <ac:grpSpMk id="19" creationId="{0331DE0D-7701-30E3-DC57-2D445CBF7FDF}"/>
          </ac:grpSpMkLst>
        </pc:grpChg>
        <pc:grpChg chg="add">
          <ac:chgData name="Verma, Rajat" userId="93539dbf-4e00-4dd4-b541-33e9bc9896ff" providerId="ADAL" clId="{68C90DC4-4432-A342-A507-60848A6124DF}" dt="2022-08-01T10:48:43.577" v="1815" actId="164"/>
          <ac:grpSpMkLst>
            <pc:docMk/>
            <pc:sldMk cId="1481787832" sldId="737"/>
            <ac:grpSpMk id="27" creationId="{8D8E0120-2397-8852-0921-4D1AE47D0762}"/>
          </ac:grpSpMkLst>
        </pc:grpChg>
        <pc:cxnChg chg="add mod">
          <ac:chgData name="Verma, Rajat" userId="93539dbf-4e00-4dd4-b541-33e9bc9896ff" providerId="ADAL" clId="{68C90DC4-4432-A342-A507-60848A6124DF}" dt="2022-08-01T02:37:40.263" v="1778" actId="13822"/>
          <ac:cxnSpMkLst>
            <pc:docMk/>
            <pc:sldMk cId="1481787832" sldId="737"/>
            <ac:cxnSpMk id="9" creationId="{03144F3F-F0E8-3238-D21E-BA51106F85DD}"/>
          </ac:cxnSpMkLst>
        </pc:cxnChg>
        <pc:cxnChg chg="add mod">
          <ac:chgData name="Verma, Rajat" userId="93539dbf-4e00-4dd4-b541-33e9bc9896ff" providerId="ADAL" clId="{68C90DC4-4432-A342-A507-60848A6124DF}" dt="2022-08-01T02:37:40.263" v="1778" actId="13822"/>
          <ac:cxnSpMkLst>
            <pc:docMk/>
            <pc:sldMk cId="1481787832" sldId="737"/>
            <ac:cxnSpMk id="12" creationId="{6EDEDFE9-EC28-B804-3288-37CE05F012CF}"/>
          </ac:cxnSpMkLst>
        </pc:cxnChg>
        <pc:cxnChg chg="add mod">
          <ac:chgData name="Verma, Rajat" userId="93539dbf-4e00-4dd4-b541-33e9bc9896ff" providerId="ADAL" clId="{68C90DC4-4432-A342-A507-60848A6124DF}" dt="2022-08-01T02:37:40.263" v="1778" actId="13822"/>
          <ac:cxnSpMkLst>
            <pc:docMk/>
            <pc:sldMk cId="1481787832" sldId="737"/>
            <ac:cxnSpMk id="16" creationId="{27C161AE-1649-DFB0-B379-5E058AC33DE4}"/>
          </ac:cxnSpMkLst>
        </pc:cxnChg>
        <pc:cxnChg chg="add">
          <ac:chgData name="Verma, Rajat" userId="93539dbf-4e00-4dd4-b541-33e9bc9896ff" providerId="ADAL" clId="{68C90DC4-4432-A342-A507-60848A6124DF}" dt="2022-08-01T02:34:26.675" v="1715" actId="11529"/>
          <ac:cxnSpMkLst>
            <pc:docMk/>
            <pc:sldMk cId="1481787832" sldId="737"/>
            <ac:cxnSpMk id="25" creationId="{7B5CD7AA-09AE-5C27-407F-6FB2F7EB690E}"/>
          </ac:cxnSpMkLst>
        </pc:cxnChg>
      </pc:sldChg>
      <pc:sldChg chg="addSp delSp modSp add mod modAnim">
        <pc:chgData name="Verma, Rajat" userId="93539dbf-4e00-4dd4-b541-33e9bc9896ff" providerId="ADAL" clId="{68C90DC4-4432-A342-A507-60848A6124DF}" dt="2022-08-08T13:14:09.827" v="8995" actId="6549"/>
        <pc:sldMkLst>
          <pc:docMk/>
          <pc:sldMk cId="575498903" sldId="738"/>
        </pc:sldMkLst>
        <pc:spChg chg="mod">
          <ac:chgData name="Verma, Rajat" userId="93539dbf-4e00-4dd4-b541-33e9bc9896ff" providerId="ADAL" clId="{68C90DC4-4432-A342-A507-60848A6124DF}" dt="2022-08-01T13:41:24.889" v="6270" actId="20577"/>
          <ac:spMkLst>
            <pc:docMk/>
            <pc:sldMk cId="575498903" sldId="738"/>
            <ac:spMk id="2" creationId="{657EBF54-C557-3F39-11FD-4464CC21D56A}"/>
          </ac:spMkLst>
        </pc:spChg>
        <pc:spChg chg="mod">
          <ac:chgData name="Verma, Rajat" userId="93539dbf-4e00-4dd4-b541-33e9bc9896ff" providerId="ADAL" clId="{68C90DC4-4432-A342-A507-60848A6124DF}" dt="2022-08-08T13:14:09.827" v="8995" actId="6549"/>
          <ac:spMkLst>
            <pc:docMk/>
            <pc:sldMk cId="575498903" sldId="738"/>
            <ac:spMk id="3" creationId="{41F22547-F731-6F62-1B96-89D3CDBE9359}"/>
          </ac:spMkLst>
        </pc:spChg>
        <pc:spChg chg="del">
          <ac:chgData name="Verma, Rajat" userId="93539dbf-4e00-4dd4-b541-33e9bc9896ff" providerId="ADAL" clId="{68C90DC4-4432-A342-A507-60848A6124DF}" dt="2022-08-01T12:01:25.155" v="1954" actId="478"/>
          <ac:spMkLst>
            <pc:docMk/>
            <pc:sldMk cId="575498903" sldId="738"/>
            <ac:spMk id="5" creationId="{01848A02-AC54-0DC8-6C2F-6D8F5BE382C0}"/>
          </ac:spMkLst>
        </pc:spChg>
        <pc:cxnChg chg="add mod">
          <ac:chgData name="Verma, Rajat" userId="93539dbf-4e00-4dd4-b541-33e9bc9896ff" providerId="ADAL" clId="{68C90DC4-4432-A342-A507-60848A6124DF}" dt="2022-08-01T13:45:47.525" v="6518" actId="14100"/>
          <ac:cxnSpMkLst>
            <pc:docMk/>
            <pc:sldMk cId="575498903" sldId="738"/>
            <ac:cxnSpMk id="7" creationId="{4E7DEF8A-2579-7EAA-42F6-AB92DB551E39}"/>
          </ac:cxnSpMkLst>
        </pc:cxnChg>
        <pc:cxnChg chg="mod">
          <ac:chgData name="Verma, Rajat" userId="93539dbf-4e00-4dd4-b541-33e9bc9896ff" providerId="ADAL" clId="{68C90DC4-4432-A342-A507-60848A6124DF}" dt="2022-08-01T13:45:31.790" v="6513" actId="14100"/>
          <ac:cxnSpMkLst>
            <pc:docMk/>
            <pc:sldMk cId="575498903" sldId="738"/>
            <ac:cxnSpMk id="10" creationId="{184990EF-0D59-B962-F753-586E0FC18E84}"/>
          </ac:cxnSpMkLst>
        </pc:cxnChg>
        <pc:cxnChg chg="mod">
          <ac:chgData name="Verma, Rajat" userId="93539dbf-4e00-4dd4-b541-33e9bc9896ff" providerId="ADAL" clId="{68C90DC4-4432-A342-A507-60848A6124DF}" dt="2022-08-01T13:45:41.350" v="6516" actId="14100"/>
          <ac:cxnSpMkLst>
            <pc:docMk/>
            <pc:sldMk cId="575498903" sldId="738"/>
            <ac:cxnSpMk id="11" creationId="{5785CA88-4D87-F38D-B04D-A9543119E777}"/>
          </ac:cxnSpMkLst>
        </pc:cxnChg>
        <pc:cxnChg chg="add mod">
          <ac:chgData name="Verma, Rajat" userId="93539dbf-4e00-4dd4-b541-33e9bc9896ff" providerId="ADAL" clId="{68C90DC4-4432-A342-A507-60848A6124DF}" dt="2022-08-01T13:46:57.738" v="6636" actId="14100"/>
          <ac:cxnSpMkLst>
            <pc:docMk/>
            <pc:sldMk cId="575498903" sldId="738"/>
            <ac:cxnSpMk id="20" creationId="{B9C2202B-A95B-BB07-CFF7-6DD59216A280}"/>
          </ac:cxnSpMkLst>
        </pc:cxnChg>
      </pc:sldChg>
      <pc:sldChg chg="addSp delSp modSp new mod ord">
        <pc:chgData name="Verma, Rajat" userId="93539dbf-4e00-4dd4-b541-33e9bc9896ff" providerId="ADAL" clId="{68C90DC4-4432-A342-A507-60848A6124DF}" dt="2022-08-01T12:25:35.107" v="2957" actId="207"/>
        <pc:sldMkLst>
          <pc:docMk/>
          <pc:sldMk cId="2121569270" sldId="739"/>
        </pc:sldMkLst>
        <pc:spChg chg="mod">
          <ac:chgData name="Verma, Rajat" userId="93539dbf-4e00-4dd4-b541-33e9bc9896ff" providerId="ADAL" clId="{68C90DC4-4432-A342-A507-60848A6124DF}" dt="2022-08-01T12:08:55.497" v="2221" actId="20577"/>
          <ac:spMkLst>
            <pc:docMk/>
            <pc:sldMk cId="2121569270" sldId="739"/>
            <ac:spMk id="2" creationId="{3072EA27-0E86-65E6-1EEC-7E2EE9B524BF}"/>
          </ac:spMkLst>
        </pc:spChg>
        <pc:spChg chg="mod">
          <ac:chgData name="Verma, Rajat" userId="93539dbf-4e00-4dd4-b541-33e9bc9896ff" providerId="ADAL" clId="{68C90DC4-4432-A342-A507-60848A6124DF}" dt="2022-08-01T12:23:06.193" v="2854" actId="14100"/>
          <ac:spMkLst>
            <pc:docMk/>
            <pc:sldMk cId="2121569270" sldId="739"/>
            <ac:spMk id="3" creationId="{251AEEBA-9ECB-D50C-705C-85BA088543AA}"/>
          </ac:spMkLst>
        </pc:spChg>
        <pc:spChg chg="add del mod">
          <ac:chgData name="Verma, Rajat" userId="93539dbf-4e00-4dd4-b541-33e9bc9896ff" providerId="ADAL" clId="{68C90DC4-4432-A342-A507-60848A6124DF}" dt="2022-08-01T12:22:03.305" v="2794" actId="478"/>
          <ac:spMkLst>
            <pc:docMk/>
            <pc:sldMk cId="2121569270" sldId="739"/>
            <ac:spMk id="7" creationId="{0299D2C8-D61D-FDAB-D48F-A2925379A92A}"/>
          </ac:spMkLst>
        </pc:spChg>
        <pc:spChg chg="add mod">
          <ac:chgData name="Verma, Rajat" userId="93539dbf-4e00-4dd4-b541-33e9bc9896ff" providerId="ADAL" clId="{68C90DC4-4432-A342-A507-60848A6124DF}" dt="2022-08-01T12:22:35.048" v="2806" actId="1076"/>
          <ac:spMkLst>
            <pc:docMk/>
            <pc:sldMk cId="2121569270" sldId="739"/>
            <ac:spMk id="10" creationId="{F5164F7E-BED7-116E-1AB1-8F988114B9DF}"/>
          </ac:spMkLst>
        </pc:spChg>
        <pc:spChg chg="add mod">
          <ac:chgData name="Verma, Rajat" userId="93539dbf-4e00-4dd4-b541-33e9bc9896ff" providerId="ADAL" clId="{68C90DC4-4432-A342-A507-60848A6124DF}" dt="2022-08-01T12:25:35.107" v="2957" actId="207"/>
          <ac:spMkLst>
            <pc:docMk/>
            <pc:sldMk cId="2121569270" sldId="739"/>
            <ac:spMk id="11" creationId="{DDE0EEA9-9AA1-EA9F-8AC8-AF7979E0E183}"/>
          </ac:spMkLst>
        </pc:spChg>
        <pc:spChg chg="add mod">
          <ac:chgData name="Verma, Rajat" userId="93539dbf-4e00-4dd4-b541-33e9bc9896ff" providerId="ADAL" clId="{68C90DC4-4432-A342-A507-60848A6124DF}" dt="2022-08-01T12:22:35.048" v="2806" actId="1076"/>
          <ac:spMkLst>
            <pc:docMk/>
            <pc:sldMk cId="2121569270" sldId="739"/>
            <ac:spMk id="13" creationId="{8C1F5A23-F4AF-6298-C988-32A8730CB05C}"/>
          </ac:spMkLst>
        </pc:spChg>
        <pc:picChg chg="add del mod">
          <ac:chgData name="Verma, Rajat" userId="93539dbf-4e00-4dd4-b541-33e9bc9896ff" providerId="ADAL" clId="{68C90DC4-4432-A342-A507-60848A6124DF}" dt="2022-08-01T12:22:01.688" v="2793" actId="478"/>
          <ac:picMkLst>
            <pc:docMk/>
            <pc:sldMk cId="2121569270" sldId="739"/>
            <ac:picMk id="6" creationId="{31C8916D-8DB8-8322-890F-BA35872DB128}"/>
          </ac:picMkLst>
        </pc:picChg>
        <pc:picChg chg="add mod">
          <ac:chgData name="Verma, Rajat" userId="93539dbf-4e00-4dd4-b541-33e9bc9896ff" providerId="ADAL" clId="{68C90DC4-4432-A342-A507-60848A6124DF}" dt="2022-08-01T12:22:35.048" v="2806" actId="1076"/>
          <ac:picMkLst>
            <pc:docMk/>
            <pc:sldMk cId="2121569270" sldId="739"/>
            <ac:picMk id="9" creationId="{794F2331-6F06-39F7-F5C6-75728B6737FE}"/>
          </ac:picMkLst>
        </pc:picChg>
      </pc:sldChg>
      <pc:sldChg chg="addSp delSp modSp new mod modAnim">
        <pc:chgData name="Verma, Rajat" userId="93539dbf-4e00-4dd4-b541-33e9bc9896ff" providerId="ADAL" clId="{68C90DC4-4432-A342-A507-60848A6124DF}" dt="2022-08-08T13:00:39.844" v="8814"/>
        <pc:sldMkLst>
          <pc:docMk/>
          <pc:sldMk cId="100338651" sldId="740"/>
        </pc:sldMkLst>
        <pc:spChg chg="mod">
          <ac:chgData name="Verma, Rajat" userId="93539dbf-4e00-4dd4-b541-33e9bc9896ff" providerId="ADAL" clId="{68C90DC4-4432-A342-A507-60848A6124DF}" dt="2022-08-01T12:26:58.833" v="3073" actId="20577"/>
          <ac:spMkLst>
            <pc:docMk/>
            <pc:sldMk cId="100338651" sldId="740"/>
            <ac:spMk id="2" creationId="{3474A3EB-9A00-BFAA-029F-3C90480A2968}"/>
          </ac:spMkLst>
        </pc:spChg>
        <pc:spChg chg="del">
          <ac:chgData name="Verma, Rajat" userId="93539dbf-4e00-4dd4-b541-33e9bc9896ff" providerId="ADAL" clId="{68C90DC4-4432-A342-A507-60848A6124DF}" dt="2022-08-01T12:27:05.863" v="3074" actId="478"/>
          <ac:spMkLst>
            <pc:docMk/>
            <pc:sldMk cId="100338651" sldId="740"/>
            <ac:spMk id="3" creationId="{2B165A5F-D52B-E3B8-F322-4EA4EF488C43}"/>
          </ac:spMkLst>
        </pc:spChg>
        <pc:spChg chg="add mod">
          <ac:chgData name="Verma, Rajat" userId="93539dbf-4e00-4dd4-b541-33e9bc9896ff" providerId="ADAL" clId="{68C90DC4-4432-A342-A507-60848A6124DF}" dt="2022-08-01T12:28:32.403" v="3163" actId="207"/>
          <ac:spMkLst>
            <pc:docMk/>
            <pc:sldMk cId="100338651" sldId="740"/>
            <ac:spMk id="5" creationId="{185187A5-D3DD-04EF-979C-0DFFFD859CDB}"/>
          </ac:spMkLst>
        </pc:spChg>
        <pc:spChg chg="add mod">
          <ac:chgData name="Verma, Rajat" userId="93539dbf-4e00-4dd4-b541-33e9bc9896ff" providerId="ADAL" clId="{68C90DC4-4432-A342-A507-60848A6124DF}" dt="2022-08-01T12:28:32.403" v="3163" actId="207"/>
          <ac:spMkLst>
            <pc:docMk/>
            <pc:sldMk cId="100338651" sldId="740"/>
            <ac:spMk id="7" creationId="{74682774-9C1E-96EB-2D4B-D0B27D17A966}"/>
          </ac:spMkLst>
        </pc:spChg>
        <pc:spChg chg="add del mod">
          <ac:chgData name="Verma, Rajat" userId="93539dbf-4e00-4dd4-b541-33e9bc9896ff" providerId="ADAL" clId="{68C90DC4-4432-A342-A507-60848A6124DF}" dt="2022-08-01T12:28:59.020" v="3197" actId="478"/>
          <ac:spMkLst>
            <pc:docMk/>
            <pc:sldMk cId="100338651" sldId="740"/>
            <ac:spMk id="8" creationId="{111DB7FA-83F5-C125-4CD8-B7B143EA9B16}"/>
          </ac:spMkLst>
        </pc:spChg>
        <pc:spChg chg="add del mod">
          <ac:chgData name="Verma, Rajat" userId="93539dbf-4e00-4dd4-b541-33e9bc9896ff" providerId="ADAL" clId="{68C90DC4-4432-A342-A507-60848A6124DF}" dt="2022-08-01T12:28:59.020" v="3197" actId="478"/>
          <ac:spMkLst>
            <pc:docMk/>
            <pc:sldMk cId="100338651" sldId="740"/>
            <ac:spMk id="9" creationId="{294316DA-5902-3A86-013A-AC0257947A16}"/>
          </ac:spMkLst>
        </pc:spChg>
        <pc:spChg chg="add mod">
          <ac:chgData name="Verma, Rajat" userId="93539dbf-4e00-4dd4-b541-33e9bc9896ff" providerId="ADAL" clId="{68C90DC4-4432-A342-A507-60848A6124DF}" dt="2022-08-01T12:28:39.709" v="3165" actId="1076"/>
          <ac:spMkLst>
            <pc:docMk/>
            <pc:sldMk cId="100338651" sldId="740"/>
            <ac:spMk id="10" creationId="{68A4AE5F-CF25-23DE-14E0-5742AEAA4545}"/>
          </ac:spMkLst>
        </pc:spChg>
        <pc:spChg chg="add mod">
          <ac:chgData name="Verma, Rajat" userId="93539dbf-4e00-4dd4-b541-33e9bc9896ff" providerId="ADAL" clId="{68C90DC4-4432-A342-A507-60848A6124DF}" dt="2022-08-01T12:28:41.716" v="3167" actId="571"/>
          <ac:spMkLst>
            <pc:docMk/>
            <pc:sldMk cId="100338651" sldId="740"/>
            <ac:spMk id="11" creationId="{BF3FF1F8-9FFF-3AFA-960F-A28FE245A579}"/>
          </ac:spMkLst>
        </pc:spChg>
        <pc:spChg chg="mod">
          <ac:chgData name="Verma, Rajat" userId="93539dbf-4e00-4dd4-b541-33e9bc9896ff" providerId="ADAL" clId="{68C90DC4-4432-A342-A507-60848A6124DF}" dt="2022-08-01T12:47:22.783" v="3462" actId="1076"/>
          <ac:spMkLst>
            <pc:docMk/>
            <pc:sldMk cId="100338651" sldId="740"/>
            <ac:spMk id="14" creationId="{DADCBA3D-D7D2-5DD4-2A2A-945FB6646F37}"/>
          </ac:spMkLst>
        </pc:spChg>
        <pc:spChg chg="mod">
          <ac:chgData name="Verma, Rajat" userId="93539dbf-4e00-4dd4-b541-33e9bc9896ff" providerId="ADAL" clId="{68C90DC4-4432-A342-A507-60848A6124DF}" dt="2022-08-01T12:47:27.243" v="3463" actId="1076"/>
          <ac:spMkLst>
            <pc:docMk/>
            <pc:sldMk cId="100338651" sldId="740"/>
            <ac:spMk id="15" creationId="{6E1647C5-8BF3-82BD-04E3-DD6466CC7132}"/>
          </ac:spMkLst>
        </pc:spChg>
        <pc:spChg chg="mod">
          <ac:chgData name="Verma, Rajat" userId="93539dbf-4e00-4dd4-b541-33e9bc9896ff" providerId="ADAL" clId="{68C90DC4-4432-A342-A507-60848A6124DF}" dt="2022-08-01T12:47:27.243" v="3463" actId="1076"/>
          <ac:spMkLst>
            <pc:docMk/>
            <pc:sldMk cId="100338651" sldId="740"/>
            <ac:spMk id="16" creationId="{D86C2939-3D4E-7498-9484-D89E7E397A0C}"/>
          </ac:spMkLst>
        </pc:spChg>
        <pc:spChg chg="add del mod">
          <ac:chgData name="Verma, Rajat" userId="93539dbf-4e00-4dd4-b541-33e9bc9896ff" providerId="ADAL" clId="{68C90DC4-4432-A342-A507-60848A6124DF}" dt="2022-08-01T12:29:18.007" v="3204"/>
          <ac:spMkLst>
            <pc:docMk/>
            <pc:sldMk cId="100338651" sldId="740"/>
            <ac:spMk id="17" creationId="{93A55B1F-CA1B-AAC8-D166-2D6B36395844}"/>
          </ac:spMkLst>
        </pc:spChg>
        <pc:spChg chg="add mod">
          <ac:chgData name="Verma, Rajat" userId="93539dbf-4e00-4dd4-b541-33e9bc9896ff" providerId="ADAL" clId="{68C90DC4-4432-A342-A507-60848A6124DF}" dt="2022-08-01T12:38:09.487" v="3295" actId="1076"/>
          <ac:spMkLst>
            <pc:docMk/>
            <pc:sldMk cId="100338651" sldId="740"/>
            <ac:spMk id="19" creationId="{345ADD94-2B1E-0615-FB55-C538E7E661D8}"/>
          </ac:spMkLst>
        </pc:spChg>
        <pc:spChg chg="add mod">
          <ac:chgData name="Verma, Rajat" userId="93539dbf-4e00-4dd4-b541-33e9bc9896ff" providerId="ADAL" clId="{68C90DC4-4432-A342-A507-60848A6124DF}" dt="2022-08-01T12:45:59.879" v="3430" actId="1076"/>
          <ac:spMkLst>
            <pc:docMk/>
            <pc:sldMk cId="100338651" sldId="740"/>
            <ac:spMk id="20" creationId="{A09D0643-3681-49CB-97AA-5FC180D61A46}"/>
          </ac:spMkLst>
        </pc:spChg>
        <pc:spChg chg="add del mod">
          <ac:chgData name="Verma, Rajat" userId="93539dbf-4e00-4dd4-b541-33e9bc9896ff" providerId="ADAL" clId="{68C90DC4-4432-A342-A507-60848A6124DF}" dt="2022-08-01T12:30:42.101" v="3219" actId="478"/>
          <ac:spMkLst>
            <pc:docMk/>
            <pc:sldMk cId="100338651" sldId="740"/>
            <ac:spMk id="21" creationId="{A882DC7C-E458-C90B-6CC1-F125BA6A56D1}"/>
          </ac:spMkLst>
        </pc:spChg>
        <pc:spChg chg="mod topLvl">
          <ac:chgData name="Verma, Rajat" userId="93539dbf-4e00-4dd4-b541-33e9bc9896ff" providerId="ADAL" clId="{68C90DC4-4432-A342-A507-60848A6124DF}" dt="2022-08-01T12:45:58.112" v="3429" actId="1076"/>
          <ac:spMkLst>
            <pc:docMk/>
            <pc:sldMk cId="100338651" sldId="740"/>
            <ac:spMk id="24" creationId="{22BFD9EA-797B-F66E-4EA8-DD9D5A854AE8}"/>
          </ac:spMkLst>
        </pc:spChg>
        <pc:spChg chg="del mod topLvl">
          <ac:chgData name="Verma, Rajat" userId="93539dbf-4e00-4dd4-b541-33e9bc9896ff" providerId="ADAL" clId="{68C90DC4-4432-A342-A507-60848A6124DF}" dt="2022-08-01T12:46:11.084" v="3433" actId="478"/>
          <ac:spMkLst>
            <pc:docMk/>
            <pc:sldMk cId="100338651" sldId="740"/>
            <ac:spMk id="26" creationId="{EE3A803B-B0C6-22FE-CEC7-09B55D0A10B9}"/>
          </ac:spMkLst>
        </pc:spChg>
        <pc:spChg chg="add del mod topLvl">
          <ac:chgData name="Verma, Rajat" userId="93539dbf-4e00-4dd4-b541-33e9bc9896ff" providerId="ADAL" clId="{68C90DC4-4432-A342-A507-60848A6124DF}" dt="2022-08-01T12:46:17.686" v="3438" actId="1076"/>
          <ac:spMkLst>
            <pc:docMk/>
            <pc:sldMk cId="100338651" sldId="740"/>
            <ac:spMk id="27" creationId="{5F15287A-5A6D-AF30-A749-274ADF54B995}"/>
          </ac:spMkLst>
        </pc:spChg>
        <pc:spChg chg="add mod">
          <ac:chgData name="Verma, Rajat" userId="93539dbf-4e00-4dd4-b541-33e9bc9896ff" providerId="ADAL" clId="{68C90DC4-4432-A342-A507-60848A6124DF}" dt="2022-08-01T12:47:04.908" v="3452" actId="1076"/>
          <ac:spMkLst>
            <pc:docMk/>
            <pc:sldMk cId="100338651" sldId="740"/>
            <ac:spMk id="28" creationId="{92732ACF-683F-5A9D-A914-EB65C17BC21B}"/>
          </ac:spMkLst>
        </pc:spChg>
        <pc:spChg chg="add mod">
          <ac:chgData name="Verma, Rajat" userId="93539dbf-4e00-4dd4-b541-33e9bc9896ff" providerId="ADAL" clId="{68C90DC4-4432-A342-A507-60848A6124DF}" dt="2022-08-01T12:47:31.490" v="3464" actId="1076"/>
          <ac:spMkLst>
            <pc:docMk/>
            <pc:sldMk cId="100338651" sldId="740"/>
            <ac:spMk id="29" creationId="{C1FD4227-735E-A149-296E-F6F5DA07809C}"/>
          </ac:spMkLst>
        </pc:spChg>
        <pc:spChg chg="add mod">
          <ac:chgData name="Verma, Rajat" userId="93539dbf-4e00-4dd4-b541-33e9bc9896ff" providerId="ADAL" clId="{68C90DC4-4432-A342-A507-60848A6124DF}" dt="2022-08-01T12:46:39.869" v="3446" actId="14100"/>
          <ac:spMkLst>
            <pc:docMk/>
            <pc:sldMk cId="100338651" sldId="740"/>
            <ac:spMk id="30" creationId="{439E5573-C768-739F-95F2-BB1910280A86}"/>
          </ac:spMkLst>
        </pc:spChg>
        <pc:grpChg chg="add">
          <ac:chgData name="Verma, Rajat" userId="93539dbf-4e00-4dd4-b541-33e9bc9896ff" providerId="ADAL" clId="{68C90DC4-4432-A342-A507-60848A6124DF}" dt="2022-08-08T13:00:12.474" v="8810" actId="164"/>
          <ac:grpSpMkLst>
            <pc:docMk/>
            <pc:sldMk cId="100338651" sldId="740"/>
            <ac:grpSpMk id="3" creationId="{3DE7D7AF-382B-83D4-0649-187329B5F4DE}"/>
          </ac:grpSpMkLst>
        </pc:grpChg>
        <pc:grpChg chg="add mod">
          <ac:chgData name="Verma, Rajat" userId="93539dbf-4e00-4dd4-b541-33e9bc9896ff" providerId="ADAL" clId="{68C90DC4-4432-A342-A507-60848A6124DF}" dt="2022-08-01T12:47:01.197" v="3450" actId="14100"/>
          <ac:grpSpMkLst>
            <pc:docMk/>
            <pc:sldMk cId="100338651" sldId="740"/>
            <ac:grpSpMk id="12" creationId="{450B0BA8-F0BD-FC11-5421-01667787302C}"/>
          </ac:grpSpMkLst>
        </pc:grpChg>
        <pc:grpChg chg="add mod">
          <ac:chgData name="Verma, Rajat" userId="93539dbf-4e00-4dd4-b541-33e9bc9896ff" providerId="ADAL" clId="{68C90DC4-4432-A342-A507-60848A6124DF}" dt="2022-08-01T12:47:36.314" v="3465" actId="1076"/>
          <ac:grpSpMkLst>
            <pc:docMk/>
            <pc:sldMk cId="100338651" sldId="740"/>
            <ac:grpSpMk id="13" creationId="{5C197D9A-4957-8A1E-F22F-6393CE6A2F51}"/>
          </ac:grpSpMkLst>
        </pc:grpChg>
        <pc:grpChg chg="add del mod">
          <ac:chgData name="Verma, Rajat" userId="93539dbf-4e00-4dd4-b541-33e9bc9896ff" providerId="ADAL" clId="{68C90DC4-4432-A342-A507-60848A6124DF}" dt="2022-08-01T12:45:20.936" v="3415" actId="165"/>
          <ac:grpSpMkLst>
            <pc:docMk/>
            <pc:sldMk cId="100338651" sldId="740"/>
            <ac:grpSpMk id="22" creationId="{FE84EA6A-14CE-8105-D4AF-703C498A69A2}"/>
          </ac:grpSpMkLst>
        </pc:grpChg>
        <pc:grpChg chg="del mod topLvl">
          <ac:chgData name="Verma, Rajat" userId="93539dbf-4e00-4dd4-b541-33e9bc9896ff" providerId="ADAL" clId="{68C90DC4-4432-A342-A507-60848A6124DF}" dt="2022-08-01T12:45:27.109" v="3418" actId="165"/>
          <ac:grpSpMkLst>
            <pc:docMk/>
            <pc:sldMk cId="100338651" sldId="740"/>
            <ac:grpSpMk id="25" creationId="{E98EFD77-92D9-05AA-A4DD-A049C40990F7}"/>
          </ac:grpSpMkLst>
        </pc:grpChg>
        <pc:graphicFrameChg chg="mod topLvl modGraphic">
          <ac:chgData name="Verma, Rajat" userId="93539dbf-4e00-4dd4-b541-33e9bc9896ff" providerId="ADAL" clId="{68C90DC4-4432-A342-A507-60848A6124DF}" dt="2022-08-01T12:46:08.567" v="3432" actId="1076"/>
          <ac:graphicFrameMkLst>
            <pc:docMk/>
            <pc:sldMk cId="100338651" sldId="740"/>
            <ac:graphicFrameMk id="23" creationId="{C8E3D8C5-F2C8-C2F9-9A1F-0EA264C2F9B4}"/>
          </ac:graphicFrameMkLst>
        </pc:graphicFrameChg>
      </pc:sldChg>
      <pc:sldChg chg="addSp modSp new mod ord">
        <pc:chgData name="Verma, Rajat" userId="93539dbf-4e00-4dd4-b541-33e9bc9896ff" providerId="ADAL" clId="{68C90DC4-4432-A342-A507-60848A6124DF}" dt="2022-08-01T13:14:33.345" v="4867" actId="207"/>
        <pc:sldMkLst>
          <pc:docMk/>
          <pc:sldMk cId="2296447758" sldId="741"/>
        </pc:sldMkLst>
        <pc:spChg chg="mod">
          <ac:chgData name="Verma, Rajat" userId="93539dbf-4e00-4dd4-b541-33e9bc9896ff" providerId="ADAL" clId="{68C90DC4-4432-A342-A507-60848A6124DF}" dt="2022-08-01T12:40:54.757" v="3379" actId="20577"/>
          <ac:spMkLst>
            <pc:docMk/>
            <pc:sldMk cId="2296447758" sldId="741"/>
            <ac:spMk id="2" creationId="{0566B05F-CF80-3B94-2DF3-DFE685A9B8E1}"/>
          </ac:spMkLst>
        </pc:spChg>
        <pc:spChg chg="mod">
          <ac:chgData name="Verma, Rajat" userId="93539dbf-4e00-4dd4-b541-33e9bc9896ff" providerId="ADAL" clId="{68C90DC4-4432-A342-A507-60848A6124DF}" dt="2022-08-01T13:14:33.345" v="4867" actId="207"/>
          <ac:spMkLst>
            <pc:docMk/>
            <pc:sldMk cId="2296447758" sldId="741"/>
            <ac:spMk id="3" creationId="{254CCE9D-0441-1C0B-CB32-EACEE3AF7722}"/>
          </ac:spMkLst>
        </pc:spChg>
        <pc:spChg chg="add mod">
          <ac:chgData name="Verma, Rajat" userId="93539dbf-4e00-4dd4-b541-33e9bc9896ff" providerId="ADAL" clId="{68C90DC4-4432-A342-A507-60848A6124DF}" dt="2022-08-01T12:58:21.801" v="4048" actId="1076"/>
          <ac:spMkLst>
            <pc:docMk/>
            <pc:sldMk cId="2296447758" sldId="741"/>
            <ac:spMk id="7" creationId="{3968653B-C585-51B7-61FB-F676C1D625ED}"/>
          </ac:spMkLst>
        </pc:spChg>
        <pc:spChg chg="add mod">
          <ac:chgData name="Verma, Rajat" userId="93539dbf-4e00-4dd4-b541-33e9bc9896ff" providerId="ADAL" clId="{68C90DC4-4432-A342-A507-60848A6124DF}" dt="2022-08-01T12:58:53.071" v="4124" actId="1076"/>
          <ac:spMkLst>
            <pc:docMk/>
            <pc:sldMk cId="2296447758" sldId="741"/>
            <ac:spMk id="8" creationId="{2D62B5EB-7476-B259-9B71-875A7CFCCF7C}"/>
          </ac:spMkLst>
        </pc:spChg>
        <pc:picChg chg="add mod">
          <ac:chgData name="Verma, Rajat" userId="93539dbf-4e00-4dd4-b541-33e9bc9896ff" providerId="ADAL" clId="{68C90DC4-4432-A342-A507-60848A6124DF}" dt="2022-08-01T12:58:05.714" v="4043" actId="1076"/>
          <ac:picMkLst>
            <pc:docMk/>
            <pc:sldMk cId="2296447758" sldId="741"/>
            <ac:picMk id="6" creationId="{BEE8A4F9-A129-BD3B-5565-D067CA2D1BEF}"/>
          </ac:picMkLst>
        </pc:picChg>
      </pc:sldChg>
      <pc:sldChg chg="addSp delSp modSp new mod modShow">
        <pc:chgData name="Verma, Rajat" userId="93539dbf-4e00-4dd4-b541-33e9bc9896ff" providerId="ADAL" clId="{68C90DC4-4432-A342-A507-60848A6124DF}" dt="2022-08-01T13:58:28.204" v="7213" actId="729"/>
        <pc:sldMkLst>
          <pc:docMk/>
          <pc:sldMk cId="895897338" sldId="742"/>
        </pc:sldMkLst>
        <pc:spChg chg="mod">
          <ac:chgData name="Verma, Rajat" userId="93539dbf-4e00-4dd4-b541-33e9bc9896ff" providerId="ADAL" clId="{68C90DC4-4432-A342-A507-60848A6124DF}" dt="2022-08-01T13:23:35.665" v="5193" actId="20577"/>
          <ac:spMkLst>
            <pc:docMk/>
            <pc:sldMk cId="895897338" sldId="742"/>
            <ac:spMk id="2" creationId="{BBCC237F-9A3C-30DF-B80F-5BD55582640C}"/>
          </ac:spMkLst>
        </pc:spChg>
        <pc:spChg chg="del">
          <ac:chgData name="Verma, Rajat" userId="93539dbf-4e00-4dd4-b541-33e9bc9896ff" providerId="ADAL" clId="{68C90DC4-4432-A342-A507-60848A6124DF}" dt="2022-08-01T13:24:09.494" v="5201" actId="478"/>
          <ac:spMkLst>
            <pc:docMk/>
            <pc:sldMk cId="895897338" sldId="742"/>
            <ac:spMk id="3" creationId="{F381C45C-E73B-B39F-C57A-1C1499EE7781}"/>
          </ac:spMkLst>
        </pc:spChg>
        <pc:spChg chg="add mod">
          <ac:chgData name="Verma, Rajat" userId="93539dbf-4e00-4dd4-b541-33e9bc9896ff" providerId="ADAL" clId="{68C90DC4-4432-A342-A507-60848A6124DF}" dt="2022-08-01T13:23:46.791" v="5197"/>
          <ac:spMkLst>
            <pc:docMk/>
            <pc:sldMk cId="895897338" sldId="742"/>
            <ac:spMk id="6" creationId="{2AA57A12-FE21-A406-2516-E0EF34994C45}"/>
          </ac:spMkLst>
        </pc:spChg>
        <pc:spChg chg="add mod">
          <ac:chgData name="Verma, Rajat" userId="93539dbf-4e00-4dd4-b541-33e9bc9896ff" providerId="ADAL" clId="{68C90DC4-4432-A342-A507-60848A6124DF}" dt="2022-08-01T13:23:46.791" v="5197"/>
          <ac:spMkLst>
            <pc:docMk/>
            <pc:sldMk cId="895897338" sldId="742"/>
            <ac:spMk id="7" creationId="{8F9780C8-3147-71A7-AD42-00FB5ED242E4}"/>
          </ac:spMkLst>
        </pc:spChg>
        <pc:spChg chg="add mod">
          <ac:chgData name="Verma, Rajat" userId="93539dbf-4e00-4dd4-b541-33e9bc9896ff" providerId="ADAL" clId="{68C90DC4-4432-A342-A507-60848A6124DF}" dt="2022-08-01T13:27:25.798" v="5291" actId="1076"/>
          <ac:spMkLst>
            <pc:docMk/>
            <pc:sldMk cId="895897338" sldId="742"/>
            <ac:spMk id="12" creationId="{937CC29E-54C6-4558-9882-61EFFB536A68}"/>
          </ac:spMkLst>
        </pc:spChg>
        <pc:spChg chg="add mod">
          <ac:chgData name="Verma, Rajat" userId="93539dbf-4e00-4dd4-b541-33e9bc9896ff" providerId="ADAL" clId="{68C90DC4-4432-A342-A507-60848A6124DF}" dt="2022-08-01T13:27:37.309" v="5312" actId="6549"/>
          <ac:spMkLst>
            <pc:docMk/>
            <pc:sldMk cId="895897338" sldId="742"/>
            <ac:spMk id="13" creationId="{15887538-1D1B-AD6E-9994-5E5D8BA683E4}"/>
          </ac:spMkLst>
        </pc:spChg>
        <pc:spChg chg="add del mod">
          <ac:chgData name="Verma, Rajat" userId="93539dbf-4e00-4dd4-b541-33e9bc9896ff" providerId="ADAL" clId="{68C90DC4-4432-A342-A507-60848A6124DF}" dt="2022-08-01T13:28:05.044" v="5315"/>
          <ac:spMkLst>
            <pc:docMk/>
            <pc:sldMk cId="895897338" sldId="742"/>
            <ac:spMk id="14" creationId="{C12C2233-FA40-4467-1A77-CEF5E95F1AB6}"/>
          </ac:spMkLst>
        </pc:spChg>
        <pc:spChg chg="add del mod">
          <ac:chgData name="Verma, Rajat" userId="93539dbf-4e00-4dd4-b541-33e9bc9896ff" providerId="ADAL" clId="{68C90DC4-4432-A342-A507-60848A6124DF}" dt="2022-08-01T13:28:53.816" v="5372" actId="478"/>
          <ac:spMkLst>
            <pc:docMk/>
            <pc:sldMk cId="895897338" sldId="742"/>
            <ac:spMk id="15" creationId="{6909E839-6ECE-7418-BE4F-8074D708CAE9}"/>
          </ac:spMkLst>
        </pc:spChg>
        <pc:spChg chg="add del mod">
          <ac:chgData name="Verma, Rajat" userId="93539dbf-4e00-4dd4-b541-33e9bc9896ff" providerId="ADAL" clId="{68C90DC4-4432-A342-A507-60848A6124DF}" dt="2022-08-01T13:28:53.816" v="5372" actId="478"/>
          <ac:spMkLst>
            <pc:docMk/>
            <pc:sldMk cId="895897338" sldId="742"/>
            <ac:spMk id="16" creationId="{57640BE4-DCE0-8130-ADC4-0CD77D92E7CC}"/>
          </ac:spMkLst>
        </pc:spChg>
        <pc:spChg chg="add del mod">
          <ac:chgData name="Verma, Rajat" userId="93539dbf-4e00-4dd4-b541-33e9bc9896ff" providerId="ADAL" clId="{68C90DC4-4432-A342-A507-60848A6124DF}" dt="2022-08-01T13:28:53.816" v="5372" actId="478"/>
          <ac:spMkLst>
            <pc:docMk/>
            <pc:sldMk cId="895897338" sldId="742"/>
            <ac:spMk id="17" creationId="{4C092E36-6146-346C-B054-608C4C6B2B06}"/>
          </ac:spMkLst>
        </pc:spChg>
        <pc:spChg chg="add del mod">
          <ac:chgData name="Verma, Rajat" userId="93539dbf-4e00-4dd4-b541-33e9bc9896ff" providerId="ADAL" clId="{68C90DC4-4432-A342-A507-60848A6124DF}" dt="2022-08-01T13:28:48.808" v="5369" actId="478"/>
          <ac:spMkLst>
            <pc:docMk/>
            <pc:sldMk cId="895897338" sldId="742"/>
            <ac:spMk id="18" creationId="{71AB0B49-E8F4-B07C-CB12-CBEAF818CCF2}"/>
          </ac:spMkLst>
        </pc:spChg>
        <pc:grpChg chg="add mod">
          <ac:chgData name="Verma, Rajat" userId="93539dbf-4e00-4dd4-b541-33e9bc9896ff" providerId="ADAL" clId="{68C90DC4-4432-A342-A507-60848A6124DF}" dt="2022-08-01T13:23:46.791" v="5197"/>
          <ac:grpSpMkLst>
            <pc:docMk/>
            <pc:sldMk cId="895897338" sldId="742"/>
            <ac:grpSpMk id="5" creationId="{1FF29A37-4A8A-5E39-B71E-0E48704D692F}"/>
          </ac:grpSpMkLst>
        </pc:grpChg>
        <pc:graphicFrameChg chg="add mod">
          <ac:chgData name="Verma, Rajat" userId="93539dbf-4e00-4dd4-b541-33e9bc9896ff" providerId="ADAL" clId="{68C90DC4-4432-A342-A507-60848A6124DF}" dt="2022-08-01T13:25:00.470" v="5211" actId="1076"/>
          <ac:graphicFrameMkLst>
            <pc:docMk/>
            <pc:sldMk cId="895897338" sldId="742"/>
            <ac:graphicFrameMk id="8" creationId="{140CAB55-761F-715B-E43B-D754ADEFFD4F}"/>
          </ac:graphicFrameMkLst>
        </pc:graphicFrameChg>
        <pc:graphicFrameChg chg="add del mod">
          <ac:chgData name="Verma, Rajat" userId="93539dbf-4e00-4dd4-b541-33e9bc9896ff" providerId="ADAL" clId="{68C90DC4-4432-A342-A507-60848A6124DF}" dt="2022-08-01T13:24:46.498" v="5208" actId="478"/>
          <ac:graphicFrameMkLst>
            <pc:docMk/>
            <pc:sldMk cId="895897338" sldId="742"/>
            <ac:graphicFrameMk id="9" creationId="{037ECE5B-0492-F305-2BB3-395E4E3F7C65}"/>
          </ac:graphicFrameMkLst>
        </pc:graphicFrameChg>
        <pc:picChg chg="add del mod">
          <ac:chgData name="Verma, Rajat" userId="93539dbf-4e00-4dd4-b541-33e9bc9896ff" providerId="ADAL" clId="{68C90DC4-4432-A342-A507-60848A6124DF}" dt="2022-08-01T13:28:50.469" v="5371" actId="478"/>
          <ac:picMkLst>
            <pc:docMk/>
            <pc:sldMk cId="895897338" sldId="742"/>
            <ac:picMk id="11" creationId="{3CD5B2BC-55CD-DC1D-6457-092DA651DD70}"/>
          </ac:picMkLst>
        </pc:picChg>
      </pc:sldChg>
      <pc:sldChg chg="modSp new del mod">
        <pc:chgData name="Verma, Rajat" userId="93539dbf-4e00-4dd4-b541-33e9bc9896ff" providerId="ADAL" clId="{68C90DC4-4432-A342-A507-60848A6124DF}" dt="2022-08-01T13:23:22.285" v="5165" actId="680"/>
        <pc:sldMkLst>
          <pc:docMk/>
          <pc:sldMk cId="1460611514" sldId="742"/>
        </pc:sldMkLst>
        <pc:spChg chg="mod">
          <ac:chgData name="Verma, Rajat" userId="93539dbf-4e00-4dd4-b541-33e9bc9896ff" providerId="ADAL" clId="{68C90DC4-4432-A342-A507-60848A6124DF}" dt="2022-08-01T13:23:22.052" v="5164" actId="20577"/>
          <ac:spMkLst>
            <pc:docMk/>
            <pc:sldMk cId="1460611514" sldId="742"/>
            <ac:spMk id="2" creationId="{26CA70EC-E0CE-5561-3B06-15BF5247E466}"/>
          </ac:spMkLst>
        </pc:spChg>
      </pc:sldChg>
      <pc:sldChg chg="modSp add mod">
        <pc:chgData name="Verma, Rajat" userId="93539dbf-4e00-4dd4-b541-33e9bc9896ff" providerId="ADAL" clId="{68C90DC4-4432-A342-A507-60848A6124DF}" dt="2022-08-01T14:48:47.465" v="7734" actId="20577"/>
        <pc:sldMkLst>
          <pc:docMk/>
          <pc:sldMk cId="1186188176" sldId="743"/>
        </pc:sldMkLst>
        <pc:spChg chg="mod">
          <ac:chgData name="Verma, Rajat" userId="93539dbf-4e00-4dd4-b541-33e9bc9896ff" providerId="ADAL" clId="{68C90DC4-4432-A342-A507-60848A6124DF}" dt="2022-08-01T14:48:47.465" v="7734" actId="20577"/>
          <ac:spMkLst>
            <pc:docMk/>
            <pc:sldMk cId="1186188176" sldId="743"/>
            <ac:spMk id="2" creationId="{1DF53916-2A82-4DF1-AF2F-BB79F53BCD2F}"/>
          </ac:spMkLst>
        </pc:spChg>
        <pc:spChg chg="mod">
          <ac:chgData name="Verma, Rajat" userId="93539dbf-4e00-4dd4-b541-33e9bc9896ff" providerId="ADAL" clId="{68C90DC4-4432-A342-A507-60848A6124DF}" dt="2022-08-01T13:59:44.559" v="7252" actId="20577"/>
          <ac:spMkLst>
            <pc:docMk/>
            <pc:sldMk cId="1186188176" sldId="743"/>
            <ac:spMk id="3" creationId="{BCC30E8C-5F97-4DAC-A40A-9298C7FD0FBB}"/>
          </ac:spMkLst>
        </pc:spChg>
      </pc:sldChg>
      <pc:sldChg chg="addSp delSp modSp new mod">
        <pc:chgData name="Verma, Rajat" userId="93539dbf-4e00-4dd4-b541-33e9bc9896ff" providerId="ADAL" clId="{68C90DC4-4432-A342-A507-60848A6124DF}" dt="2022-08-01T15:08:38.310" v="8530" actId="14100"/>
        <pc:sldMkLst>
          <pc:docMk/>
          <pc:sldMk cId="591352525" sldId="744"/>
        </pc:sldMkLst>
        <pc:spChg chg="mod">
          <ac:chgData name="Verma, Rajat" userId="93539dbf-4e00-4dd4-b541-33e9bc9896ff" providerId="ADAL" clId="{68C90DC4-4432-A342-A507-60848A6124DF}" dt="2022-08-01T14:37:58.419" v="7428" actId="20577"/>
          <ac:spMkLst>
            <pc:docMk/>
            <pc:sldMk cId="591352525" sldId="744"/>
            <ac:spMk id="2" creationId="{C4019622-EB23-E194-4EF1-E61AA5442939}"/>
          </ac:spMkLst>
        </pc:spChg>
        <pc:spChg chg="del">
          <ac:chgData name="Verma, Rajat" userId="93539dbf-4e00-4dd4-b541-33e9bc9896ff" providerId="ADAL" clId="{68C90DC4-4432-A342-A507-60848A6124DF}" dt="2022-08-01T14:35:07.827" v="7383" actId="478"/>
          <ac:spMkLst>
            <pc:docMk/>
            <pc:sldMk cId="591352525" sldId="744"/>
            <ac:spMk id="3" creationId="{82396536-9CF2-F6A8-EA54-96AA80604BE0}"/>
          </ac:spMkLst>
        </pc:spChg>
        <pc:spChg chg="add mod">
          <ac:chgData name="Verma, Rajat" userId="93539dbf-4e00-4dd4-b541-33e9bc9896ff" providerId="ADAL" clId="{68C90DC4-4432-A342-A507-60848A6124DF}" dt="2022-08-01T14:41:19.299" v="7581" actId="1076"/>
          <ac:spMkLst>
            <pc:docMk/>
            <pc:sldMk cId="591352525" sldId="744"/>
            <ac:spMk id="5" creationId="{EC748BE3-74C8-B3C7-9471-269ABFD575E6}"/>
          </ac:spMkLst>
        </pc:spChg>
        <pc:spChg chg="add mod">
          <ac:chgData name="Verma, Rajat" userId="93539dbf-4e00-4dd4-b541-33e9bc9896ff" providerId="ADAL" clId="{68C90DC4-4432-A342-A507-60848A6124DF}" dt="2022-08-01T14:41:19.299" v="7581" actId="1076"/>
          <ac:spMkLst>
            <pc:docMk/>
            <pc:sldMk cId="591352525" sldId="744"/>
            <ac:spMk id="6" creationId="{A951AA4A-1D7F-5C8D-2EAF-22260E8FA135}"/>
          </ac:spMkLst>
        </pc:spChg>
        <pc:spChg chg="add mod">
          <ac:chgData name="Verma, Rajat" userId="93539dbf-4e00-4dd4-b541-33e9bc9896ff" providerId="ADAL" clId="{68C90DC4-4432-A342-A507-60848A6124DF}" dt="2022-08-01T14:43:26.819" v="7660" actId="1076"/>
          <ac:spMkLst>
            <pc:docMk/>
            <pc:sldMk cId="591352525" sldId="744"/>
            <ac:spMk id="7" creationId="{A8FEB354-0474-0EC0-FE99-33B07F9C8DFF}"/>
          </ac:spMkLst>
        </pc:spChg>
        <pc:spChg chg="add mod">
          <ac:chgData name="Verma, Rajat" userId="93539dbf-4e00-4dd4-b541-33e9bc9896ff" providerId="ADAL" clId="{68C90DC4-4432-A342-A507-60848A6124DF}" dt="2022-08-01T14:41:31.007" v="7585" actId="2085"/>
          <ac:spMkLst>
            <pc:docMk/>
            <pc:sldMk cId="591352525" sldId="744"/>
            <ac:spMk id="8" creationId="{52F1A2F3-3C5C-67F4-1E85-FA1F1CB43F6A}"/>
          </ac:spMkLst>
        </pc:spChg>
        <pc:spChg chg="add mod">
          <ac:chgData name="Verma, Rajat" userId="93539dbf-4e00-4dd4-b541-33e9bc9896ff" providerId="ADAL" clId="{68C90DC4-4432-A342-A507-60848A6124DF}" dt="2022-08-01T14:41:33.315" v="7586" actId="571"/>
          <ac:spMkLst>
            <pc:docMk/>
            <pc:sldMk cId="591352525" sldId="744"/>
            <ac:spMk id="9" creationId="{D99BB4ED-CDA3-835B-FBD8-C91E6B88A961}"/>
          </ac:spMkLst>
        </pc:spChg>
        <pc:spChg chg="add mod">
          <ac:chgData name="Verma, Rajat" userId="93539dbf-4e00-4dd4-b541-33e9bc9896ff" providerId="ADAL" clId="{68C90DC4-4432-A342-A507-60848A6124DF}" dt="2022-08-01T15:08:31.238" v="8527" actId="1076"/>
          <ac:spMkLst>
            <pc:docMk/>
            <pc:sldMk cId="591352525" sldId="744"/>
            <ac:spMk id="15" creationId="{A2D457F8-4E62-2A5D-B0F2-482C673A4883}"/>
          </ac:spMkLst>
        </pc:spChg>
        <pc:picChg chg="add mod">
          <ac:chgData name="Verma, Rajat" userId="93539dbf-4e00-4dd4-b541-33e9bc9896ff" providerId="ADAL" clId="{68C90DC4-4432-A342-A507-60848A6124DF}" dt="2022-08-01T14:39:27.153" v="7482" actId="14826"/>
          <ac:picMkLst>
            <pc:docMk/>
            <pc:sldMk cId="591352525" sldId="744"/>
            <ac:picMk id="4098" creationId="{96F48BDC-7F1D-D38E-383F-1525CACBA1B8}"/>
          </ac:picMkLst>
        </pc:picChg>
        <pc:picChg chg="add mod">
          <ac:chgData name="Verma, Rajat" userId="93539dbf-4e00-4dd4-b541-33e9bc9896ff" providerId="ADAL" clId="{68C90DC4-4432-A342-A507-60848A6124DF}" dt="2022-08-01T14:43:23.936" v="7659" actId="1076"/>
          <ac:picMkLst>
            <pc:docMk/>
            <pc:sldMk cId="591352525" sldId="744"/>
            <ac:picMk id="4100" creationId="{E4DD1211-FC3F-D39C-9375-2A9A777443EE}"/>
          </ac:picMkLst>
        </pc:picChg>
        <pc:picChg chg="add del">
          <ac:chgData name="Verma, Rajat" userId="93539dbf-4e00-4dd4-b541-33e9bc9896ff" providerId="ADAL" clId="{68C90DC4-4432-A342-A507-60848A6124DF}" dt="2022-08-01T14:43:34.664" v="7663"/>
          <ac:picMkLst>
            <pc:docMk/>
            <pc:sldMk cId="591352525" sldId="744"/>
            <ac:picMk id="4102" creationId="{E0EE321F-51CD-1E82-B431-7A6D4A584F03}"/>
          </ac:picMkLst>
        </pc:picChg>
        <pc:cxnChg chg="add">
          <ac:chgData name="Verma, Rajat" userId="93539dbf-4e00-4dd4-b541-33e9bc9896ff" providerId="ADAL" clId="{68C90DC4-4432-A342-A507-60848A6124DF}" dt="2022-08-01T14:43:32.164" v="7661" actId="11529"/>
          <ac:cxnSpMkLst>
            <pc:docMk/>
            <pc:sldMk cId="591352525" sldId="744"/>
            <ac:cxnSpMk id="11" creationId="{A81875CF-EBD2-D13B-4C01-D2A369A58AF6}"/>
          </ac:cxnSpMkLst>
        </pc:cxnChg>
        <pc:cxnChg chg="add mod">
          <ac:chgData name="Verma, Rajat" userId="93539dbf-4e00-4dd4-b541-33e9bc9896ff" providerId="ADAL" clId="{68C90DC4-4432-A342-A507-60848A6124DF}" dt="2022-08-01T14:43:40.403" v="7666" actId="14100"/>
          <ac:cxnSpMkLst>
            <pc:docMk/>
            <pc:sldMk cId="591352525" sldId="744"/>
            <ac:cxnSpMk id="12" creationId="{AFACBB44-7666-B86D-9670-5DE3C0F51FAE}"/>
          </ac:cxnSpMkLst>
        </pc:cxnChg>
        <pc:cxnChg chg="add mod">
          <ac:chgData name="Verma, Rajat" userId="93539dbf-4e00-4dd4-b541-33e9bc9896ff" providerId="ADAL" clId="{68C90DC4-4432-A342-A507-60848A6124DF}" dt="2022-08-01T15:08:38.310" v="8530" actId="14100"/>
          <ac:cxnSpMkLst>
            <pc:docMk/>
            <pc:sldMk cId="591352525" sldId="744"/>
            <ac:cxnSpMk id="16" creationId="{D7447D71-E6E8-BB9A-E9AA-82A5F9FAECFB}"/>
          </ac:cxnSpMkLst>
        </pc:cxnChg>
      </pc:sldChg>
      <pc:sldChg chg="addSp delSp modSp new mod">
        <pc:chgData name="Verma, Rajat" userId="93539dbf-4e00-4dd4-b541-33e9bc9896ff" providerId="ADAL" clId="{68C90DC4-4432-A342-A507-60848A6124DF}" dt="2022-08-01T15:40:49.598" v="8805" actId="478"/>
        <pc:sldMkLst>
          <pc:docMk/>
          <pc:sldMk cId="1222216641" sldId="745"/>
        </pc:sldMkLst>
        <pc:spChg chg="mod">
          <ac:chgData name="Verma, Rajat" userId="93539dbf-4e00-4dd4-b541-33e9bc9896ff" providerId="ADAL" clId="{68C90DC4-4432-A342-A507-60848A6124DF}" dt="2022-08-01T14:48:27.010" v="7718" actId="20577"/>
          <ac:spMkLst>
            <pc:docMk/>
            <pc:sldMk cId="1222216641" sldId="745"/>
            <ac:spMk id="2" creationId="{7F38E1C6-4187-10AA-2756-A3BDCE941B3E}"/>
          </ac:spMkLst>
        </pc:spChg>
        <pc:spChg chg="mod">
          <ac:chgData name="Verma, Rajat" userId="93539dbf-4e00-4dd4-b541-33e9bc9896ff" providerId="ADAL" clId="{68C90DC4-4432-A342-A507-60848A6124DF}" dt="2022-08-01T15:12:53.603" v="8643" actId="27636"/>
          <ac:spMkLst>
            <pc:docMk/>
            <pc:sldMk cId="1222216641" sldId="745"/>
            <ac:spMk id="3" creationId="{691B86FA-F30E-E72C-5EDE-57142AABA19A}"/>
          </ac:spMkLst>
        </pc:spChg>
        <pc:spChg chg="add mod">
          <ac:chgData name="Verma, Rajat" userId="93539dbf-4e00-4dd4-b541-33e9bc9896ff" providerId="ADAL" clId="{68C90DC4-4432-A342-A507-60848A6124DF}" dt="2022-08-01T15:05:53.598" v="8245" actId="1076"/>
          <ac:spMkLst>
            <pc:docMk/>
            <pc:sldMk cId="1222216641" sldId="745"/>
            <ac:spMk id="15" creationId="{E441927A-47EE-964A-5E58-F22E6984A4F1}"/>
          </ac:spMkLst>
        </pc:spChg>
        <pc:picChg chg="add del mod">
          <ac:chgData name="Verma, Rajat" userId="93539dbf-4e00-4dd4-b541-33e9bc9896ff" providerId="ADAL" clId="{68C90DC4-4432-A342-A507-60848A6124DF}" dt="2022-08-01T15:40:48.817" v="8803" actId="478"/>
          <ac:picMkLst>
            <pc:docMk/>
            <pc:sldMk cId="1222216641" sldId="745"/>
            <ac:picMk id="5122" creationId="{8B16DE30-956F-7E6B-8F09-E9047D53949A}"/>
          </ac:picMkLst>
        </pc:picChg>
        <pc:picChg chg="add del mod">
          <ac:chgData name="Verma, Rajat" userId="93539dbf-4e00-4dd4-b541-33e9bc9896ff" providerId="ADAL" clId="{68C90DC4-4432-A342-A507-60848A6124DF}" dt="2022-08-01T15:40:48.817" v="8803" actId="478"/>
          <ac:picMkLst>
            <pc:docMk/>
            <pc:sldMk cId="1222216641" sldId="745"/>
            <ac:picMk id="5124" creationId="{39DE20E9-17CF-0DD6-4E2F-4BF2BE9E5259}"/>
          </ac:picMkLst>
        </pc:picChg>
        <pc:picChg chg="add del">
          <ac:chgData name="Verma, Rajat" userId="93539dbf-4e00-4dd4-b541-33e9bc9896ff" providerId="ADAL" clId="{68C90DC4-4432-A342-A507-60848A6124DF}" dt="2022-08-01T15:40:49.598" v="8805" actId="478"/>
          <ac:picMkLst>
            <pc:docMk/>
            <pc:sldMk cId="1222216641" sldId="745"/>
            <ac:picMk id="5126" creationId="{FAC58EEF-721D-FCEB-4A97-8F6527C0A723}"/>
          </ac:picMkLst>
        </pc:picChg>
        <pc:cxnChg chg="add del mod">
          <ac:chgData name="Verma, Rajat" userId="93539dbf-4e00-4dd4-b541-33e9bc9896ff" providerId="ADAL" clId="{68C90DC4-4432-A342-A507-60848A6124DF}" dt="2022-08-01T14:57:57.680" v="8191" actId="478"/>
          <ac:cxnSpMkLst>
            <pc:docMk/>
            <pc:sldMk cId="1222216641" sldId="745"/>
            <ac:cxnSpMk id="6" creationId="{95DF188F-142B-8C4F-9FCF-4D9DE4B7EB13}"/>
          </ac:cxnSpMkLst>
        </pc:cxnChg>
        <pc:cxnChg chg="add del mod">
          <ac:chgData name="Verma, Rajat" userId="93539dbf-4e00-4dd4-b541-33e9bc9896ff" providerId="ADAL" clId="{68C90DC4-4432-A342-A507-60848A6124DF}" dt="2022-08-01T14:57:57.680" v="8191" actId="478"/>
          <ac:cxnSpMkLst>
            <pc:docMk/>
            <pc:sldMk cId="1222216641" sldId="745"/>
            <ac:cxnSpMk id="9" creationId="{57DCBFF5-3FDE-A0D2-E43A-B04EFB4D0F1F}"/>
          </ac:cxnSpMkLst>
        </pc:cxnChg>
        <pc:cxnChg chg="add del mod">
          <ac:chgData name="Verma, Rajat" userId="93539dbf-4e00-4dd4-b541-33e9bc9896ff" providerId="ADAL" clId="{68C90DC4-4432-A342-A507-60848A6124DF}" dt="2022-08-01T15:06:32.098" v="8258" actId="478"/>
          <ac:cxnSpMkLst>
            <pc:docMk/>
            <pc:sldMk cId="1222216641" sldId="745"/>
            <ac:cxnSpMk id="13" creationId="{71A9D438-137E-89E6-6EFA-B95869735A44}"/>
          </ac:cxnSpMkLst>
        </pc:cxnChg>
        <pc:cxnChg chg="add del mod">
          <ac:chgData name="Verma, Rajat" userId="93539dbf-4e00-4dd4-b541-33e9bc9896ff" providerId="ADAL" clId="{68C90DC4-4432-A342-A507-60848A6124DF}" dt="2022-08-01T15:40:48.505" v="8802" actId="478"/>
          <ac:cxnSpMkLst>
            <pc:docMk/>
            <pc:sldMk cId="1222216641" sldId="745"/>
            <ac:cxnSpMk id="17" creationId="{E6F3621E-D147-B679-D85E-3477C5F0A533}"/>
          </ac:cxnSpMkLst>
        </pc:cxnChg>
        <pc:cxnChg chg="add mod">
          <ac:chgData name="Verma, Rajat" userId="93539dbf-4e00-4dd4-b541-33e9bc9896ff" providerId="ADAL" clId="{68C90DC4-4432-A342-A507-60848A6124DF}" dt="2022-08-01T15:10:24.016" v="8567" actId="14100"/>
          <ac:cxnSpMkLst>
            <pc:docMk/>
            <pc:sldMk cId="1222216641" sldId="745"/>
            <ac:cxnSpMk id="18" creationId="{B5756DA0-2AC6-4193-3C9D-26929B88F551}"/>
          </ac:cxnSpMkLst>
        </pc:cxnChg>
        <pc:cxnChg chg="add">
          <ac:chgData name="Verma, Rajat" userId="93539dbf-4e00-4dd4-b541-33e9bc9896ff" providerId="ADAL" clId="{68C90DC4-4432-A342-A507-60848A6124DF}" dt="2022-08-01T15:13:01.104" v="8644" actId="11529"/>
          <ac:cxnSpMkLst>
            <pc:docMk/>
            <pc:sldMk cId="1222216641" sldId="745"/>
            <ac:cxnSpMk id="27" creationId="{E228119A-7326-EBB0-3727-34DA23E794EE}"/>
          </ac:cxnSpMkLst>
        </pc:cxnChg>
        <pc:cxnChg chg="add mod">
          <ac:chgData name="Verma, Rajat" userId="93539dbf-4e00-4dd4-b541-33e9bc9896ff" providerId="ADAL" clId="{68C90DC4-4432-A342-A507-60848A6124DF}" dt="2022-08-01T15:13:16.334" v="8647" actId="14100"/>
          <ac:cxnSpMkLst>
            <pc:docMk/>
            <pc:sldMk cId="1222216641" sldId="745"/>
            <ac:cxnSpMk id="28" creationId="{061E4D43-1933-B092-B3D4-4175E7BE937B}"/>
          </ac:cxnSpMkLst>
        </pc:cxnChg>
      </pc:sldChg>
      <pc:sldChg chg="addSp modSp new del mod">
        <pc:chgData name="Verma, Rajat" userId="93539dbf-4e00-4dd4-b541-33e9bc9896ff" providerId="ADAL" clId="{68C90DC4-4432-A342-A507-60848A6124DF}" dt="2022-08-01T18:34:50.846" v="8809" actId="2696"/>
        <pc:sldMkLst>
          <pc:docMk/>
          <pc:sldMk cId="3357710464" sldId="746"/>
        </pc:sldMkLst>
        <pc:picChg chg="add mod">
          <ac:chgData name="Verma, Rajat" userId="93539dbf-4e00-4dd4-b541-33e9bc9896ff" providerId="ADAL" clId="{68C90DC4-4432-A342-A507-60848A6124DF}" dt="2022-08-01T18:24:52.640" v="8808" actId="1076"/>
          <ac:picMkLst>
            <pc:docMk/>
            <pc:sldMk cId="3357710464" sldId="746"/>
            <ac:picMk id="5" creationId="{264A5A47-7205-2135-3496-5A1695234A41}"/>
          </ac:picMkLst>
        </pc:picChg>
      </pc:sldChg>
      <pc:sldMasterChg chg="modSldLayout">
        <pc:chgData name="Verma, Rajat" userId="93539dbf-4e00-4dd4-b541-33e9bc9896ff" providerId="ADAL" clId="{68C90DC4-4432-A342-A507-60848A6124DF}" dt="2022-08-01T12:01:03.919" v="1943" actId="478"/>
        <pc:sldMasterMkLst>
          <pc:docMk/>
          <pc:sldMasterMk cId="0" sldId="2147483648"/>
        </pc:sldMasterMkLst>
        <pc:sldLayoutChg chg="delSp modSp mod">
          <pc:chgData name="Verma, Rajat" userId="93539dbf-4e00-4dd4-b541-33e9bc9896ff" providerId="ADAL" clId="{68C90DC4-4432-A342-A507-60848A6124DF}" dt="2022-08-01T12:01:03.919" v="1943" actId="478"/>
          <pc:sldLayoutMkLst>
            <pc:docMk/>
            <pc:sldMasterMk cId="0" sldId="2147483648"/>
            <pc:sldLayoutMk cId="0" sldId="2147483650"/>
          </pc:sldLayoutMkLst>
          <pc:spChg chg="del mod">
            <ac:chgData name="Verma, Rajat" userId="93539dbf-4e00-4dd4-b541-33e9bc9896ff" providerId="ADAL" clId="{68C90DC4-4432-A342-A507-60848A6124DF}" dt="2022-08-01T12:01:03.919" v="1943" actId="478"/>
            <ac:spMkLst>
              <pc:docMk/>
              <pc:sldMasterMk cId="0" sldId="2147483648"/>
              <pc:sldLayoutMk cId="0" sldId="2147483650"/>
              <ac:spMk id="5" creationId="{15F1F893-2817-B641-9584-41DF529C9377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A02E8-D6B6-4F9B-BFB8-F34B1299A291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80E2B-7F17-4C33-9537-A33E6D2EA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19A0E-025D-5D46-A040-0583A1FA5A41}" type="datetime1">
              <a:rPr kumimoji="1" lang="en-US" altLang="ja-JP" smtClean="0"/>
              <a:t>8/28/23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Assessment of urban socioeconomic inequalities using large-scale mobility data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4EAB26-786A-422A-9D7A-C9AD6B7940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矩形 4"/>
          <p:cNvSpPr/>
          <p:nvPr userDrawn="1"/>
        </p:nvSpPr>
        <p:spPr>
          <a:xfrm>
            <a:off x="0" y="0"/>
            <a:ext cx="12192000" cy="1513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Picture 2" descr="PU_signature_KOG.png (1093×344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19" y="5637255"/>
            <a:ext cx="1974719" cy="62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2"/>
          <p:cNvSpPr/>
          <p:nvPr userDrawn="1"/>
        </p:nvSpPr>
        <p:spPr>
          <a:xfrm>
            <a:off x="0" y="6598230"/>
            <a:ext cx="12192000" cy="259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3"/>
          <p:cNvSpPr/>
          <p:nvPr userDrawn="1"/>
        </p:nvSpPr>
        <p:spPr>
          <a:xfrm>
            <a:off x="0" y="6364637"/>
            <a:ext cx="12192000" cy="233593"/>
          </a:xfrm>
          <a:prstGeom prst="rect">
            <a:avLst/>
          </a:prstGeom>
          <a:solidFill>
            <a:srgbClr val="D3A43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158749"/>
            <a:ext cx="12192000" cy="703839"/>
          </a:xfrm>
          <a:prstGeom prst="rect">
            <a:avLst/>
          </a:prstGeom>
          <a:solidFill>
            <a:srgbClr val="D3A43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C1D5503D-1E75-F94B-83D2-E76DDC37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57400"/>
            <a:ext cx="10515600" cy="25050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16" name="テキスト プレースホルダー 2">
            <a:extLst>
              <a:ext uri="{FF2B5EF4-FFF2-40B4-BE49-F238E27FC236}">
                <a16:creationId xmlns:a16="http://schemas.microsoft.com/office/drawing/2014/main" id="{08A0455C-5B5D-8D45-A201-13116AB4DE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9502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43BF8393-B029-444D-B29D-AF054F5C4FB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1850" y="1431235"/>
            <a:ext cx="10515600" cy="61979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544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Heading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838200" y="1506583"/>
            <a:ext cx="10515600" cy="44668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defRPr sz="2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defRPr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defRPr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</a:lstStyle>
          <a:p>
            <a:pPr lvl="0"/>
            <a:r>
              <a:rPr kumimoji="1" lang="en-US" altLang="ja-JP"/>
              <a:t>First line</a:t>
            </a:r>
            <a:endParaRPr kumimoji="1" lang="ja-JP" altLang="en-US"/>
          </a:p>
          <a:p>
            <a:pPr lvl="1"/>
            <a:r>
              <a:rPr kumimoji="1" lang="en-US" altLang="ja-JP"/>
              <a:t>Second line</a:t>
            </a:r>
            <a:endParaRPr kumimoji="1" lang="ja-JP" altLang="en-US"/>
          </a:p>
          <a:p>
            <a:pPr lvl="2"/>
            <a:r>
              <a:rPr kumimoji="1" lang="en-US" altLang="ja-JP"/>
              <a:t>Third line</a:t>
            </a:r>
          </a:p>
          <a:p>
            <a:pPr lvl="3"/>
            <a:r>
              <a:rPr kumimoji="1" lang="en-US" altLang="ja-JP"/>
              <a:t>Fourth line</a:t>
            </a:r>
            <a:endParaRPr kumimoji="1" lang="ja-JP" altLang="en-US"/>
          </a:p>
        </p:txBody>
      </p:sp>
      <p:sp>
        <p:nvSpPr>
          <p:cNvPr id="7" name="矩形 13"/>
          <p:cNvSpPr/>
          <p:nvPr userDrawn="1"/>
        </p:nvSpPr>
        <p:spPr>
          <a:xfrm rot="16200000">
            <a:off x="355374" y="622412"/>
            <a:ext cx="654471" cy="139897"/>
          </a:xfrm>
          <a:prstGeom prst="rect">
            <a:avLst/>
          </a:prstGeom>
          <a:solidFill>
            <a:srgbClr val="D3A43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181522" y="16235"/>
            <a:ext cx="884816" cy="332655"/>
          </a:xfrm>
          <a:prstGeom prst="rect">
            <a:avLst/>
          </a:prstGeom>
        </p:spPr>
        <p:txBody>
          <a:bodyPr anchor="ctr"/>
          <a:lstStyle>
            <a:lvl1pPr algn="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9E4EAB26-786A-422A-9D7A-C9AD6B7940A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AF97-04CB-5A4E-9D5D-582A37FD51F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296706" y="16235"/>
            <a:ext cx="884816" cy="332655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84CF8C39-6FD0-EB40-8D34-E521A7AC0CA5}" type="datetime1">
              <a:rPr lang="en-US" altLang="ja-JP" smtClean="0"/>
              <a:t>8/28/23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EFF5BD-F5F4-684C-80CB-01E4CF4726C3}" type="datetime1">
              <a:rPr kumimoji="1" lang="en-US" altLang="ja-JP" smtClean="0"/>
              <a:t>8/28/23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Assessment of urban socioeconomic inequalities using large-scale mobility data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4EAB26-786A-422A-9D7A-C9AD6B7940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矩形 4"/>
          <p:cNvSpPr/>
          <p:nvPr userDrawn="1"/>
        </p:nvSpPr>
        <p:spPr>
          <a:xfrm>
            <a:off x="0" y="0"/>
            <a:ext cx="12192000" cy="1513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Picture 2" descr="PU_signature_KOG.png (1093×344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19" y="5637255"/>
            <a:ext cx="1974719" cy="62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2"/>
          <p:cNvSpPr/>
          <p:nvPr userDrawn="1"/>
        </p:nvSpPr>
        <p:spPr>
          <a:xfrm>
            <a:off x="0" y="6598230"/>
            <a:ext cx="12192000" cy="259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3"/>
          <p:cNvSpPr/>
          <p:nvPr userDrawn="1"/>
        </p:nvSpPr>
        <p:spPr>
          <a:xfrm>
            <a:off x="0" y="6364637"/>
            <a:ext cx="12192000" cy="233593"/>
          </a:xfrm>
          <a:prstGeom prst="rect">
            <a:avLst/>
          </a:prstGeom>
          <a:solidFill>
            <a:srgbClr val="D3A43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158749"/>
            <a:ext cx="12192000" cy="703839"/>
          </a:xfrm>
          <a:prstGeom prst="rect">
            <a:avLst/>
          </a:prstGeom>
          <a:solidFill>
            <a:srgbClr val="D3A43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C1D5503D-1E75-F94B-83D2-E76DDC37B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057400"/>
            <a:ext cx="10515600" cy="25050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/>
            </a:lvl1pPr>
          </a:lstStyle>
          <a:p>
            <a:r>
              <a:rPr kumimoji="1" lang="en-US" altLang="ja-JP"/>
              <a:t>Section Title</a:t>
            </a:r>
            <a:endParaRPr kumimoji="1" lang="ja-JP" altLang="en-US"/>
          </a:p>
        </p:txBody>
      </p:sp>
      <p:sp>
        <p:nvSpPr>
          <p:cNvPr id="16" name="テキスト プレースホルダー 2">
            <a:extLst>
              <a:ext uri="{FF2B5EF4-FFF2-40B4-BE49-F238E27FC236}">
                <a16:creationId xmlns:a16="http://schemas.microsoft.com/office/drawing/2014/main" id="{08A0455C-5B5D-8D45-A201-13116AB4DE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9502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0501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F140663-8A8E-0C41-983D-C1A9F0CEF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3247" y="91164"/>
            <a:ext cx="2569903" cy="256354"/>
          </a:xfrm>
          <a:prstGeom prst="rect">
            <a:avLst/>
          </a:prstGeom>
        </p:spPr>
        <p:txBody>
          <a:bodyPr anchor="ctr"/>
          <a:lstStyle>
            <a:lvl1pPr>
              <a:defRPr sz="1100" b="1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r>
              <a:rPr lang="en-US"/>
              <a:t>Author | Date | Presentation title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FB06068-30BD-FC4B-8DC4-2BA357AE81D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43148" y="1504949"/>
            <a:ext cx="10510652" cy="47803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2FD7AA82-ADFC-C74A-AC99-36673003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48" y="386692"/>
            <a:ext cx="10510652" cy="847024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DA97F-71B4-0842-A440-1D489EDC1066}"/>
              </a:ext>
            </a:extLst>
          </p:cNvPr>
          <p:cNvSpPr txBox="1">
            <a:spLocks/>
          </p:cNvSpPr>
          <p:nvPr userDrawn="1"/>
        </p:nvSpPr>
        <p:spPr>
          <a:xfrm>
            <a:off x="11227321" y="91164"/>
            <a:ext cx="854550" cy="25635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500" b="1" kern="1200">
                <a:solidFill>
                  <a:schemeClr val="accent1">
                    <a:lumMod val="75000"/>
                    <a:alpha val="2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FAB73BC-B049-4115-A692-8D63A059BFB8}" type="slidenum">
              <a:rPr lang="en-US" smtClean="0">
                <a:solidFill>
                  <a:schemeClr val="tx2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pPr algn="r"/>
              <a:t>‹#›</a:t>
            </a:fld>
            <a:endParaRPr lang="en-US">
              <a:solidFill>
                <a:schemeClr val="tx2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7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D4E21E0-B8D5-0344-B2CF-09CF00BE1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1235"/>
            <a:ext cx="10515600" cy="474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矩形 13">
            <a:extLst>
              <a:ext uri="{FF2B5EF4-FFF2-40B4-BE49-F238E27FC236}">
                <a16:creationId xmlns:a16="http://schemas.microsoft.com/office/drawing/2014/main" id="{C30C7626-7634-DF48-A0C7-434C6CBAB49E}"/>
              </a:ext>
            </a:extLst>
          </p:cNvPr>
          <p:cNvSpPr/>
          <p:nvPr userDrawn="1"/>
        </p:nvSpPr>
        <p:spPr>
          <a:xfrm rot="16200000">
            <a:off x="355374" y="622412"/>
            <a:ext cx="654471" cy="139897"/>
          </a:xfrm>
          <a:prstGeom prst="rect">
            <a:avLst/>
          </a:prstGeom>
          <a:solidFill>
            <a:srgbClr val="D3A43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E9CB701D-0F2C-6A48-AAC5-FE7DDEA58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1522" y="6492874"/>
            <a:ext cx="884816" cy="332655"/>
          </a:xfrm>
          <a:prstGeom prst="rect">
            <a:avLst/>
          </a:prstGeom>
        </p:spPr>
        <p:txBody>
          <a:bodyPr anchor="ctr"/>
          <a:lstStyle>
            <a:lvl1pPr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9E4EAB26-786A-422A-9D7A-C9AD6B7940A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E03CB09-FD07-EF4E-999C-F24441897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96706" y="6492874"/>
            <a:ext cx="884816" cy="332655"/>
          </a:xfrm>
          <a:prstGeom prst="rect">
            <a:avLst/>
          </a:prstGeom>
        </p:spPr>
        <p:txBody>
          <a:bodyPr anchor="ctr"/>
          <a:lstStyle>
            <a:lvl1pPr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76F7EA05-5297-F84E-9354-A50A721A4422}" type="datetime1">
              <a:rPr lang="en-US" altLang="ja-JP" smtClean="0"/>
              <a:t>8/28/23</a:t>
            </a:fld>
            <a:endParaRPr lang="ja-JP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E974C0D-CA9C-3645-9766-5AC66890F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492874"/>
            <a:ext cx="9458506" cy="332655"/>
          </a:xfrm>
          <a:prstGeom prst="rect">
            <a:avLst/>
          </a:prstGeom>
        </p:spPr>
        <p:txBody>
          <a:bodyPr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Assessment of urban socioeconomic inequalities using large-scale mobility data</a:t>
            </a:r>
            <a:endParaRPr lang="ja-JP" altLang="en-US"/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A83BAC37-1575-9D41-BB87-B0ADC9B2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b="1" kern="1200">
          <a:solidFill>
            <a:schemeClr val="tx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en/main/miniconda.html" TargetMode="External"/><Relationship Id="rId2" Type="http://schemas.openxmlformats.org/officeDocument/2006/relationships/hyperlink" Target="https://docs.anaconda.com/free/anaconda/inst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python.com/blog/python-scripts-vs-jupyter-notebook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lab.readthedocs.io/en/stable/getting_started/starting.html" TargetMode="External"/><Relationship Id="rId2" Type="http://schemas.openxmlformats.org/officeDocument/2006/relationships/hyperlink" Target="https://jupyterlab.readthedocs.io/en/stable/getting_started/installati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ligent.com/best-online-courses/python-classes/" TargetMode="External"/><Relationship Id="rId7" Type="http://schemas.openxmlformats.org/officeDocument/2006/relationships/hyperlink" Target="https://www.tutorialspoint.com/index.htm" TargetMode="External"/><Relationship Id="rId2" Type="http://schemas.openxmlformats.org/officeDocument/2006/relationships/hyperlink" Target="mailto:verma99@purdue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" TargetMode="External"/><Relationship Id="rId5" Type="http://schemas.openxmlformats.org/officeDocument/2006/relationships/hyperlink" Target="https://www.codecademy.com/" TargetMode="External"/><Relationship Id="rId4" Type="http://schemas.openxmlformats.org/officeDocument/2006/relationships/hyperlink" Target="https://realpytho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429" y="2057400"/>
            <a:ext cx="11254442" cy="2505075"/>
          </a:xfrm>
        </p:spPr>
        <p:txBody>
          <a:bodyPr anchor="ctr">
            <a:noAutofit/>
          </a:bodyPr>
          <a:lstStyle/>
          <a:p>
            <a:r>
              <a:rPr lang="en-US" dirty="0"/>
              <a:t>Setting up software for CE 597</a:t>
            </a:r>
            <a:endParaRPr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950912"/>
          </a:xfrm>
        </p:spPr>
        <p:txBody>
          <a:bodyPr>
            <a:normAutofit/>
          </a:bodyPr>
          <a:lstStyle/>
          <a:p>
            <a:r>
              <a:rPr lang="en-US" dirty="0"/>
              <a:t>Rajat Verma</a:t>
            </a:r>
          </a:p>
          <a:p>
            <a:r>
              <a:rPr lang="en-US" altLang="ja-JP" dirty="0"/>
              <a:t>August 25, 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047265-8E25-1749-99EE-2EDBE82AC52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CE 597: Data Science for </a:t>
            </a:r>
            <a:r>
              <a:rPr lang="en-US"/>
              <a:t>Smart Cities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EA27-0E86-65E6-1EEC-7E2EE9B5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470"/>
          </a:xfrm>
        </p:spPr>
        <p:txBody>
          <a:bodyPr/>
          <a:lstStyle/>
          <a:p>
            <a:r>
              <a:rPr lang="en-US" dirty="0"/>
              <a:t>Intro to Python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EEBA-9ECB-D50C-705C-85BA0885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538"/>
            <a:ext cx="4317274" cy="44672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MT"/>
              </a:rPr>
              <a:t>One of the most necessary skills for data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MT"/>
              </a:rPr>
              <a:t>Pros</a:t>
            </a:r>
          </a:p>
          <a:p>
            <a:pPr lvl="1"/>
            <a:r>
              <a:rPr lang="en-US" sz="1800" dirty="0">
                <a:latin typeface="ArialMT"/>
              </a:rPr>
              <a:t>Easy to learn</a:t>
            </a:r>
          </a:p>
          <a:p>
            <a:pPr lvl="1"/>
            <a:r>
              <a:rPr lang="en-US" sz="1800" dirty="0">
                <a:effectLst/>
                <a:latin typeface="ArialMT"/>
              </a:rPr>
              <a:t>Good for scripting and notebook editing</a:t>
            </a:r>
          </a:p>
          <a:p>
            <a:pPr lvl="1"/>
            <a:r>
              <a:rPr lang="en-US" sz="1800" dirty="0">
                <a:effectLst/>
                <a:latin typeface="ArialMT"/>
              </a:rPr>
              <a:t>Enormous developer base and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MT"/>
              </a:rPr>
              <a:t>Cons</a:t>
            </a:r>
          </a:p>
          <a:p>
            <a:pPr lvl="1"/>
            <a:r>
              <a:rPr lang="en-US" sz="1800" dirty="0">
                <a:effectLst/>
                <a:latin typeface="ArialMT"/>
              </a:rPr>
              <a:t>Slow in its native form</a:t>
            </a:r>
          </a:p>
          <a:p>
            <a:pPr lvl="1"/>
            <a:r>
              <a:rPr lang="en-US" sz="1800" dirty="0">
                <a:effectLst/>
                <a:latin typeface="ArialMT"/>
              </a:rPr>
              <a:t>High memory consumption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F7634-4167-930B-C656-28272803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1522" y="16235"/>
            <a:ext cx="884816" cy="332655"/>
          </a:xfrm>
        </p:spPr>
        <p:txBody>
          <a:bodyPr/>
          <a:lstStyle/>
          <a:p>
            <a:fld id="{9E4EAB26-786A-422A-9D7A-C9AD6B7940AE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1026" name="Picture 2" descr="Best 11 Data Science Programming Languages in 2022">
            <a:extLst>
              <a:ext uri="{FF2B5EF4-FFF2-40B4-BE49-F238E27FC236}">
                <a16:creationId xmlns:a16="http://schemas.microsoft.com/office/drawing/2014/main" id="{1889C2E0-9D55-3A80-DEB1-34ABFCB01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74" y="1236301"/>
            <a:ext cx="6731726" cy="562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1A2244-529B-150C-07C6-01CD3277E835}"/>
              </a:ext>
            </a:extLst>
          </p:cNvPr>
          <p:cNvCxnSpPr>
            <a:cxnSpLocks/>
          </p:cNvCxnSpPr>
          <p:nvPr/>
        </p:nvCxnSpPr>
        <p:spPr>
          <a:xfrm>
            <a:off x="4963886" y="1767840"/>
            <a:ext cx="2124891" cy="4789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8435F-5083-578B-F1E8-C0F0778E8182}"/>
              </a:ext>
            </a:extLst>
          </p:cNvPr>
          <p:cNvSpPr/>
          <p:nvPr/>
        </p:nvSpPr>
        <p:spPr>
          <a:xfrm>
            <a:off x="7088777" y="2116183"/>
            <a:ext cx="4265023" cy="2612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6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F7F6-605E-45D6-A278-5EAFC79E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7291-72FE-2386-DFD0-6DACD4561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583"/>
            <a:ext cx="10953206" cy="879566"/>
          </a:xfrm>
        </p:spPr>
        <p:txBody>
          <a:bodyPr/>
          <a:lstStyle/>
          <a:p>
            <a:r>
              <a:rPr lang="en-US" dirty="0"/>
              <a:t>We will use this popular package manager for Python and R</a:t>
            </a:r>
          </a:p>
          <a:p>
            <a:pPr lvl="1"/>
            <a:r>
              <a:rPr lang="en-US" dirty="0"/>
              <a:t>Helps in separating “environments” for different purposes for different libraries/versions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7B8B4-5F7F-1DE3-BBAC-8CEB8338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AB26-786A-422A-9D7A-C9AD6B7940AE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2056" name="Picture 8" descr="Python Anaconda Tutorial - Getting Started With Anaconda - AskPython">
            <a:extLst>
              <a:ext uri="{FF2B5EF4-FFF2-40B4-BE49-F238E27FC236}">
                <a16:creationId xmlns:a16="http://schemas.microsoft.com/office/drawing/2014/main" id="{049C60F0-FEA7-29B0-31B9-79C90B5D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16" y="0"/>
            <a:ext cx="2747555" cy="137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naconda Navigator integrations · Issue #22 · napari/packaging · GitHub">
            <a:extLst>
              <a:ext uri="{FF2B5EF4-FFF2-40B4-BE49-F238E27FC236}">
                <a16:creationId xmlns:a16="http://schemas.microsoft.com/office/drawing/2014/main" id="{48AFA90E-995E-4396-A562-BE978CE2C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2531471"/>
            <a:ext cx="7985760" cy="4063587"/>
          </a:xfrm>
          <a:prstGeom prst="roundRect">
            <a:avLst>
              <a:gd name="adj" fmla="val 2094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44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E664-FED5-B1A9-804C-B5DD768D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D5AA-56CA-D99A-FD18-69549BFE5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582"/>
            <a:ext cx="5257800" cy="5111931"/>
          </a:xfrm>
        </p:spPr>
        <p:txBody>
          <a:bodyPr>
            <a:normAutofit/>
          </a:bodyPr>
          <a:lstStyle/>
          <a:p>
            <a:r>
              <a:rPr lang="en-US" dirty="0"/>
              <a:t>Detailed installation instructions on </a:t>
            </a:r>
            <a:r>
              <a:rPr lang="en-US" dirty="0">
                <a:hlinkClick r:id="rId2"/>
              </a:rPr>
              <a:t>https://docs.anaconda.com/free/anaconda/install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If you want a smaller package manager (e.g., if you have limited resources), you can try installing </a:t>
            </a:r>
            <a:r>
              <a:rPr lang="en-US" dirty="0">
                <a:hlinkClick r:id="rId3"/>
              </a:rPr>
              <a:t>Miniconda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C312-159C-6CB5-5415-B1CAADA9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AB26-786A-422A-9D7A-C9AD6B7940AE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3076" name="Picture 4" descr="Getting Started with Conda. Just the basics. What is Conda? Why… | by David  R. Pugh | Towards Data Science">
            <a:extLst>
              <a:ext uri="{FF2B5EF4-FFF2-40B4-BE49-F238E27FC236}">
                <a16:creationId xmlns:a16="http://schemas.microsoft.com/office/drawing/2014/main" id="{8B155F22-2B9E-CC16-2B3F-1E871412D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4022"/>
            <a:ext cx="5882821" cy="395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24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F665-2DA6-B167-B794-63019FC2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Jupyter </a:t>
            </a:r>
            <a:r>
              <a:rPr lang="en-US" dirty="0"/>
              <a:t>Notebook/Lab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314C-4487-073D-C360-AA985C6DA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582"/>
            <a:ext cx="10515600" cy="4986291"/>
          </a:xfrm>
        </p:spPr>
        <p:txBody>
          <a:bodyPr/>
          <a:lstStyle/>
          <a:p>
            <a:r>
              <a:rPr lang="en-US" dirty="0"/>
              <a:t>Jupyter = </a:t>
            </a:r>
            <a:r>
              <a:rPr lang="en-US" b="1" dirty="0">
                <a:solidFill>
                  <a:srgbClr val="FF0000"/>
                </a:solidFill>
              </a:rPr>
              <a:t>Jul</a:t>
            </a:r>
            <a:r>
              <a:rPr lang="en-US" dirty="0"/>
              <a:t>ia + </a:t>
            </a:r>
            <a:r>
              <a:rPr lang="en-US" b="1" dirty="0">
                <a:solidFill>
                  <a:srgbClr val="FF0000"/>
                </a:solidFill>
              </a:rPr>
              <a:t>Pyt</a:t>
            </a:r>
            <a:r>
              <a:rPr lang="en-US" dirty="0"/>
              <a:t>hon +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/>
              <a:t> (3 popular data science languages)</a:t>
            </a:r>
          </a:p>
          <a:p>
            <a:pPr lvl="1"/>
            <a:r>
              <a:rPr lang="en-US" dirty="0"/>
              <a:t>To run “kernel” of a language by creating a local server</a:t>
            </a:r>
          </a:p>
          <a:p>
            <a:endParaRPr lang="en-US" dirty="0"/>
          </a:p>
          <a:p>
            <a:r>
              <a:rPr lang="en-US" dirty="0"/>
              <a:t>What are code </a:t>
            </a:r>
            <a:r>
              <a:rPr lang="en-US" dirty="0">
                <a:solidFill>
                  <a:srgbClr val="FF0000"/>
                </a:solidFill>
              </a:rPr>
              <a:t>notebooks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Combination of </a:t>
            </a:r>
            <a:r>
              <a:rPr lang="en-US" b="1" dirty="0"/>
              <a:t>code</a:t>
            </a:r>
            <a:r>
              <a:rPr lang="en-US" dirty="0"/>
              <a:t> and </a:t>
            </a:r>
            <a:r>
              <a:rPr lang="en-US" b="1" dirty="0"/>
              <a:t>rich text</a:t>
            </a:r>
            <a:r>
              <a:rPr lang="en-US" dirty="0"/>
              <a:t> (markdown format)</a:t>
            </a:r>
          </a:p>
          <a:p>
            <a:pPr lvl="1"/>
            <a:r>
              <a:rPr lang="en-US" dirty="0"/>
              <a:t>Can run multiple languages in same notebook (esp. Bash)</a:t>
            </a:r>
          </a:p>
          <a:p>
            <a:pPr lvl="1"/>
            <a:r>
              <a:rPr lang="en-US" dirty="0"/>
              <a:t>Greatly useful for data exploration</a:t>
            </a:r>
          </a:p>
          <a:p>
            <a:pPr lvl="1"/>
            <a:r>
              <a:rPr lang="en-US" dirty="0"/>
              <a:t>Different from scripts which only include code (see this </a:t>
            </a:r>
            <a:r>
              <a:rPr lang="en-US" dirty="0">
                <a:hlinkClick r:id="rId2"/>
              </a:rPr>
              <a:t>comparison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Jupyter Notebook (traditional) and Jupyter Lab (new)</a:t>
            </a:r>
          </a:p>
          <a:p>
            <a:pPr lvl="1"/>
            <a:r>
              <a:rPr lang="en-US" dirty="0"/>
              <a:t>JavaScript-based programs that create a local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897D6-692C-F3EC-3AA8-A7E46082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AB26-786A-422A-9D7A-C9AD6B7940AE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346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0000-DC9F-4F96-7BDA-98DD8DD1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50C9-E5D5-8BED-905F-69983B4B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AB26-786A-422A-9D7A-C9AD6B7940AE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7741F9-E668-925E-A2A5-522522824C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6652" y="1117230"/>
            <a:ext cx="9779726" cy="56307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39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4D62-8351-6BA6-B152-74ABA5C6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Jupyter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ED29-4CD2-2039-52FC-612752B5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6583"/>
            <a:ext cx="9629503" cy="4466834"/>
          </a:xfrm>
        </p:spPr>
        <p:txBody>
          <a:bodyPr/>
          <a:lstStyle/>
          <a:p>
            <a:r>
              <a:rPr lang="en-US" dirty="0"/>
              <a:t>We will use Jupyter Lab instead of Notebook</a:t>
            </a:r>
          </a:p>
          <a:p>
            <a:pPr lvl="1"/>
            <a:r>
              <a:rPr lang="en-US" dirty="0"/>
              <a:t>But Notebook is also acceptable</a:t>
            </a:r>
          </a:p>
          <a:p>
            <a:pPr lvl="1"/>
            <a:endParaRPr lang="en-US" dirty="0"/>
          </a:p>
          <a:p>
            <a:r>
              <a:rPr lang="en-US" dirty="0"/>
              <a:t>Instructions for installing Jupyter Lab (use the </a:t>
            </a:r>
            <a:r>
              <a:rPr lang="en-US" dirty="0" err="1"/>
              <a:t>conda</a:t>
            </a:r>
            <a:r>
              <a:rPr lang="en-US" dirty="0"/>
              <a:t> method): </a:t>
            </a:r>
            <a:r>
              <a:rPr lang="en-US" dirty="0">
                <a:hlinkClick r:id="rId2"/>
              </a:rPr>
              <a:t>https://jupyterlab.readthedocs.io/en/stable/getting_started/installation.html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Running Lab (see </a:t>
            </a:r>
            <a:r>
              <a:rPr lang="en-US" dirty="0">
                <a:hlinkClick r:id="rId3"/>
              </a:rPr>
              <a:t>instructions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Go to your course/project folder of interest</a:t>
            </a:r>
          </a:p>
          <a:p>
            <a:pPr lvl="1"/>
            <a:r>
              <a:rPr lang="en-US" dirty="0"/>
              <a:t>Run 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</a:rPr>
              <a:t>jupyter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</a:rPr>
              <a:t> lab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DF67B-78C5-93DD-B133-81DF7085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AB26-786A-422A-9D7A-C9AD6B7940AE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1792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17EB-040F-157B-183E-FC7C0026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5B3C-F921-E707-102F-B81E86F6D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there’s any error in installation, please talk to me (</a:t>
            </a:r>
            <a:r>
              <a:rPr lang="en-US" dirty="0">
                <a:hlinkClick r:id="rId2"/>
              </a:rPr>
              <a:t>verma99@purdue.edu</a:t>
            </a:r>
            <a:r>
              <a:rPr lang="en-US" dirty="0"/>
              <a:t>)</a:t>
            </a:r>
          </a:p>
          <a:p>
            <a:r>
              <a:rPr lang="en-US" dirty="0">
                <a:highlight>
                  <a:srgbClr val="FFFF00"/>
                </a:highlight>
              </a:rPr>
              <a:t>We will start with creating our first notebook in class and starting with Python</a:t>
            </a:r>
          </a:p>
          <a:p>
            <a:r>
              <a:rPr lang="en-US" dirty="0"/>
              <a:t>If you are new to Python and/or programming, it is strongly recommended to learn the basics</a:t>
            </a:r>
          </a:p>
          <a:p>
            <a:r>
              <a:rPr lang="en-US" dirty="0"/>
              <a:t>Some useful resources:</a:t>
            </a:r>
          </a:p>
          <a:p>
            <a:pPr lvl="1"/>
            <a:r>
              <a:rPr lang="en-US" dirty="0">
                <a:hlinkClick r:id="rId3"/>
              </a:rPr>
              <a:t>Best online Python introductory classes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RealPython.com</a:t>
            </a:r>
            <a:r>
              <a:rPr lang="en-US" dirty="0"/>
              <a:t> is a good starting point</a:t>
            </a:r>
          </a:p>
          <a:p>
            <a:pPr lvl="1"/>
            <a:r>
              <a:rPr lang="en-US" dirty="0"/>
              <a:t>Programming: </a:t>
            </a:r>
            <a:r>
              <a:rPr lang="en-US" dirty="0">
                <a:hlinkClick r:id="rId5"/>
              </a:rPr>
              <a:t>Codecademy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GeeksForGeeks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TutorialsPoint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10D5F-3F62-37D3-B34F-418FCB59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AB26-786A-422A-9D7A-C9AD6B7940AE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4660246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5D2D902-9F27-DD41-B879-2335973C623B}" vid="{DAD24A4D-0376-134E-82C2-08362BF27A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394</TotalTime>
  <Words>372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游ゴシック</vt:lpstr>
      <vt:lpstr>Arial</vt:lpstr>
      <vt:lpstr>ArialMT</vt:lpstr>
      <vt:lpstr>Avenir Book</vt:lpstr>
      <vt:lpstr>Calibri</vt:lpstr>
      <vt:lpstr>Fira Code</vt:lpstr>
      <vt:lpstr>Ubuntu</vt:lpstr>
      <vt:lpstr>Master</vt:lpstr>
      <vt:lpstr>Setting up software for CE 597</vt:lpstr>
      <vt:lpstr>Intro to Python for data science</vt:lpstr>
      <vt:lpstr>Anaconda</vt:lpstr>
      <vt:lpstr>Installing Anaconda</vt:lpstr>
      <vt:lpstr>Jupyter Notebook/Lab</vt:lpstr>
      <vt:lpstr>Jupyter Lab</vt:lpstr>
      <vt:lpstr>Installing Jupyter Lab</vt:lpstr>
      <vt:lpstr>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36pt (Sentence Case)</dc:title>
  <dc:creator>Verma, Rajat</dc:creator>
  <cp:lastModifiedBy>Verma, Rajat</cp:lastModifiedBy>
  <cp:revision>17</cp:revision>
  <dcterms:created xsi:type="dcterms:W3CDTF">2021-06-22T13:38:55Z</dcterms:created>
  <dcterms:modified xsi:type="dcterms:W3CDTF">2023-08-28T19:40:08Z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2023-08-25T18:22:58Z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49bdb4dd-3c5d-44ce-95c2-65952dc45682</vt:lpwstr>
  </property>
  <property fmtid="{D5CDD505-2E9C-101B-9397-08002B2CF9AE}" pid="9" name="MSIP_Label_4044bd30-2ed7-4c9d-9d12-46200872a97b_ContentBits">
    <vt:lpwstr>0</vt:lpwstr>
  </property>
</Properties>
</file>