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E687-5E73-D540-A3AF-FF2DF09D1C11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386F-5F51-944D-9F8D-08FCE6AB2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9386F-5F51-944D-9F8D-08FCE6AB2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9386F-5F51-944D-9F8D-08FCE6AB20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R.D.S (Rollins Delivery Service)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Jordan Ramus, Roberto Vargas, and Madelyn Wyner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5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&amp; Faculty of Rollins </a:t>
            </a:r>
          </a:p>
          <a:p>
            <a:pPr lvl="1"/>
            <a:r>
              <a:rPr lang="en-US" dirty="0" smtClean="0"/>
              <a:t>Suffer from anxiety and/or social disorders</a:t>
            </a:r>
          </a:p>
          <a:p>
            <a:pPr lvl="1"/>
            <a:r>
              <a:rPr lang="en-US" dirty="0" smtClean="0"/>
              <a:t>Too much work not enough time!</a:t>
            </a:r>
          </a:p>
          <a:p>
            <a:pPr lvl="1"/>
            <a:r>
              <a:rPr lang="en-US" dirty="0" smtClean="0"/>
              <a:t>Want the simplicity</a:t>
            </a:r>
          </a:p>
        </p:txBody>
      </p:sp>
    </p:spTree>
    <p:extLst>
      <p:ext uri="{BB962C8B-B14F-4D97-AF65-F5344CB8AC3E}">
        <p14:creationId xmlns:p14="http://schemas.microsoft.com/office/powerpoint/2010/main" val="147670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Uber Eats style mobile app</a:t>
            </a:r>
          </a:p>
          <a:p>
            <a:r>
              <a:rPr lang="en-US" dirty="0" smtClean="0"/>
              <a:t>Online version </a:t>
            </a:r>
            <a:r>
              <a:rPr lang="en-US" smtClean="0"/>
              <a:t>of the menu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Apache</a:t>
            </a:r>
          </a:p>
          <a:p>
            <a:pPr lvl="1"/>
            <a:r>
              <a:rPr lang="en-US" dirty="0" smtClean="0"/>
              <a:t>Tried to create our own </a:t>
            </a:r>
            <a:r>
              <a:rPr lang="en-US" dirty="0" smtClean="0"/>
              <a:t>server at first</a:t>
            </a:r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 smtClean="0"/>
              <a:t>HTML menu pages of </a:t>
            </a:r>
            <a:r>
              <a:rPr lang="en-US" dirty="0" err="1" smtClean="0"/>
              <a:t>Daves</a:t>
            </a:r>
            <a:r>
              <a:rPr lang="en-US" dirty="0" smtClean="0"/>
              <a:t>’ </a:t>
            </a:r>
            <a:r>
              <a:rPr lang="en-US" dirty="0" smtClean="0"/>
              <a:t>Menu</a:t>
            </a:r>
          </a:p>
          <a:p>
            <a:r>
              <a:rPr lang="en-US" dirty="0" smtClean="0"/>
              <a:t>Developed Shopping Cart</a:t>
            </a:r>
          </a:p>
          <a:p>
            <a:r>
              <a:rPr lang="en-US" dirty="0" smtClean="0"/>
              <a:t>Databases w/ Login &amp; Checkout</a:t>
            </a:r>
            <a:endParaRPr lang="en-US" dirty="0" smtClean="0"/>
          </a:p>
          <a:p>
            <a:r>
              <a:rPr lang="en-US" dirty="0" smtClean="0"/>
              <a:t>Live demo from Roberto!!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8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Simple &amp; Sleek Design</a:t>
            </a:r>
          </a:p>
          <a:p>
            <a:pPr lvl="1"/>
            <a:r>
              <a:rPr lang="en-US" dirty="0" smtClean="0"/>
              <a:t>CSS expanded stylistic abilities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Modifying order before checkout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Trials &amp; Tribulations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Shopping Cart</a:t>
            </a:r>
          </a:p>
          <a:p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Transfer Java server to Apache</a:t>
            </a:r>
          </a:p>
          <a:p>
            <a:pPr lvl="1"/>
            <a:r>
              <a:rPr lang="en-US" dirty="0" smtClean="0"/>
              <a:t>Transfer SQL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&amp; Soft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</a:t>
            </a:r>
          </a:p>
          <a:p>
            <a:pPr lvl="1"/>
            <a:r>
              <a:rPr lang="en-US" dirty="0" smtClean="0"/>
              <a:t>PHP, HTML, MySQL, </a:t>
            </a:r>
            <a:r>
              <a:rPr lang="en-US" dirty="0" err="1" smtClean="0"/>
              <a:t>Javascript</a:t>
            </a:r>
            <a:r>
              <a:rPr lang="en-US" dirty="0" smtClean="0"/>
              <a:t>, and CSS</a:t>
            </a:r>
          </a:p>
          <a:p>
            <a:r>
              <a:rPr lang="en-US" dirty="0" smtClean="0"/>
              <a:t>Soft</a:t>
            </a:r>
          </a:p>
          <a:p>
            <a:pPr lvl="1"/>
            <a:r>
              <a:rPr lang="en-US" dirty="0" smtClean="0"/>
              <a:t>Teamwork, Scheduling, Communication, and Distribution Labor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6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addressed the original problem</a:t>
            </a:r>
          </a:p>
          <a:p>
            <a:pPr lvl="1"/>
            <a:r>
              <a:rPr lang="en-US" dirty="0" smtClean="0"/>
              <a:t>Students &amp; Faculty can easily acquire food on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90516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215</TotalTime>
  <Words>160</Words>
  <Application>Microsoft Macintosh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Sky</vt:lpstr>
      <vt:lpstr>R.D.S (Rollins Delivery Service)</vt:lpstr>
      <vt:lpstr>Problem</vt:lpstr>
      <vt:lpstr>Proposed Solution &amp; Goals</vt:lpstr>
      <vt:lpstr>Solution!</vt:lpstr>
      <vt:lpstr>Critiques</vt:lpstr>
      <vt:lpstr>Trials &amp; Tribulations</vt:lpstr>
      <vt:lpstr>Hard &amp; Soft Skills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R.D.S (Rollins Delivery Service)</dc:title>
  <dc:creator>Jordan Ramus</dc:creator>
  <cp:lastModifiedBy>Jordan Ramus</cp:lastModifiedBy>
  <cp:revision>19</cp:revision>
  <dcterms:created xsi:type="dcterms:W3CDTF">2018-04-12T18:44:18Z</dcterms:created>
  <dcterms:modified xsi:type="dcterms:W3CDTF">2018-05-01T18:56:42Z</dcterms:modified>
</cp:coreProperties>
</file>