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>
        <p:scale>
          <a:sx n="60" d="100"/>
          <a:sy n="60" d="100"/>
        </p:scale>
        <p:origin x="245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7F81-75AB-6744-85A9-040EEAF7106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20460-F533-7B44-9C32-FE3BF7301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" r="3311" b="25665"/>
          <a:stretch/>
        </p:blipFill>
        <p:spPr>
          <a:xfrm>
            <a:off x="281360" y="4302818"/>
            <a:ext cx="7315200" cy="746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9CD0D-3C53-A041-8052-19BC6438E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" r="3311" b="20661"/>
          <a:stretch/>
        </p:blipFill>
        <p:spPr>
          <a:xfrm>
            <a:off x="261769" y="2852109"/>
            <a:ext cx="7354389" cy="1032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53E04-40F0-204F-B6B2-73FEF09CD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6" r="5097"/>
          <a:stretch/>
        </p:blipFill>
        <p:spPr>
          <a:xfrm>
            <a:off x="281361" y="1723757"/>
            <a:ext cx="7315200" cy="1075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67302-9B5B-5440-8667-1AD83D508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66" y="274242"/>
            <a:ext cx="7315200" cy="1063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FED98-5AEE-2F45-9035-55B38EC0AF25}"/>
              </a:ext>
            </a:extLst>
          </p:cNvPr>
          <p:cNvSpPr txBox="1"/>
          <p:nvPr/>
        </p:nvSpPr>
        <p:spPr>
          <a:xfrm>
            <a:off x="261768" y="208729"/>
            <a:ext cx="25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Very confident chase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484B0-CE87-EC4E-979C-B16221927936}"/>
              </a:ext>
            </a:extLst>
          </p:cNvPr>
          <p:cNvSpPr txBox="1"/>
          <p:nvPr/>
        </p:nvSpPr>
        <p:spPr>
          <a:xfrm>
            <a:off x="261769" y="1536463"/>
            <a:ext cx="263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Low confidence chase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DDC9F-9C2E-C04C-82D3-ACB11ABB2A08}"/>
              </a:ext>
            </a:extLst>
          </p:cNvPr>
          <p:cNvSpPr txBox="1"/>
          <p:nvPr/>
        </p:nvSpPr>
        <p:spPr>
          <a:xfrm>
            <a:off x="261769" y="2829744"/>
            <a:ext cx="35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Very confident random motion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996CB-EDCF-D04B-89B0-199C32E418BC}"/>
              </a:ext>
            </a:extLst>
          </p:cNvPr>
          <p:cNvSpPr txBox="1"/>
          <p:nvPr/>
        </p:nvSpPr>
        <p:spPr>
          <a:xfrm>
            <a:off x="261766" y="4118149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Low confidence random motion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73CCD-550A-1A4B-B4A1-205DA078E32E}"/>
              </a:ext>
            </a:extLst>
          </p:cNvPr>
          <p:cNvSpPr/>
          <p:nvPr/>
        </p:nvSpPr>
        <p:spPr>
          <a:xfrm>
            <a:off x="254879" y="219640"/>
            <a:ext cx="7798527" cy="1048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7CFFF-FABA-464F-8D90-074237DBFBE4}"/>
              </a:ext>
            </a:extLst>
          </p:cNvPr>
          <p:cNvSpPr/>
          <p:nvPr/>
        </p:nvSpPr>
        <p:spPr>
          <a:xfrm>
            <a:off x="261769" y="1496357"/>
            <a:ext cx="7798527" cy="110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36E35-50E6-B144-91A3-83D38B85B450}"/>
              </a:ext>
            </a:extLst>
          </p:cNvPr>
          <p:cNvSpPr/>
          <p:nvPr/>
        </p:nvSpPr>
        <p:spPr>
          <a:xfrm>
            <a:off x="261769" y="2761627"/>
            <a:ext cx="7798527" cy="1175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E9B3E2-5435-2F42-9B98-C97C12493CB2}"/>
              </a:ext>
            </a:extLst>
          </p:cNvPr>
          <p:cNvSpPr/>
          <p:nvPr/>
        </p:nvSpPr>
        <p:spPr>
          <a:xfrm>
            <a:off x="261769" y="4104200"/>
            <a:ext cx="7798527" cy="105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52C9-1DD7-1347-BEBB-34943A56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5157-0E34-0C46-B0AB-9398A605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30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S. Varrier</dc:creator>
  <cp:lastModifiedBy>Rekha S. Varrier</cp:lastModifiedBy>
  <cp:revision>15</cp:revision>
  <dcterms:created xsi:type="dcterms:W3CDTF">2022-03-30T02:35:51Z</dcterms:created>
  <dcterms:modified xsi:type="dcterms:W3CDTF">2022-03-30T02:58:16Z</dcterms:modified>
</cp:coreProperties>
</file>