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8686800" cy="5257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27" d="100"/>
          <a:sy n="127" d="100"/>
        </p:scale>
        <p:origin x="1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860478"/>
            <a:ext cx="6515100" cy="1830493"/>
          </a:xfrm>
        </p:spPr>
        <p:txBody>
          <a:bodyPr anchor="b"/>
          <a:lstStyle>
            <a:lvl1pPr algn="ctr">
              <a:defRPr sz="4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2761562"/>
            <a:ext cx="6515100" cy="1269418"/>
          </a:xfrm>
        </p:spPr>
        <p:txBody>
          <a:bodyPr/>
          <a:lstStyle>
            <a:lvl1pPr marL="0" indent="0" algn="ctr">
              <a:buNone/>
              <a:defRPr sz="1710"/>
            </a:lvl1pPr>
            <a:lvl2pPr marL="325755" indent="0" algn="ctr">
              <a:buNone/>
              <a:defRPr sz="1425"/>
            </a:lvl2pPr>
            <a:lvl3pPr marL="651510" indent="0" algn="ctr">
              <a:buNone/>
              <a:defRPr sz="1283"/>
            </a:lvl3pPr>
            <a:lvl4pPr marL="977265" indent="0" algn="ctr">
              <a:buNone/>
              <a:defRPr sz="1140"/>
            </a:lvl4pPr>
            <a:lvl5pPr marL="1303020" indent="0" algn="ctr">
              <a:buNone/>
              <a:defRPr sz="1140"/>
            </a:lvl5pPr>
            <a:lvl6pPr marL="1628775" indent="0" algn="ctr">
              <a:buNone/>
              <a:defRPr sz="1140"/>
            </a:lvl6pPr>
            <a:lvl7pPr marL="1954530" indent="0" algn="ctr">
              <a:buNone/>
              <a:defRPr sz="1140"/>
            </a:lvl7pPr>
            <a:lvl8pPr marL="2280285" indent="0" algn="ctr">
              <a:buNone/>
              <a:defRPr sz="1140"/>
            </a:lvl8pPr>
            <a:lvl9pPr marL="2606040" indent="0" algn="ctr">
              <a:buNone/>
              <a:defRPr sz="11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8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1" y="279929"/>
            <a:ext cx="1873091" cy="4455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7" y="279929"/>
            <a:ext cx="5510689" cy="4455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7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3" y="1310800"/>
            <a:ext cx="7492365" cy="2187098"/>
          </a:xfrm>
        </p:spPr>
        <p:txBody>
          <a:bodyPr anchor="b"/>
          <a:lstStyle>
            <a:lvl1pPr>
              <a:defRPr sz="4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3" y="3518589"/>
            <a:ext cx="7492365" cy="1150143"/>
          </a:xfrm>
        </p:spPr>
        <p:txBody>
          <a:bodyPr/>
          <a:lstStyle>
            <a:lvl1pPr marL="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1pPr>
            <a:lvl2pPr marL="32575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51510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3pPr>
            <a:lvl4pPr marL="97726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4pPr>
            <a:lvl5pPr marL="130302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5pPr>
            <a:lvl6pPr marL="162877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6pPr>
            <a:lvl7pPr marL="195453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7pPr>
            <a:lvl8pPr marL="228028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8pPr>
            <a:lvl9pPr marL="260604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399646"/>
            <a:ext cx="3691890" cy="3336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399646"/>
            <a:ext cx="3691890" cy="3336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8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79930"/>
            <a:ext cx="7492365" cy="1016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49" y="1288892"/>
            <a:ext cx="3674923" cy="631666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755" indent="0">
              <a:buNone/>
              <a:defRPr sz="1425" b="1"/>
            </a:lvl2pPr>
            <a:lvl3pPr marL="651510" indent="0">
              <a:buNone/>
              <a:defRPr sz="1283" b="1"/>
            </a:lvl3pPr>
            <a:lvl4pPr marL="977265" indent="0">
              <a:buNone/>
              <a:defRPr sz="1140" b="1"/>
            </a:lvl4pPr>
            <a:lvl5pPr marL="1303020" indent="0">
              <a:buNone/>
              <a:defRPr sz="1140" b="1"/>
            </a:lvl5pPr>
            <a:lvl6pPr marL="1628775" indent="0">
              <a:buNone/>
              <a:defRPr sz="1140" b="1"/>
            </a:lvl6pPr>
            <a:lvl7pPr marL="1954530" indent="0">
              <a:buNone/>
              <a:defRPr sz="1140" b="1"/>
            </a:lvl7pPr>
            <a:lvl8pPr marL="2280285" indent="0">
              <a:buNone/>
              <a:defRPr sz="1140" b="1"/>
            </a:lvl8pPr>
            <a:lvl9pPr marL="2606040" indent="0">
              <a:buNone/>
              <a:defRPr sz="11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49" y="1920557"/>
            <a:ext cx="3674923" cy="28248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288892"/>
            <a:ext cx="3693021" cy="631666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755" indent="0">
              <a:buNone/>
              <a:defRPr sz="1425" b="1"/>
            </a:lvl2pPr>
            <a:lvl3pPr marL="651510" indent="0">
              <a:buNone/>
              <a:defRPr sz="1283" b="1"/>
            </a:lvl3pPr>
            <a:lvl4pPr marL="977265" indent="0">
              <a:buNone/>
              <a:defRPr sz="1140" b="1"/>
            </a:lvl4pPr>
            <a:lvl5pPr marL="1303020" indent="0">
              <a:buNone/>
              <a:defRPr sz="1140" b="1"/>
            </a:lvl5pPr>
            <a:lvl6pPr marL="1628775" indent="0">
              <a:buNone/>
              <a:defRPr sz="1140" b="1"/>
            </a:lvl6pPr>
            <a:lvl7pPr marL="1954530" indent="0">
              <a:buNone/>
              <a:defRPr sz="1140" b="1"/>
            </a:lvl7pPr>
            <a:lvl8pPr marL="2280285" indent="0">
              <a:buNone/>
              <a:defRPr sz="1140" b="1"/>
            </a:lvl8pPr>
            <a:lvl9pPr marL="2606040" indent="0">
              <a:buNone/>
              <a:defRPr sz="11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1920557"/>
            <a:ext cx="3693021" cy="28248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0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1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50520"/>
            <a:ext cx="2801719" cy="1226820"/>
          </a:xfrm>
        </p:spPr>
        <p:txBody>
          <a:bodyPr anchor="b"/>
          <a:lstStyle>
            <a:lvl1pPr>
              <a:defRPr sz="2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757026"/>
            <a:ext cx="4397693" cy="3736446"/>
          </a:xfrm>
        </p:spPr>
        <p:txBody>
          <a:bodyPr/>
          <a:lstStyle>
            <a:lvl1pPr>
              <a:defRPr sz="2280"/>
            </a:lvl1pPr>
            <a:lvl2pPr>
              <a:defRPr sz="1995"/>
            </a:lvl2pPr>
            <a:lvl3pPr>
              <a:defRPr sz="171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577340"/>
            <a:ext cx="2801719" cy="2922217"/>
          </a:xfrm>
        </p:spPr>
        <p:txBody>
          <a:bodyPr/>
          <a:lstStyle>
            <a:lvl1pPr marL="0" indent="0">
              <a:buNone/>
              <a:defRPr sz="1140"/>
            </a:lvl1pPr>
            <a:lvl2pPr marL="325755" indent="0">
              <a:buNone/>
              <a:defRPr sz="998"/>
            </a:lvl2pPr>
            <a:lvl3pPr marL="651510" indent="0">
              <a:buNone/>
              <a:defRPr sz="855"/>
            </a:lvl3pPr>
            <a:lvl4pPr marL="977265" indent="0">
              <a:buNone/>
              <a:defRPr sz="713"/>
            </a:lvl4pPr>
            <a:lvl5pPr marL="1303020" indent="0">
              <a:buNone/>
              <a:defRPr sz="713"/>
            </a:lvl5pPr>
            <a:lvl6pPr marL="1628775" indent="0">
              <a:buNone/>
              <a:defRPr sz="713"/>
            </a:lvl6pPr>
            <a:lvl7pPr marL="1954530" indent="0">
              <a:buNone/>
              <a:defRPr sz="713"/>
            </a:lvl7pPr>
            <a:lvl8pPr marL="2280285" indent="0">
              <a:buNone/>
              <a:defRPr sz="713"/>
            </a:lvl8pPr>
            <a:lvl9pPr marL="2606040" indent="0">
              <a:buNone/>
              <a:defRPr sz="7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9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50520"/>
            <a:ext cx="2801719" cy="1226820"/>
          </a:xfrm>
        </p:spPr>
        <p:txBody>
          <a:bodyPr anchor="b"/>
          <a:lstStyle>
            <a:lvl1pPr>
              <a:defRPr sz="2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757026"/>
            <a:ext cx="4397693" cy="3736446"/>
          </a:xfrm>
        </p:spPr>
        <p:txBody>
          <a:bodyPr anchor="t"/>
          <a:lstStyle>
            <a:lvl1pPr marL="0" indent="0">
              <a:buNone/>
              <a:defRPr sz="2280"/>
            </a:lvl1pPr>
            <a:lvl2pPr marL="325755" indent="0">
              <a:buNone/>
              <a:defRPr sz="1995"/>
            </a:lvl2pPr>
            <a:lvl3pPr marL="651510" indent="0">
              <a:buNone/>
              <a:defRPr sz="1710"/>
            </a:lvl3pPr>
            <a:lvl4pPr marL="977265" indent="0">
              <a:buNone/>
              <a:defRPr sz="1425"/>
            </a:lvl4pPr>
            <a:lvl5pPr marL="1303020" indent="0">
              <a:buNone/>
              <a:defRPr sz="1425"/>
            </a:lvl5pPr>
            <a:lvl6pPr marL="1628775" indent="0">
              <a:buNone/>
              <a:defRPr sz="1425"/>
            </a:lvl6pPr>
            <a:lvl7pPr marL="1954530" indent="0">
              <a:buNone/>
              <a:defRPr sz="1425"/>
            </a:lvl7pPr>
            <a:lvl8pPr marL="2280285" indent="0">
              <a:buNone/>
              <a:defRPr sz="1425"/>
            </a:lvl8pPr>
            <a:lvl9pPr marL="2606040" indent="0">
              <a:buNone/>
              <a:defRPr sz="14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577340"/>
            <a:ext cx="2801719" cy="2922217"/>
          </a:xfrm>
        </p:spPr>
        <p:txBody>
          <a:bodyPr/>
          <a:lstStyle>
            <a:lvl1pPr marL="0" indent="0">
              <a:buNone/>
              <a:defRPr sz="1140"/>
            </a:lvl1pPr>
            <a:lvl2pPr marL="325755" indent="0">
              <a:buNone/>
              <a:defRPr sz="998"/>
            </a:lvl2pPr>
            <a:lvl3pPr marL="651510" indent="0">
              <a:buNone/>
              <a:defRPr sz="855"/>
            </a:lvl3pPr>
            <a:lvl4pPr marL="977265" indent="0">
              <a:buNone/>
              <a:defRPr sz="713"/>
            </a:lvl4pPr>
            <a:lvl5pPr marL="1303020" indent="0">
              <a:buNone/>
              <a:defRPr sz="713"/>
            </a:lvl5pPr>
            <a:lvl6pPr marL="1628775" indent="0">
              <a:buNone/>
              <a:defRPr sz="713"/>
            </a:lvl6pPr>
            <a:lvl7pPr marL="1954530" indent="0">
              <a:buNone/>
              <a:defRPr sz="713"/>
            </a:lvl7pPr>
            <a:lvl8pPr marL="2280285" indent="0">
              <a:buNone/>
              <a:defRPr sz="713"/>
            </a:lvl8pPr>
            <a:lvl9pPr marL="2606040" indent="0">
              <a:buNone/>
              <a:defRPr sz="7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7F81-75AB-6744-85A9-040EEAF7106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279930"/>
            <a:ext cx="7492365" cy="1016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399646"/>
            <a:ext cx="7492365" cy="3336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4873202"/>
            <a:ext cx="1954530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E7F81-75AB-6744-85A9-040EEAF7106F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4873202"/>
            <a:ext cx="2931795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4873202"/>
            <a:ext cx="1954530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8AEA-EC27-064E-B297-4C0A24BF1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1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51510" rtl="0" eaLnBrk="1" latinLnBrk="0" hangingPunct="1">
        <a:lnSpc>
          <a:spcPct val="90000"/>
        </a:lnSpc>
        <a:spcBef>
          <a:spcPct val="0"/>
        </a:spcBef>
        <a:buNone/>
        <a:defRPr sz="31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878" indent="-162878" algn="l" defTabSz="65151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1pPr>
      <a:lvl2pPr marL="48863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1438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14014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46589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79165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211740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44316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76891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1pPr>
      <a:lvl2pPr marL="32575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3pPr>
      <a:lvl4pPr marL="97726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30302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62877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195453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28028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E20460-F533-7B44-9C32-FE3BF7301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" r="3311" b="25665"/>
          <a:stretch/>
        </p:blipFill>
        <p:spPr>
          <a:xfrm>
            <a:off x="160520" y="4323540"/>
            <a:ext cx="7315200" cy="746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49CD0D-3C53-A041-8052-19BC6438E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" r="3311" b="20661"/>
          <a:stretch/>
        </p:blipFill>
        <p:spPr>
          <a:xfrm>
            <a:off x="140929" y="2883341"/>
            <a:ext cx="7354389" cy="1032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D53E04-40F0-204F-B6B2-73FEF09CDD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6" r="5097"/>
          <a:stretch/>
        </p:blipFill>
        <p:spPr>
          <a:xfrm>
            <a:off x="160521" y="1691929"/>
            <a:ext cx="7315200" cy="1075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D67302-9B5B-5440-8667-1AD83D508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26" y="294964"/>
            <a:ext cx="7315200" cy="1063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EFED98-5AEE-2F45-9035-55B38EC0AF25}"/>
              </a:ext>
            </a:extLst>
          </p:cNvPr>
          <p:cNvSpPr txBox="1"/>
          <p:nvPr/>
        </p:nvSpPr>
        <p:spPr>
          <a:xfrm>
            <a:off x="140928" y="143529"/>
            <a:ext cx="516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are very confident you saw a social interaction: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484B0-CE87-EC4E-979C-B16221927936}"/>
              </a:ext>
            </a:extLst>
          </p:cNvPr>
          <p:cNvSpPr txBox="1"/>
          <p:nvPr/>
        </p:nvSpPr>
        <p:spPr>
          <a:xfrm>
            <a:off x="140929" y="1436973"/>
            <a:ext cx="594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think you saw a social interaction, but you are not sure: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8DDC9F-9C2E-C04C-82D3-ACB11ABB2A08}"/>
              </a:ext>
            </a:extLst>
          </p:cNvPr>
          <p:cNvSpPr txBox="1"/>
          <p:nvPr/>
        </p:nvSpPr>
        <p:spPr>
          <a:xfrm>
            <a:off x="140929" y="2707394"/>
            <a:ext cx="732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are very confident the motion was random (i.e., no social interaction):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996CB-EDCF-D04B-89B0-199C32E418BC}"/>
              </a:ext>
            </a:extLst>
          </p:cNvPr>
          <p:cNvSpPr txBox="1"/>
          <p:nvPr/>
        </p:nvSpPr>
        <p:spPr>
          <a:xfrm>
            <a:off x="140926" y="4075809"/>
            <a:ext cx="5541582" cy="35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believe the motion was random, but you are not sure: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773CCD-550A-1A4B-B4A1-205DA078E32E}"/>
              </a:ext>
            </a:extLst>
          </p:cNvPr>
          <p:cNvSpPr/>
          <p:nvPr/>
        </p:nvSpPr>
        <p:spPr>
          <a:xfrm>
            <a:off x="134039" y="177300"/>
            <a:ext cx="7798527" cy="1048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07CFFF-FABA-464F-8D90-074237DBFBE4}"/>
              </a:ext>
            </a:extLst>
          </p:cNvPr>
          <p:cNvSpPr/>
          <p:nvPr/>
        </p:nvSpPr>
        <p:spPr>
          <a:xfrm>
            <a:off x="140929" y="1454019"/>
            <a:ext cx="7798527" cy="110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F36E35-50E6-B144-91A3-83D38B85B450}"/>
              </a:ext>
            </a:extLst>
          </p:cNvPr>
          <p:cNvSpPr/>
          <p:nvPr/>
        </p:nvSpPr>
        <p:spPr>
          <a:xfrm>
            <a:off x="140929" y="2719289"/>
            <a:ext cx="7798527" cy="1175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E9B3E2-5435-2F42-9B98-C97C12493CB2}"/>
              </a:ext>
            </a:extLst>
          </p:cNvPr>
          <p:cNvSpPr/>
          <p:nvPr/>
        </p:nvSpPr>
        <p:spPr>
          <a:xfrm>
            <a:off x="140929" y="4061860"/>
            <a:ext cx="7798527" cy="105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2843C3-8C08-1D50-D3DD-B6D44A9EF0B2}"/>
              </a:ext>
            </a:extLst>
          </p:cNvPr>
          <p:cNvSpPr txBox="1"/>
          <p:nvPr/>
        </p:nvSpPr>
        <p:spPr>
          <a:xfrm>
            <a:off x="6839324" y="832257"/>
            <a:ext cx="66556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Social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10A45-C6FB-4B7A-79B5-CF187FFD5CB4}"/>
              </a:ext>
            </a:extLst>
          </p:cNvPr>
          <p:cNvSpPr txBox="1"/>
          <p:nvPr/>
        </p:nvSpPr>
        <p:spPr>
          <a:xfrm>
            <a:off x="6839324" y="2165869"/>
            <a:ext cx="66556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Social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ACA630-976E-6438-7100-067755DE83EA}"/>
              </a:ext>
            </a:extLst>
          </p:cNvPr>
          <p:cNvSpPr txBox="1"/>
          <p:nvPr/>
        </p:nvSpPr>
        <p:spPr>
          <a:xfrm>
            <a:off x="6839324" y="3535846"/>
            <a:ext cx="66556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Social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0A0F2-A485-9322-0EF7-85C218E3D18B}"/>
              </a:ext>
            </a:extLst>
          </p:cNvPr>
          <p:cNvSpPr txBox="1"/>
          <p:nvPr/>
        </p:nvSpPr>
        <p:spPr>
          <a:xfrm>
            <a:off x="6839324" y="4753272"/>
            <a:ext cx="66556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Social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E670C-CE12-AB24-4817-3DAF5042F296}"/>
              </a:ext>
            </a:extLst>
          </p:cNvPr>
          <p:cNvSpPr txBox="1"/>
          <p:nvPr/>
        </p:nvSpPr>
        <p:spPr>
          <a:xfrm>
            <a:off x="182542" y="832257"/>
            <a:ext cx="88197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Random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12D280-EB01-62B7-1405-3F72734617BB}"/>
              </a:ext>
            </a:extLst>
          </p:cNvPr>
          <p:cNvSpPr txBox="1"/>
          <p:nvPr/>
        </p:nvSpPr>
        <p:spPr>
          <a:xfrm>
            <a:off x="182542" y="2165869"/>
            <a:ext cx="88197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Random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A2B540-AAB3-EFED-B5B7-EEE4704D0EB0}"/>
              </a:ext>
            </a:extLst>
          </p:cNvPr>
          <p:cNvSpPr txBox="1"/>
          <p:nvPr/>
        </p:nvSpPr>
        <p:spPr>
          <a:xfrm>
            <a:off x="182542" y="3535846"/>
            <a:ext cx="88197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Random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6DF93B-8CCD-925D-E0EC-803C81E35155}"/>
              </a:ext>
            </a:extLst>
          </p:cNvPr>
          <p:cNvSpPr txBox="1"/>
          <p:nvPr/>
        </p:nvSpPr>
        <p:spPr>
          <a:xfrm>
            <a:off x="182542" y="4753272"/>
            <a:ext cx="88197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62520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52C9-1DD7-1347-BEBB-34943A56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5157-0E34-0C46-B0AB-9398A6053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6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66</Words>
  <Application>Microsoft Macintosh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 S. Varrier</dc:creator>
  <cp:lastModifiedBy>Rekha S. Varrier</cp:lastModifiedBy>
  <cp:revision>26</cp:revision>
  <dcterms:created xsi:type="dcterms:W3CDTF">2022-03-30T02:35:51Z</dcterms:created>
  <dcterms:modified xsi:type="dcterms:W3CDTF">2022-05-14T01:04:18Z</dcterms:modified>
</cp:coreProperties>
</file>