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68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57453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504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611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210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340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619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048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110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86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55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09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598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996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067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639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326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92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38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varsha/Punctuality-alar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219225" y="1018425"/>
            <a:ext cx="5818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Punctuality Alarm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219225" y="2974975"/>
            <a:ext cx="83148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 i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An Open Source Software Development Project By</a:t>
            </a:r>
          </a:p>
          <a:p>
            <a:pPr>
              <a:spcBef>
                <a:spcPts val="0"/>
              </a:spcBef>
              <a:buNone/>
            </a:pPr>
            <a:r>
              <a:rPr lang="en" sz="2400" b="1" i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Varsha Radhakrishnan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325" y="843250"/>
            <a:ext cx="2451900" cy="20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856" y="0"/>
            <a:ext cx="44642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991" y="0"/>
            <a:ext cx="447801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Various decisions and challenges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Real time traffic data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API - Google Vs MapQuest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MapQuest documentation</a:t>
            </a:r>
          </a:p>
          <a:p>
            <a:pPr marL="457200" lvl="0" indent="-419100">
              <a:buFont typeface="Arial"/>
              <a:buChar char="●"/>
            </a:pPr>
            <a:r>
              <a:rPr lang="en-US" dirty="0"/>
              <a:t>Integrating </a:t>
            </a:r>
            <a:r>
              <a:rPr lang="en-US" dirty="0" smtClean="0"/>
              <a:t>web services </a:t>
            </a:r>
            <a:r>
              <a:rPr lang="en-US" dirty="0"/>
              <a:t>into an android app </a:t>
            </a:r>
            <a:r>
              <a:rPr lang="en-US" dirty="0" smtClean="0"/>
              <a:t>: </a:t>
            </a:r>
            <a:r>
              <a:rPr lang="en" dirty="0" smtClean="0"/>
              <a:t>In </a:t>
            </a:r>
            <a:r>
              <a:rPr lang="en" dirty="0"/>
              <a:t>Mapquest, ‘realTime’ travel time is present for its Directions api web service and not for its android api.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698363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Various decisions and challenges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Font typeface="Arial"/>
              <a:buChar char="●"/>
            </a:pPr>
            <a:r>
              <a:rPr lang="en" dirty="0"/>
              <a:t>AlarmManager implementation to wake up a service </a:t>
            </a:r>
            <a:r>
              <a:rPr lang="en" dirty="0" smtClean="0"/>
              <a:t>periodically- </a:t>
            </a:r>
            <a:r>
              <a:rPr lang="en-US" dirty="0" smtClean="0"/>
              <a:t>Getting </a:t>
            </a:r>
            <a:r>
              <a:rPr lang="en-US" dirty="0"/>
              <a:t>the service to work </a:t>
            </a:r>
            <a:r>
              <a:rPr lang="en-US" dirty="0" smtClean="0"/>
              <a:t>correctly</a:t>
            </a:r>
          </a:p>
          <a:p>
            <a:pPr marL="457200" lvl="0" indent="-419100">
              <a:buFont typeface="Arial"/>
              <a:buChar char="●"/>
            </a:pPr>
            <a:r>
              <a:rPr lang="en-US" dirty="0"/>
              <a:t>Several </a:t>
            </a:r>
            <a:r>
              <a:rPr lang="en-US" dirty="0" smtClean="0"/>
              <a:t>recommendations </a:t>
            </a:r>
            <a:r>
              <a:rPr lang="en-US" dirty="0"/>
              <a:t>found online had outdated </a:t>
            </a:r>
            <a:r>
              <a:rPr lang="en-US" dirty="0" smtClean="0"/>
              <a:t>ideas/code </a:t>
            </a:r>
            <a:r>
              <a:rPr lang="en-US" dirty="0"/>
              <a:t>which Android discourages</a:t>
            </a:r>
            <a:endParaRPr lang="en-US" dirty="0" smtClean="0"/>
          </a:p>
          <a:p>
            <a:pPr marL="457200" lvl="0" indent="-419100">
              <a:buFont typeface="Arial"/>
              <a:buChar char="●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4921268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didn’t work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Initial choice of APIs</a:t>
            </a:r>
          </a:p>
          <a:p>
            <a:pPr marL="457200" lvl="0" indent="-4191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Bad programming choice about updating UI periodically using a service.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Improvements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 smtClean="0"/>
              <a:t>Provision for setting many alarms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 smtClean="0"/>
              <a:t>Improve </a:t>
            </a:r>
            <a:r>
              <a:rPr lang="en" dirty="0"/>
              <a:t>the User Interface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Option for choosing the travel path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Can include the Trimet travel time in the future.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Details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Source </a:t>
            </a:r>
            <a:r>
              <a:rPr lang="en" dirty="0"/>
              <a:t>code: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hlinkClick r:id="rId3"/>
              </a:rPr>
              <a:t>https://</a:t>
            </a:r>
            <a:r>
              <a:rPr lang="en" dirty="0" smtClean="0">
                <a:hlinkClick r:id="rId3"/>
              </a:rPr>
              <a:t>github.com/rvarsha/Punctuality-alarm</a:t>
            </a:r>
            <a:endParaRPr lang="en" dirty="0" smtClean="0"/>
          </a:p>
          <a:p>
            <a:pPr rtl="0">
              <a:spcBef>
                <a:spcPts val="0"/>
              </a:spcBef>
              <a:buNone/>
            </a:pPr>
            <a:endParaRPr lang="en" dirty="0" smtClean="0"/>
          </a:p>
          <a:p>
            <a:r>
              <a:rPr lang="en" dirty="0" smtClean="0"/>
              <a:t>License : GNU</a:t>
            </a:r>
            <a:r>
              <a:rPr lang="en-US" dirty="0" smtClean="0"/>
              <a:t> </a:t>
            </a:r>
            <a:r>
              <a:rPr lang="en-US" dirty="0"/>
              <a:t>GENERAL PUBLIC LICENSE </a:t>
            </a:r>
            <a:r>
              <a:rPr lang="en" dirty="0" smtClean="0"/>
              <a:t>v2</a:t>
            </a:r>
          </a:p>
          <a:p>
            <a:endParaRPr lang="en" dirty="0"/>
          </a:p>
          <a:p>
            <a:pPr rtl="0">
              <a:spcBef>
                <a:spcPts val="0"/>
              </a:spcBef>
              <a:buNone/>
            </a:pPr>
            <a:r>
              <a:rPr lang="en" dirty="0"/>
              <a:t>Contact Details: </a:t>
            </a:r>
          </a:p>
          <a:p>
            <a:pPr>
              <a:spcBef>
                <a:spcPts val="0"/>
              </a:spcBef>
              <a:buNone/>
            </a:pPr>
            <a:r>
              <a:rPr lang="en" dirty="0" smtClean="0"/>
              <a:t>varsha@pdx.edu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575250" y="185020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Thank you..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Who needs this?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Anyone who finds it hard to be punctual for his/her appointments, particularly due to traffic congestion!!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It is for people who need the remainder </a:t>
            </a:r>
            <a:r>
              <a:rPr lang="en" i="1"/>
              <a:t>“</a:t>
            </a:r>
            <a:r>
              <a:rPr lang="en" i="1">
                <a:latin typeface="Calibri"/>
                <a:ea typeface="Calibri"/>
                <a:cs typeface="Calibri"/>
                <a:sym typeface="Calibri"/>
              </a:rPr>
              <a:t>YES, its time to start your journey, or you will end up late for your appointment”</a:t>
            </a:r>
          </a:p>
          <a:p>
            <a:pPr rtl="0">
              <a:spcBef>
                <a:spcPts val="0"/>
              </a:spcBef>
              <a:buNone/>
            </a:pPr>
            <a:endParaRPr i="1"/>
          </a:p>
          <a:p>
            <a:pPr>
              <a:spcBef>
                <a:spcPts val="0"/>
              </a:spcBef>
              <a:buNone/>
            </a:pPr>
            <a:endParaRPr i="1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71000" y="307176"/>
            <a:ext cx="8229600" cy="56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68650" y="1264800"/>
            <a:ext cx="8518200" cy="366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An app that periodically monitors the traffic and tells us the right time to start from home to reach the destination on time.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r>
              <a:rPr lang="en-US" dirty="0"/>
              <a:t>Mostly, we can solve only issues arising out of bad planning or traffic conditions changing unexpectedly.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Features..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Works just like an alarm clock.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Give the app inputs like source, destination,time. It gives your an alarm 15 minutes prior to actual start time.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point is, I need not go online and check every time if the traffic conditions have changed.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If the roads are blocked due to some unexpected traffic event (accidents, closures etc), the user is alerted well in advance.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000" y="0"/>
            <a:ext cx="51856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944" y="0"/>
            <a:ext cx="44581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882" y="0"/>
            <a:ext cx="449823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790" y="0"/>
            <a:ext cx="44544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321</Words>
  <Application>Microsoft Office PowerPoint</Application>
  <PresentationFormat>On-screen Show (16:9)</PresentationFormat>
  <Paragraphs>46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Comic Sans MS</vt:lpstr>
      <vt:lpstr>simple-dark</vt:lpstr>
      <vt:lpstr>Punctuality Alarm</vt:lpstr>
      <vt:lpstr>Who needs this?</vt:lpstr>
      <vt:lpstr>Features</vt:lpstr>
      <vt:lpstr>Features..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Various decisions and challenges</vt:lpstr>
      <vt:lpstr>Various decisions and challenges</vt:lpstr>
      <vt:lpstr>What didn’t work</vt:lpstr>
      <vt:lpstr>Improvements</vt:lpstr>
      <vt:lpstr>Details</vt:lpstr>
      <vt:lpstr>Thank you..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Punctuality Alarm</dc:title>
  <cp:lastModifiedBy>Radhakrishnan, Varsha</cp:lastModifiedBy>
  <cp:revision>4</cp:revision>
  <dcterms:modified xsi:type="dcterms:W3CDTF">2014-08-13T21:00:15Z</dcterms:modified>
</cp:coreProperties>
</file>