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549" r:id="rId2"/>
    <p:sldId id="571" r:id="rId3"/>
    <p:sldId id="570" r:id="rId4"/>
    <p:sldId id="573" r:id="rId5"/>
    <p:sldId id="572" r:id="rId6"/>
    <p:sldId id="5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952BB-75E9-3A43-9B67-525FEAE6895A}" v="26" dt="2024-04-05T13:51:53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006"/>
  </p:normalViewPr>
  <p:slideViewPr>
    <p:cSldViewPr snapToGrid="0">
      <p:cViewPr varScale="1">
        <p:scale>
          <a:sx n="135" d="100"/>
          <a:sy n="135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krishnan Vasudeva" userId="7276a2db-1693-408f-b045-39cd229ad513" providerId="ADAL" clId="{AB1952BB-75E9-3A43-9B67-525FEAE6895A}"/>
    <pc:docChg chg="undo redo custSel addSld modSld">
      <pc:chgData name="Ramakrishnan Vasudeva" userId="7276a2db-1693-408f-b045-39cd229ad513" providerId="ADAL" clId="{AB1952BB-75E9-3A43-9B67-525FEAE6895A}" dt="2024-04-05T13:52:04.732" v="621" actId="478"/>
      <pc:docMkLst>
        <pc:docMk/>
      </pc:docMkLst>
      <pc:sldChg chg="addSp delSp modSp mod">
        <pc:chgData name="Ramakrishnan Vasudeva" userId="7276a2db-1693-408f-b045-39cd229ad513" providerId="ADAL" clId="{AB1952BB-75E9-3A43-9B67-525FEAE6895A}" dt="2024-04-05T13:15:34.476" v="51" actId="478"/>
        <pc:sldMkLst>
          <pc:docMk/>
          <pc:sldMk cId="601295915" sldId="549"/>
        </pc:sldMkLst>
        <pc:spChg chg="add mod">
          <ac:chgData name="Ramakrishnan Vasudeva" userId="7276a2db-1693-408f-b045-39cd229ad513" providerId="ADAL" clId="{AB1952BB-75E9-3A43-9B67-525FEAE6895A}" dt="2024-04-05T12:56:48.504" v="9" actId="20577"/>
          <ac:spMkLst>
            <pc:docMk/>
            <pc:sldMk cId="601295915" sldId="549"/>
            <ac:spMk id="2" creationId="{574BDACB-F8EF-0945-A69B-C0ECBBD41CDA}"/>
          </ac:spMkLst>
        </pc:spChg>
        <pc:spChg chg="mod">
          <ac:chgData name="Ramakrishnan Vasudeva" userId="7276a2db-1693-408f-b045-39cd229ad513" providerId="ADAL" clId="{AB1952BB-75E9-3A43-9B67-525FEAE6895A}" dt="2024-04-05T13:06:47.595" v="28" actId="20577"/>
          <ac:spMkLst>
            <pc:docMk/>
            <pc:sldMk cId="601295915" sldId="549"/>
            <ac:spMk id="3" creationId="{00000000-0000-0000-0000-000000000000}"/>
          </ac:spMkLst>
        </pc:spChg>
        <pc:spChg chg="add del mod">
          <ac:chgData name="Ramakrishnan Vasudeva" userId="7276a2db-1693-408f-b045-39cd229ad513" providerId="ADAL" clId="{AB1952BB-75E9-3A43-9B67-525FEAE6895A}" dt="2024-04-05T13:15:34.476" v="51" actId="478"/>
          <ac:spMkLst>
            <pc:docMk/>
            <pc:sldMk cId="601295915" sldId="549"/>
            <ac:spMk id="7" creationId="{D4E49A74-B3EF-A99D-2B0B-4098EED55819}"/>
          </ac:spMkLst>
        </pc:spChg>
        <pc:spChg chg="mod">
          <ac:chgData name="Ramakrishnan Vasudeva" userId="7276a2db-1693-408f-b045-39cd229ad513" providerId="ADAL" clId="{AB1952BB-75E9-3A43-9B67-525FEAE6895A}" dt="2024-04-05T13:06:34.848" v="18" actId="1076"/>
          <ac:spMkLst>
            <pc:docMk/>
            <pc:sldMk cId="601295915" sldId="549"/>
            <ac:spMk id="29" creationId="{00000000-0000-0000-0000-000000000000}"/>
          </ac:spMkLst>
        </pc:spChg>
        <pc:spChg chg="mod">
          <ac:chgData name="Ramakrishnan Vasudeva" userId="7276a2db-1693-408f-b045-39cd229ad513" providerId="ADAL" clId="{AB1952BB-75E9-3A43-9B67-525FEAE6895A}" dt="2024-04-05T13:07:14.580" v="32" actId="207"/>
          <ac:spMkLst>
            <pc:docMk/>
            <pc:sldMk cId="601295915" sldId="549"/>
            <ac:spMk id="73" creationId="{3D52592A-627D-48D1-9177-FB61AC3A4957}"/>
          </ac:spMkLst>
        </pc:spChg>
        <pc:spChg chg="mod">
          <ac:chgData name="Ramakrishnan Vasudeva" userId="7276a2db-1693-408f-b045-39cd229ad513" providerId="ADAL" clId="{AB1952BB-75E9-3A43-9B67-525FEAE6895A}" dt="2024-04-05T13:06:38.747" v="19" actId="1076"/>
          <ac:spMkLst>
            <pc:docMk/>
            <pc:sldMk cId="601295915" sldId="549"/>
            <ac:spMk id="104" creationId="{00000000-0000-0000-0000-000000000000}"/>
          </ac:spMkLst>
        </pc:spChg>
        <pc:picChg chg="add mod">
          <ac:chgData name="Ramakrishnan Vasudeva" userId="7276a2db-1693-408f-b045-39cd229ad513" providerId="ADAL" clId="{AB1952BB-75E9-3A43-9B67-525FEAE6895A}" dt="2024-04-05T13:09:00.061" v="39" actId="208"/>
          <ac:picMkLst>
            <pc:docMk/>
            <pc:sldMk cId="601295915" sldId="549"/>
            <ac:picMk id="5" creationId="{D991756E-D75C-4434-A456-6F9A4BFCB235}"/>
          </ac:picMkLst>
        </pc:picChg>
        <pc:picChg chg="add mod">
          <ac:chgData name="Ramakrishnan Vasudeva" userId="7276a2db-1693-408f-b045-39cd229ad513" providerId="ADAL" clId="{AB1952BB-75E9-3A43-9B67-525FEAE6895A}" dt="2024-04-05T13:09:16.130" v="41" actId="1076"/>
          <ac:picMkLst>
            <pc:docMk/>
            <pc:sldMk cId="601295915" sldId="549"/>
            <ac:picMk id="6" creationId="{BA5A37F1-000B-4C02-92AF-C82761C76A74}"/>
          </ac:picMkLst>
        </pc:picChg>
        <pc:cxnChg chg="mod">
          <ac:chgData name="Ramakrishnan Vasudeva" userId="7276a2db-1693-408f-b045-39cd229ad513" providerId="ADAL" clId="{AB1952BB-75E9-3A43-9B67-525FEAE6895A}" dt="2024-04-05T13:02:47.298" v="13" actId="692"/>
          <ac:cxnSpMkLst>
            <pc:docMk/>
            <pc:sldMk cId="601295915" sldId="549"/>
            <ac:cxnSpMk id="125" creationId="{76FE4AF2-B272-4B92-A387-F6D6E9031E42}"/>
          </ac:cxnSpMkLst>
        </pc:cxnChg>
      </pc:sldChg>
      <pc:sldChg chg="addSp modSp mod">
        <pc:chgData name="Ramakrishnan Vasudeva" userId="7276a2db-1693-408f-b045-39cd229ad513" providerId="ADAL" clId="{AB1952BB-75E9-3A43-9B67-525FEAE6895A}" dt="2024-04-05T13:48:51.183" v="579" actId="14100"/>
        <pc:sldMkLst>
          <pc:docMk/>
          <pc:sldMk cId="2528047444" sldId="570"/>
        </pc:sldMkLst>
        <pc:spChg chg="mod">
          <ac:chgData name="Ramakrishnan Vasudeva" userId="7276a2db-1693-408f-b045-39cd229ad513" providerId="ADAL" clId="{AB1952BB-75E9-3A43-9B67-525FEAE6895A}" dt="2024-04-05T13:22:26.576" v="209" actId="1076"/>
          <ac:spMkLst>
            <pc:docMk/>
            <pc:sldMk cId="2528047444" sldId="570"/>
            <ac:spMk id="3" creationId="{00000000-0000-0000-0000-000000000000}"/>
          </ac:spMkLst>
        </pc:spChg>
        <pc:spChg chg="add mod">
          <ac:chgData name="Ramakrishnan Vasudeva" userId="7276a2db-1693-408f-b045-39cd229ad513" providerId="ADAL" clId="{AB1952BB-75E9-3A43-9B67-525FEAE6895A}" dt="2024-04-05T13:21:52.689" v="204" actId="1076"/>
          <ac:spMkLst>
            <pc:docMk/>
            <pc:sldMk cId="2528047444" sldId="570"/>
            <ac:spMk id="4" creationId="{AB2EDCAF-FA95-F3BA-D688-0319780A4569}"/>
          </ac:spMkLst>
        </pc:spChg>
        <pc:spChg chg="mod">
          <ac:chgData name="Ramakrishnan Vasudeva" userId="7276a2db-1693-408f-b045-39cd229ad513" providerId="ADAL" clId="{AB1952BB-75E9-3A43-9B67-525FEAE6895A}" dt="2024-04-05T13:48:46.946" v="578" actId="14100"/>
          <ac:spMkLst>
            <pc:docMk/>
            <pc:sldMk cId="2528047444" sldId="570"/>
            <ac:spMk id="29" creationId="{00000000-0000-0000-0000-000000000000}"/>
          </ac:spMkLst>
        </pc:spChg>
        <pc:spChg chg="mod">
          <ac:chgData name="Ramakrishnan Vasudeva" userId="7276a2db-1693-408f-b045-39cd229ad513" providerId="ADAL" clId="{AB1952BB-75E9-3A43-9B67-525FEAE6895A}" dt="2024-04-05T13:48:40.241" v="576" actId="14100"/>
          <ac:spMkLst>
            <pc:docMk/>
            <pc:sldMk cId="2528047444" sldId="570"/>
            <ac:spMk id="104" creationId="{00000000-0000-0000-0000-000000000000}"/>
          </ac:spMkLst>
        </pc:spChg>
        <pc:spChg chg="mod">
          <ac:chgData name="Ramakrishnan Vasudeva" userId="7276a2db-1693-408f-b045-39cd229ad513" providerId="ADAL" clId="{AB1952BB-75E9-3A43-9B67-525FEAE6895A}" dt="2024-04-05T13:21:27.629" v="198" actId="1076"/>
          <ac:spMkLst>
            <pc:docMk/>
            <pc:sldMk cId="2528047444" sldId="570"/>
            <ac:spMk id="122" creationId="{8694BC66-995B-4311-A8C4-DB8F829C9564}"/>
          </ac:spMkLst>
        </pc:spChg>
        <pc:spChg chg="mod">
          <ac:chgData name="Ramakrishnan Vasudeva" userId="7276a2db-1693-408f-b045-39cd229ad513" providerId="ADAL" clId="{AB1952BB-75E9-3A43-9B67-525FEAE6895A}" dt="2024-04-05T13:48:51.183" v="579" actId="14100"/>
          <ac:spMkLst>
            <pc:docMk/>
            <pc:sldMk cId="2528047444" sldId="570"/>
            <ac:spMk id="156" creationId="{BA6A025E-3379-4687-9EC1-70272E138E98}"/>
          </ac:spMkLst>
        </pc:spChg>
        <pc:picChg chg="add mod">
          <ac:chgData name="Ramakrishnan Vasudeva" userId="7276a2db-1693-408f-b045-39cd229ad513" providerId="ADAL" clId="{AB1952BB-75E9-3A43-9B67-525FEAE6895A}" dt="2024-04-05T13:19:14.915" v="146" actId="1076"/>
          <ac:picMkLst>
            <pc:docMk/>
            <pc:sldMk cId="2528047444" sldId="570"/>
            <ac:picMk id="2" creationId="{3723F955-F260-7B72-9034-A186ABC85B08}"/>
          </ac:picMkLst>
        </pc:picChg>
      </pc:sldChg>
      <pc:sldChg chg="addSp delSp modSp add mod">
        <pc:chgData name="Ramakrishnan Vasudeva" userId="7276a2db-1693-408f-b045-39cd229ad513" providerId="ADAL" clId="{AB1952BB-75E9-3A43-9B67-525FEAE6895A}" dt="2024-04-05T13:49:11.522" v="581" actId="404"/>
        <pc:sldMkLst>
          <pc:docMk/>
          <pc:sldMk cId="451167459" sldId="571"/>
        </pc:sldMkLst>
        <pc:spChg chg="mod">
          <ac:chgData name="Ramakrishnan Vasudeva" userId="7276a2db-1693-408f-b045-39cd229ad513" providerId="ADAL" clId="{AB1952BB-75E9-3A43-9B67-525FEAE6895A}" dt="2024-04-05T13:17:58.013" v="135" actId="1076"/>
          <ac:spMkLst>
            <pc:docMk/>
            <pc:sldMk cId="451167459" sldId="571"/>
            <ac:spMk id="7" creationId="{D4E49A74-B3EF-A99D-2B0B-4098EED55819}"/>
          </ac:spMkLst>
        </pc:spChg>
        <pc:spChg chg="add del mod">
          <ac:chgData name="Ramakrishnan Vasudeva" userId="7276a2db-1693-408f-b045-39cd229ad513" providerId="ADAL" clId="{AB1952BB-75E9-3A43-9B67-525FEAE6895A}" dt="2024-04-05T13:15:27.307" v="49" actId="478"/>
          <ac:spMkLst>
            <pc:docMk/>
            <pc:sldMk cId="451167459" sldId="571"/>
            <ac:spMk id="8" creationId="{B5801C2F-BD7C-385D-ED40-C4E8AFED9624}"/>
          </ac:spMkLst>
        </pc:spChg>
        <pc:spChg chg="add del mod">
          <ac:chgData name="Ramakrishnan Vasudeva" userId="7276a2db-1693-408f-b045-39cd229ad513" providerId="ADAL" clId="{AB1952BB-75E9-3A43-9B67-525FEAE6895A}" dt="2024-04-05T13:35:32.758" v="229" actId="21"/>
          <ac:spMkLst>
            <pc:docMk/>
            <pc:sldMk cId="451167459" sldId="571"/>
            <ac:spMk id="10" creationId="{E3747E10-00D6-4779-463A-C60FF30444BE}"/>
          </ac:spMkLst>
        </pc:spChg>
        <pc:spChg chg="add del mod">
          <ac:chgData name="Ramakrishnan Vasudeva" userId="7276a2db-1693-408f-b045-39cd229ad513" providerId="ADAL" clId="{AB1952BB-75E9-3A43-9B67-525FEAE6895A}" dt="2024-04-05T13:46:36.060" v="518" actId="21"/>
          <ac:spMkLst>
            <pc:docMk/>
            <pc:sldMk cId="451167459" sldId="571"/>
            <ac:spMk id="11" creationId="{E93F478C-8469-9100-C294-7E81C8AC7BEE}"/>
          </ac:spMkLst>
        </pc:spChg>
        <pc:spChg chg="mod">
          <ac:chgData name="Ramakrishnan Vasudeva" userId="7276a2db-1693-408f-b045-39cd229ad513" providerId="ADAL" clId="{AB1952BB-75E9-3A43-9B67-525FEAE6895A}" dt="2024-04-05T13:49:11.522" v="581" actId="404"/>
          <ac:spMkLst>
            <pc:docMk/>
            <pc:sldMk cId="451167459" sldId="571"/>
            <ac:spMk id="29" creationId="{00000000-0000-0000-0000-000000000000}"/>
          </ac:spMkLst>
        </pc:spChg>
        <pc:spChg chg="mod">
          <ac:chgData name="Ramakrishnan Vasudeva" userId="7276a2db-1693-408f-b045-39cd229ad513" providerId="ADAL" clId="{AB1952BB-75E9-3A43-9B67-525FEAE6895A}" dt="2024-04-05T13:49:08.476" v="580" actId="404"/>
          <ac:spMkLst>
            <pc:docMk/>
            <pc:sldMk cId="451167459" sldId="571"/>
            <ac:spMk id="104" creationId="{00000000-0000-0000-0000-000000000000}"/>
          </ac:spMkLst>
        </pc:spChg>
        <pc:spChg chg="del">
          <ac:chgData name="Ramakrishnan Vasudeva" userId="7276a2db-1693-408f-b045-39cd229ad513" providerId="ADAL" clId="{AB1952BB-75E9-3A43-9B67-525FEAE6895A}" dt="2024-04-05T13:15:22.473" v="47" actId="478"/>
          <ac:spMkLst>
            <pc:docMk/>
            <pc:sldMk cId="451167459" sldId="571"/>
            <ac:spMk id="105" creationId="{A1EF5EAC-96C6-44AB-8072-6444DB514632}"/>
          </ac:spMkLst>
        </pc:spChg>
        <pc:spChg chg="del">
          <ac:chgData name="Ramakrishnan Vasudeva" userId="7276a2db-1693-408f-b045-39cd229ad513" providerId="ADAL" clId="{AB1952BB-75E9-3A43-9B67-525FEAE6895A}" dt="2024-04-05T13:15:19.954" v="46" actId="478"/>
          <ac:spMkLst>
            <pc:docMk/>
            <pc:sldMk cId="451167459" sldId="571"/>
            <ac:spMk id="120" creationId="{B6FDA075-A79D-493D-BAAC-501ABD550B81}"/>
          </ac:spMkLst>
        </pc:spChg>
        <pc:picChg chg="add del mod">
          <ac:chgData name="Ramakrishnan Vasudeva" userId="7276a2db-1693-408f-b045-39cd229ad513" providerId="ADAL" clId="{AB1952BB-75E9-3A43-9B67-525FEAE6895A}" dt="2024-04-05T13:19:03.557" v="144" actId="21"/>
          <ac:picMkLst>
            <pc:docMk/>
            <pc:sldMk cId="451167459" sldId="571"/>
            <ac:picMk id="9" creationId="{69F1B763-B42E-80FF-BE8A-B35F7B2DC928}"/>
          </ac:picMkLst>
        </pc:picChg>
        <pc:cxnChg chg="del">
          <ac:chgData name="Ramakrishnan Vasudeva" userId="7276a2db-1693-408f-b045-39cd229ad513" providerId="ADAL" clId="{AB1952BB-75E9-3A43-9B67-525FEAE6895A}" dt="2024-04-05T13:15:17.220" v="45" actId="478"/>
          <ac:cxnSpMkLst>
            <pc:docMk/>
            <pc:sldMk cId="451167459" sldId="571"/>
            <ac:cxnSpMk id="112" creationId="{BDB86FF0-E84D-4C4D-8A59-CDEC34DFC9A9}"/>
          </ac:cxnSpMkLst>
        </pc:cxnChg>
        <pc:cxnChg chg="mod">
          <ac:chgData name="Ramakrishnan Vasudeva" userId="7276a2db-1693-408f-b045-39cd229ad513" providerId="ADAL" clId="{AB1952BB-75E9-3A43-9B67-525FEAE6895A}" dt="2024-04-05T13:17:54.498" v="133" actId="692"/>
          <ac:cxnSpMkLst>
            <pc:docMk/>
            <pc:sldMk cId="451167459" sldId="571"/>
            <ac:cxnSpMk id="125" creationId="{76FE4AF2-B272-4B92-A387-F6D6E9031E42}"/>
          </ac:cxnSpMkLst>
        </pc:cxnChg>
      </pc:sldChg>
      <pc:sldChg chg="addSp delSp modSp new mod">
        <pc:chgData name="Ramakrishnan Vasudeva" userId="7276a2db-1693-408f-b045-39cd229ad513" providerId="ADAL" clId="{AB1952BB-75E9-3A43-9B67-525FEAE6895A}" dt="2024-04-05T13:50:56.125" v="608" actId="20577"/>
        <pc:sldMkLst>
          <pc:docMk/>
          <pc:sldMk cId="3976314051" sldId="572"/>
        </pc:sldMkLst>
        <pc:spChg chg="del">
          <ac:chgData name="Ramakrishnan Vasudeva" userId="7276a2db-1693-408f-b045-39cd229ad513" providerId="ADAL" clId="{AB1952BB-75E9-3A43-9B67-525FEAE6895A}" dt="2024-04-05T13:18:27.084" v="137" actId="478"/>
          <ac:spMkLst>
            <pc:docMk/>
            <pc:sldMk cId="3976314051" sldId="572"/>
            <ac:spMk id="2" creationId="{429DA71C-6840-C952-7EE2-B02D49AAA6E3}"/>
          </ac:spMkLst>
        </pc:spChg>
        <pc:spChg chg="del">
          <ac:chgData name="Ramakrishnan Vasudeva" userId="7276a2db-1693-408f-b045-39cd229ad513" providerId="ADAL" clId="{AB1952BB-75E9-3A43-9B67-525FEAE6895A}" dt="2024-04-05T13:18:27.084" v="137" actId="478"/>
          <ac:spMkLst>
            <pc:docMk/>
            <pc:sldMk cId="3976314051" sldId="572"/>
            <ac:spMk id="3" creationId="{0BFFF6F4-CDF9-7CE3-B008-2031833534A9}"/>
          </ac:spMkLst>
        </pc:spChg>
        <pc:spChg chg="add mod">
          <ac:chgData name="Ramakrishnan Vasudeva" userId="7276a2db-1693-408f-b045-39cd229ad513" providerId="ADAL" clId="{AB1952BB-75E9-3A43-9B67-525FEAE6895A}" dt="2024-04-05T13:50:48.721" v="605" actId="1076"/>
          <ac:spMkLst>
            <pc:docMk/>
            <pc:sldMk cId="3976314051" sldId="572"/>
            <ac:spMk id="8" creationId="{E32B9FF9-7A21-B9D1-F572-3FF31596B9EF}"/>
          </ac:spMkLst>
        </pc:spChg>
        <pc:spChg chg="add mod">
          <ac:chgData name="Ramakrishnan Vasudeva" userId="7276a2db-1693-408f-b045-39cd229ad513" providerId="ADAL" clId="{AB1952BB-75E9-3A43-9B67-525FEAE6895A}" dt="2024-04-05T13:50:56.125" v="608" actId="20577"/>
          <ac:spMkLst>
            <pc:docMk/>
            <pc:sldMk cId="3976314051" sldId="572"/>
            <ac:spMk id="9" creationId="{8C3F7785-0139-E45D-84FE-EDBCBF67DF1F}"/>
          </ac:spMkLst>
        </pc:spChg>
        <pc:picChg chg="add del mod">
          <ac:chgData name="Ramakrishnan Vasudeva" userId="7276a2db-1693-408f-b045-39cd229ad513" providerId="ADAL" clId="{AB1952BB-75E9-3A43-9B67-525FEAE6895A}" dt="2024-04-05T13:18:39.397" v="140" actId="21"/>
          <ac:picMkLst>
            <pc:docMk/>
            <pc:sldMk cId="3976314051" sldId="572"/>
            <ac:picMk id="4" creationId="{2CA70B9D-14BE-0AB1-976A-71218DBC3A3D}"/>
          </ac:picMkLst>
        </pc:picChg>
        <pc:picChg chg="add del mod">
          <ac:chgData name="Ramakrishnan Vasudeva" userId="7276a2db-1693-408f-b045-39cd229ad513" providerId="ADAL" clId="{AB1952BB-75E9-3A43-9B67-525FEAE6895A}" dt="2024-04-05T13:49:24.444" v="582" actId="478"/>
          <ac:picMkLst>
            <pc:docMk/>
            <pc:sldMk cId="3976314051" sldId="572"/>
            <ac:picMk id="5" creationId="{4717208F-5FA5-AAD9-9780-564212849BDB}"/>
          </ac:picMkLst>
        </pc:picChg>
        <pc:picChg chg="add mod">
          <ac:chgData name="Ramakrishnan Vasudeva" userId="7276a2db-1693-408f-b045-39cd229ad513" providerId="ADAL" clId="{AB1952BB-75E9-3A43-9B67-525FEAE6895A}" dt="2024-04-05T13:50:11.593" v="592" actId="14100"/>
          <ac:picMkLst>
            <pc:docMk/>
            <pc:sldMk cId="3976314051" sldId="572"/>
            <ac:picMk id="6" creationId="{B1A77F75-FEB9-091B-F4EF-53D7016C99AA}"/>
          </ac:picMkLst>
        </pc:picChg>
        <pc:picChg chg="add mod">
          <ac:chgData name="Ramakrishnan Vasudeva" userId="7276a2db-1693-408f-b045-39cd229ad513" providerId="ADAL" clId="{AB1952BB-75E9-3A43-9B67-525FEAE6895A}" dt="2024-04-05T13:50:05.665" v="591" actId="1076"/>
          <ac:picMkLst>
            <pc:docMk/>
            <pc:sldMk cId="3976314051" sldId="572"/>
            <ac:picMk id="7" creationId="{FB957C5B-203E-C82D-5B34-02A2E992DC8C}"/>
          </ac:picMkLst>
        </pc:picChg>
      </pc:sldChg>
      <pc:sldChg chg="addSp delSp modSp add mod">
        <pc:chgData name="Ramakrishnan Vasudeva" userId="7276a2db-1693-408f-b045-39cd229ad513" providerId="ADAL" clId="{AB1952BB-75E9-3A43-9B67-525FEAE6895A}" dt="2024-04-05T13:48:20.810" v="571" actId="14100"/>
        <pc:sldMkLst>
          <pc:docMk/>
          <pc:sldMk cId="4059992007" sldId="573"/>
        </pc:sldMkLst>
        <pc:spChg chg="mod">
          <ac:chgData name="Ramakrishnan Vasudeva" userId="7276a2db-1693-408f-b045-39cd229ad513" providerId="ADAL" clId="{AB1952BB-75E9-3A43-9B67-525FEAE6895A}" dt="2024-04-05T13:48:17.114" v="570" actId="1076"/>
          <ac:spMkLst>
            <pc:docMk/>
            <pc:sldMk cId="4059992007" sldId="573"/>
            <ac:spMk id="3" creationId="{00000000-0000-0000-0000-000000000000}"/>
          </ac:spMkLst>
        </pc:spChg>
        <pc:spChg chg="mod">
          <ac:chgData name="Ramakrishnan Vasudeva" userId="7276a2db-1693-408f-b045-39cd229ad513" providerId="ADAL" clId="{AB1952BB-75E9-3A43-9B67-525FEAE6895A}" dt="2024-04-05T13:47:21.126" v="558" actId="1036"/>
          <ac:spMkLst>
            <pc:docMk/>
            <pc:sldMk cId="4059992007" sldId="573"/>
            <ac:spMk id="4" creationId="{AB2EDCAF-FA95-F3BA-D688-0319780A4569}"/>
          </ac:spMkLst>
        </pc:spChg>
        <pc:spChg chg="add 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6" creationId="{65627CD0-7456-5FAB-6573-E3B0F26AE87C}"/>
          </ac:spMkLst>
        </pc:spChg>
        <pc:spChg chg="add 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7" creationId="{E536099C-E1C4-F3CD-AB15-E9DBE6AEB3DE}"/>
          </ac:spMkLst>
        </pc:spChg>
        <pc:spChg chg="add 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8" creationId="{8230278B-D84C-799B-046D-9F6DB7788C10}"/>
          </ac:spMkLst>
        </pc:spChg>
        <pc:spChg chg="add 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9" creationId="{3850FC69-5A23-E939-8850-C24C726C1F94}"/>
          </ac:spMkLst>
        </pc:spChg>
        <pc:spChg chg="add mod">
          <ac:chgData name="Ramakrishnan Vasudeva" userId="7276a2db-1693-408f-b045-39cd229ad513" providerId="ADAL" clId="{AB1952BB-75E9-3A43-9B67-525FEAE6895A}" dt="2024-04-05T13:46:56.442" v="527" actId="1076"/>
          <ac:spMkLst>
            <pc:docMk/>
            <pc:sldMk cId="4059992007" sldId="573"/>
            <ac:spMk id="12" creationId="{04BA51BC-FD9D-D4B7-3FAA-AAB9A7FE2863}"/>
          </ac:spMkLst>
        </pc:spChg>
        <pc:spChg chg="add mod">
          <ac:chgData name="Ramakrishnan Vasudeva" userId="7276a2db-1693-408f-b045-39cd229ad513" providerId="ADAL" clId="{AB1952BB-75E9-3A43-9B67-525FEAE6895A}" dt="2024-04-05T13:47:38.217" v="561" actId="571"/>
          <ac:spMkLst>
            <pc:docMk/>
            <pc:sldMk cId="4059992007" sldId="573"/>
            <ac:spMk id="13" creationId="{90E09809-6228-458A-E21E-8619478BC05D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25" creationId="{F3AC0363-91D5-48EE-A396-26F57B9DA396}"/>
          </ac:spMkLst>
        </pc:spChg>
        <pc:spChg chg="mod">
          <ac:chgData name="Ramakrishnan Vasudeva" userId="7276a2db-1693-408f-b045-39cd229ad513" providerId="ADAL" clId="{AB1952BB-75E9-3A43-9B67-525FEAE6895A}" dt="2024-04-05T13:47:21.126" v="558" actId="1036"/>
          <ac:spMkLst>
            <pc:docMk/>
            <pc:sldMk cId="4059992007" sldId="573"/>
            <ac:spMk id="29" creationId="{00000000-0000-0000-0000-000000000000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60" creationId="{C4AACE8C-264B-429D-82DD-71A7404CB736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61" creationId="{4D40C860-5309-4EDD-B5AF-E4DD50B46FA2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64" creationId="{CC43617C-406C-4186-9354-60DCF41D2C91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65" creationId="{60C7EE9F-BD4C-4A91-B55C-3CD9AD479D99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67" creationId="{32250E08-F702-4F55-906B-ABE2F0044542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74" creationId="{B2C7C88D-D26F-4CB4-83AE-F9C3FA9BEE25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86" creationId="{A6A3ABAD-9720-4C7C-A3C9-809066A75EC5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96" creationId="{5D97BC66-4A89-49E0-BCEC-DB1EB39BD68D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101" creationId="{3F46B5ED-6BA8-407B-9A15-7EE6B8154E54}"/>
          </ac:spMkLst>
        </pc:spChg>
        <pc:spChg chg="mod">
          <ac:chgData name="Ramakrishnan Vasudeva" userId="7276a2db-1693-408f-b045-39cd229ad513" providerId="ADAL" clId="{AB1952BB-75E9-3A43-9B67-525FEAE6895A}" dt="2024-04-05T13:48:20.810" v="571" actId="14100"/>
          <ac:spMkLst>
            <pc:docMk/>
            <pc:sldMk cId="4059992007" sldId="573"/>
            <ac:spMk id="104" creationId="{00000000-0000-0000-0000-000000000000}"/>
          </ac:spMkLst>
        </pc:spChg>
        <pc:spChg chg="del">
          <ac:chgData name="Ramakrishnan Vasudeva" userId="7276a2db-1693-408f-b045-39cd229ad513" providerId="ADAL" clId="{AB1952BB-75E9-3A43-9B67-525FEAE6895A}" dt="2024-04-05T13:23:58.387" v="222" actId="478"/>
          <ac:spMkLst>
            <pc:docMk/>
            <pc:sldMk cId="4059992007" sldId="573"/>
            <ac:spMk id="105" creationId="{A1EF5EAC-96C6-44AB-8072-6444DB514632}"/>
          </ac:spMkLst>
        </pc:spChg>
        <pc:spChg chg="del">
          <ac:chgData name="Ramakrishnan Vasudeva" userId="7276a2db-1693-408f-b045-39cd229ad513" providerId="ADAL" clId="{AB1952BB-75E9-3A43-9B67-525FEAE6895A}" dt="2024-04-05T13:23:54.643" v="221" actId="478"/>
          <ac:spMkLst>
            <pc:docMk/>
            <pc:sldMk cId="4059992007" sldId="573"/>
            <ac:spMk id="117" creationId="{A81B50D5-22CA-45C3-B36A-80328FF85589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118" creationId="{CF3FBFE6-0A2B-4D8F-8680-C615C0056851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119" creationId="{F5F4C887-F17D-476A-B7BE-2DD7D97DA763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120" creationId="{EEAF2903-1EC0-4097-BDCE-8F3108F3E2ED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121" creationId="{1D540784-FAD2-40AF-BA38-5A1EC862AA0D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122" creationId="{8694BC66-995B-4311-A8C4-DB8F829C9564}"/>
          </ac:spMkLst>
        </pc:spChg>
        <pc:spChg chg="mod">
          <ac:chgData name="Ramakrishnan Vasudeva" userId="7276a2db-1693-408f-b045-39cd229ad513" providerId="ADAL" clId="{AB1952BB-75E9-3A43-9B67-525FEAE6895A}" dt="2024-04-05T13:47:32.722" v="559" actId="1076"/>
          <ac:spMkLst>
            <pc:docMk/>
            <pc:sldMk cId="4059992007" sldId="573"/>
            <ac:spMk id="156" creationId="{BA6A025E-3379-4687-9EC1-70272E138E98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157" creationId="{8E4A89BD-2256-4BD2-BD53-817EBD453365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158" creationId="{F431D842-E5C2-46D6-876F-F41A1BFD6349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159" creationId="{501F1696-730A-494F-814A-16419154E89C}"/>
          </ac:spMkLst>
        </pc:spChg>
        <pc:spChg chg="mod">
          <ac:chgData name="Ramakrishnan Vasudeva" userId="7276a2db-1693-408f-b045-39cd229ad513" providerId="ADAL" clId="{AB1952BB-75E9-3A43-9B67-525FEAE6895A}" dt="2024-04-05T13:47:06.568" v="537" actId="1036"/>
          <ac:spMkLst>
            <pc:docMk/>
            <pc:sldMk cId="4059992007" sldId="573"/>
            <ac:spMk id="161" creationId="{44B867C7-1CAE-47E0-B0DD-3EA523BB93CC}"/>
          </ac:spMkLst>
        </pc:sp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2" creationId="{3723F955-F260-7B72-9034-A186ABC85B08}"/>
          </ac:picMkLst>
        </pc:picChg>
        <pc:picChg chg="add 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5" creationId="{572180B4-FD2E-CCDA-96AC-1D02BF7025D5}"/>
          </ac:picMkLst>
        </pc:picChg>
        <pc:picChg chg="add del mod">
          <ac:chgData name="Ramakrishnan Vasudeva" userId="7276a2db-1693-408f-b045-39cd229ad513" providerId="ADAL" clId="{AB1952BB-75E9-3A43-9B67-525FEAE6895A}" dt="2024-04-05T13:39:39.738" v="266" actId="478"/>
          <ac:picMkLst>
            <pc:docMk/>
            <pc:sldMk cId="4059992007" sldId="573"/>
            <ac:picMk id="11" creationId="{F473F2C0-DCC5-A6E7-850D-C63932E4FD00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38" creationId="{0981805E-5064-46D7-85F5-61EB56200143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63" creationId="{6316ED00-173F-4EB1-A540-62AF329DC1F1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81" creationId="{FB174665-A5C0-4635-90C4-0270B0FB1272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13" creationId="{297C9ADF-F8AF-4347-9549-2ED8A76DEC3F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14" creationId="{86EB140F-F687-42DE-8492-1D77129251AD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15" creationId="{9CC93F82-F650-447D-B771-B2556E9B84DD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16" creationId="{5EC03643-EC64-4BEC-A173-B29AB11644F4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25" creationId="{B778E945-3EB9-4FE3-88FB-B5AEF37459AB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31" creationId="{50403F19-6DA0-4105-9129-8AE743B6D465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33" creationId="{D57BDC25-959D-4BDD-84FE-7879FF677C21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34" creationId="{0D55752E-17F1-4A79-9BD9-FFF764C21A77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35" creationId="{56A33307-D8B4-4E9E-B5DD-8175DC57FDC6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36" creationId="{A0E1EA3A-BFE1-4BD8-AA4B-68BDD2999C30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37" creationId="{8F041E56-FC97-4A00-9450-76A1C0FBC6C9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38" creationId="{E90A3665-6515-41A6-B6F8-C68DE5F5B52F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39" creationId="{9E5468DD-2EDF-4BE4-A828-E46281EB5900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40" creationId="{5E1576E7-9E7E-46AB-B16E-F9D01192E083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41" creationId="{E64E87BA-40A8-4085-863A-11E2D8095570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42" creationId="{72EAD656-E709-4E9C-8C82-3333BEC2D14E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43" creationId="{DFADE441-9CF5-4134-8D84-6330E380CAA8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44" creationId="{2FECD611-1F33-46E4-8002-D9980173F325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45" creationId="{CA0168A4-011F-44CA-9E21-48834EE37307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46" creationId="{6D66EE69-3C0B-4334-AA3B-1FFEA6F09EB0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47" creationId="{FC4F4EC0-484C-446D-BCA4-B75F34FA4B66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48" creationId="{01C26BD7-E624-485C-B856-727D64A4DF7A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60" creationId="{D5ED628C-34A3-4B68-A3D8-A4CFB4DEAB01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64" creationId="{F3CC42D7-C501-4B6E-AEE0-A3EC03A99201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65" creationId="{A068795F-6771-450B-B1AC-6AD6DA50BEAE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66" creationId="{EFAA39C2-BFCE-4AD4-8EBA-A19E0A93A628}"/>
          </ac:picMkLst>
        </pc:picChg>
        <pc:picChg chg="mod">
          <ac:chgData name="Ramakrishnan Vasudeva" userId="7276a2db-1693-408f-b045-39cd229ad513" providerId="ADAL" clId="{AB1952BB-75E9-3A43-9B67-525FEAE6895A}" dt="2024-04-05T13:47:06.568" v="537" actId="1036"/>
          <ac:picMkLst>
            <pc:docMk/>
            <pc:sldMk cId="4059992007" sldId="573"/>
            <ac:picMk id="167" creationId="{7656139E-4278-4732-94B4-FC4E9B766E77}"/>
          </ac:picMkLst>
        </pc:pic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87" creationId="{51C46340-0258-40BD-B1CB-A2AC668113CB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88" creationId="{7A4AF0E2-210F-4122-A705-8781229A73F0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94" creationId="{8801F491-D7C6-48A9-865A-471D9A529FA3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109" creationId="{37E7BCD8-BAB3-47E5-BDAF-F270609D6140}"/>
          </ac:cxnSpMkLst>
        </pc:cxnChg>
        <pc:cxnChg chg="del">
          <ac:chgData name="Ramakrishnan Vasudeva" userId="7276a2db-1693-408f-b045-39cd229ad513" providerId="ADAL" clId="{AB1952BB-75E9-3A43-9B67-525FEAE6895A}" dt="2024-04-05T13:41:40.197" v="295" actId="478"/>
          <ac:cxnSpMkLst>
            <pc:docMk/>
            <pc:sldMk cId="4059992007" sldId="573"/>
            <ac:cxnSpMk id="112" creationId="{BDB86FF0-E84D-4C4D-8A59-CDEC34DFC9A9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123" creationId="{640260B3-3C55-4FAA-BB19-8F67694FE593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124" creationId="{EA53A895-5493-4BE5-B892-5FF9C0546FDE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151" creationId="{12CC8A8F-9F0D-464F-BE8B-2E67CE3E312B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152" creationId="{65DFB029-A379-4F58-9353-859E036DDB15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162" creationId="{41DA7CF5-2280-44E9-AB34-48B7F2B69584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163" creationId="{A56B1F91-A2D9-4ACD-AE08-75913DFA620D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168" creationId="{130E46F7-038F-4BFD-B842-7C4B182D6A5F}"/>
          </ac:cxnSpMkLst>
        </pc:cxnChg>
        <pc:cxnChg chg="mod">
          <ac:chgData name="Ramakrishnan Vasudeva" userId="7276a2db-1693-408f-b045-39cd229ad513" providerId="ADAL" clId="{AB1952BB-75E9-3A43-9B67-525FEAE6895A}" dt="2024-04-05T13:47:06.568" v="537" actId="1036"/>
          <ac:cxnSpMkLst>
            <pc:docMk/>
            <pc:sldMk cId="4059992007" sldId="573"/>
            <ac:cxnSpMk id="169" creationId="{A9BE74BF-4A70-4E81-8ABC-AAFFAC7035DE}"/>
          </ac:cxnSpMkLst>
        </pc:cxnChg>
      </pc:sldChg>
      <pc:sldChg chg="addSp delSp modSp new mod">
        <pc:chgData name="Ramakrishnan Vasudeva" userId="7276a2db-1693-408f-b045-39cd229ad513" providerId="ADAL" clId="{AB1952BB-75E9-3A43-9B67-525FEAE6895A}" dt="2024-04-05T13:52:04.732" v="621" actId="478"/>
        <pc:sldMkLst>
          <pc:docMk/>
          <pc:sldMk cId="439628204" sldId="574"/>
        </pc:sldMkLst>
        <pc:spChg chg="del">
          <ac:chgData name="Ramakrishnan Vasudeva" userId="7276a2db-1693-408f-b045-39cd229ad513" providerId="ADAL" clId="{AB1952BB-75E9-3A43-9B67-525FEAE6895A}" dt="2024-04-05T13:51:09.523" v="610" actId="478"/>
          <ac:spMkLst>
            <pc:docMk/>
            <pc:sldMk cId="439628204" sldId="574"/>
            <ac:spMk id="2" creationId="{328FA367-3C71-3C8E-95EB-6EDA600DE29A}"/>
          </ac:spMkLst>
        </pc:spChg>
        <pc:spChg chg="del">
          <ac:chgData name="Ramakrishnan Vasudeva" userId="7276a2db-1693-408f-b045-39cd229ad513" providerId="ADAL" clId="{AB1952BB-75E9-3A43-9B67-525FEAE6895A}" dt="2024-04-05T13:51:09.523" v="610" actId="478"/>
          <ac:spMkLst>
            <pc:docMk/>
            <pc:sldMk cId="439628204" sldId="574"/>
            <ac:spMk id="3" creationId="{98126456-48C2-6D8C-9DBC-A4988FF71E58}"/>
          </ac:spMkLst>
        </pc:spChg>
        <pc:picChg chg="add del mod">
          <ac:chgData name="Ramakrishnan Vasudeva" userId="7276a2db-1693-408f-b045-39cd229ad513" providerId="ADAL" clId="{AB1952BB-75E9-3A43-9B67-525FEAE6895A}" dt="2024-04-05T13:51:33.072" v="615" actId="21"/>
          <ac:picMkLst>
            <pc:docMk/>
            <pc:sldMk cId="439628204" sldId="574"/>
            <ac:picMk id="4" creationId="{FF4907A9-4964-1336-EBFB-08373567AD27}"/>
          </ac:picMkLst>
        </pc:picChg>
        <pc:picChg chg="add del mod">
          <ac:chgData name="Ramakrishnan Vasudeva" userId="7276a2db-1693-408f-b045-39cd229ad513" providerId="ADAL" clId="{AB1952BB-75E9-3A43-9B67-525FEAE6895A}" dt="2024-04-05T13:51:50.708" v="618" actId="478"/>
          <ac:picMkLst>
            <pc:docMk/>
            <pc:sldMk cId="439628204" sldId="574"/>
            <ac:picMk id="5" creationId="{867E19A7-BB35-BDB4-8C18-8F19F5109B08}"/>
          </ac:picMkLst>
        </pc:picChg>
        <pc:picChg chg="add del mod">
          <ac:chgData name="Ramakrishnan Vasudeva" userId="7276a2db-1693-408f-b045-39cd229ad513" providerId="ADAL" clId="{AB1952BB-75E9-3A43-9B67-525FEAE6895A}" dt="2024-04-05T13:52:04.732" v="621" actId="478"/>
          <ac:picMkLst>
            <pc:docMk/>
            <pc:sldMk cId="439628204" sldId="574"/>
            <ac:picMk id="6" creationId="{D3AC00E1-6EB3-CA32-01DA-72F8B68596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3A16B-07DB-FA46-85EB-A656EC6E479D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1AA4B-A238-634E-99B6-4291950D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MALE HAS HAD HIS FUN CAN BE COMMITED TO SPERM ASSAYS WHILE FEMALES LEFT TO OVIPOSIT FOR OFFPSRING COUNTS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Standard protocol so the only thing that changes is the unavoidable difference in generation. </a:t>
            </a:r>
          </a:p>
          <a:p>
            <a:r>
              <a:rPr lang="en-GB" baseline="0" dirty="0"/>
              <a:t>Males can be dissected to look at fertility, females oviposit in flour and oats; 10 days is our standard however, we have data for 20. </a:t>
            </a:r>
          </a:p>
          <a:p>
            <a:r>
              <a:rPr lang="en-GB" baseline="0" dirty="0"/>
              <a:t>Development of offspring can be tracked by sieving, counting and replacing. </a:t>
            </a:r>
          </a:p>
          <a:p>
            <a:endParaRPr lang="en-GB" dirty="0"/>
          </a:p>
          <a:p>
            <a:r>
              <a:rPr lang="en-GB" dirty="0"/>
              <a:t>Males had his</a:t>
            </a:r>
            <a:r>
              <a:rPr lang="en-GB" baseline="0" dirty="0"/>
              <a:t> fun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0E53D1-F18A-4C9A-AD79-774CFF7344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27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MALE HAS HAD HIS FUN CAN BE COMMITED TO SPERM ASSAYS WHILE FEMALES LEFT TO OVIPOSIT FOR OFFPSRING COUNTS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Standard protocol so the only thing that changes is the unavoidable difference in generation. </a:t>
            </a:r>
          </a:p>
          <a:p>
            <a:r>
              <a:rPr lang="en-GB" baseline="0" dirty="0"/>
              <a:t>Males can be dissected to look at fertility, females oviposit in flour and oats; 10 days is our standard however, we have data for 20. </a:t>
            </a:r>
          </a:p>
          <a:p>
            <a:r>
              <a:rPr lang="en-GB" baseline="0" dirty="0"/>
              <a:t>Development of offspring can be tracked by sieving, counting and replacing. </a:t>
            </a:r>
          </a:p>
          <a:p>
            <a:endParaRPr lang="en-GB" dirty="0"/>
          </a:p>
          <a:p>
            <a:r>
              <a:rPr lang="en-GB" dirty="0"/>
              <a:t>Males had his</a:t>
            </a:r>
            <a:r>
              <a:rPr lang="en-GB" baseline="0" dirty="0"/>
              <a:t> fun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0E53D1-F18A-4C9A-AD79-774CFF7344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1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MALE HAS HAD HIS FUN CAN BE COMMITED TO SPERM ASSAYS WHILE FEMALES LEFT TO OVIPOSIT FOR OFFPSRING COUNTS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Standard protocol so the only thing that changes is the unavoidable difference in generation. </a:t>
            </a:r>
          </a:p>
          <a:p>
            <a:r>
              <a:rPr lang="en-GB" baseline="0" dirty="0"/>
              <a:t>Males can be dissected to look at fertility, females oviposit in flour and oats; 10 days is our standard however, we have data for 20. </a:t>
            </a:r>
          </a:p>
          <a:p>
            <a:r>
              <a:rPr lang="en-GB" baseline="0" dirty="0"/>
              <a:t>Development of offspring can be tracked by sieving, counting and replacing. </a:t>
            </a:r>
          </a:p>
          <a:p>
            <a:endParaRPr lang="en-GB" dirty="0"/>
          </a:p>
          <a:p>
            <a:r>
              <a:rPr lang="en-GB" dirty="0"/>
              <a:t>Males had his</a:t>
            </a:r>
            <a:r>
              <a:rPr lang="en-GB" baseline="0" dirty="0"/>
              <a:t> fun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0E53D1-F18A-4C9A-AD79-774CFF7344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07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MALE HAS HAD HIS FUN CAN BE COMMITED TO SPERM ASSAYS WHILE FEMALES LEFT TO OVIPOSIT FOR OFFPSRING COUNTS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Standard protocol so the only thing that changes is the unavoidable difference in generation. </a:t>
            </a:r>
          </a:p>
          <a:p>
            <a:r>
              <a:rPr lang="en-GB" baseline="0" dirty="0"/>
              <a:t>Males can be dissected to look at fertility, females oviposit in flour and oats; 10 days is our standard however, we have data for 20. </a:t>
            </a:r>
          </a:p>
          <a:p>
            <a:r>
              <a:rPr lang="en-GB" baseline="0" dirty="0"/>
              <a:t>Development of offspring can be tracked by sieving, counting and replacing. </a:t>
            </a:r>
          </a:p>
          <a:p>
            <a:endParaRPr lang="en-GB" dirty="0"/>
          </a:p>
          <a:p>
            <a:r>
              <a:rPr lang="en-GB" dirty="0"/>
              <a:t>Males had his</a:t>
            </a:r>
            <a:r>
              <a:rPr lang="en-GB" baseline="0" dirty="0"/>
              <a:t> fun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0E53D1-F18A-4C9A-AD79-774CFF7344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49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D10E-E514-D158-9298-8C75E974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5FAB2-AAF7-9D34-A90B-EA00881C6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1D75-1989-580D-4C1D-F7BA2BEE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7551-3371-3D6B-F0E7-05C858A4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EFB7-3F28-D36D-63CB-4ECB7F57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7B91-41A2-DDB9-ACC1-94EA57D5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CCE0A-AFA4-6E66-112F-825B0D5C7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5750-F0F8-80C0-1878-12261EB9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E7AAB-D36F-E514-175A-B37EF82E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AAB9B-8F31-41A9-0A25-21839BEF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0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8D291-ECF7-6A49-5B4C-5A01B88A1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1AE14-FEB3-3BC7-BCA7-F9152DEA1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0EC7-3380-E688-A441-AFAD5E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AAE45-CFF7-7082-F9BC-5E47EBA1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E69A-B3CD-98AF-3E2B-7585B7D6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66A7-AA77-0C3E-561F-642B8087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5EC8-DE5E-97A5-48C2-0121B8C9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63E2-957F-8523-9704-F6EE0DF4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A034-ED40-712E-E6B0-EF75BF6D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C25B-870D-4CC9-CFF6-5C219617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DB34-5882-1565-9E2B-8BD03FC0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3134-ACAA-9114-2974-08B56D86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898C-C4B3-B220-5A54-8EDE0A36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E8C34-8735-BB60-2FD8-B75C8751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D970F-7BC6-90D4-7132-CC9EBB67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9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3382-8A58-42B3-8B9C-3DADCC27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950B-ED65-7208-0992-0AB9F93DA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3226-FD97-0DC4-F9A3-87765C8D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C19D-BEDC-0236-EF64-2EB82F08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193DB-B2B6-925A-8C9F-63F8EC5B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49F61-2CF0-A914-A173-42E4587A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0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0987-6959-9F2B-F04F-E95AE708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B666C-BE93-E0D3-18BA-EA7640FB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22C60-F654-42A6-0F30-A42179B05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BD583-DBC5-519B-0092-4C158DFA3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8704D-4051-735A-976E-1F913E899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0397E-7ABD-ECCD-68F1-368B4E71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BF8C8-EA3F-52E4-77E0-1D563CD9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8C220-2A08-E5FF-FEFE-89CE77C3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BED2-C3E5-4FB1-8E1C-04D1FE4C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A8E40-3E3F-892B-ADDC-E5D1E315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DBA1D-14A9-DAE8-5BA1-FF3894DA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39324-EFA2-2D14-504D-9B7E8A98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13058-0F08-8DEB-135F-7173A5C2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2CCCD-D44B-162F-9A15-BBA0FB01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940C3-87DD-D35B-63DE-7957D225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420F-ACBE-4758-1783-CA53821E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A08A-6696-CDBF-359A-1410EA3D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10568-510E-4EE8-45B3-00C37313B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5280E-8514-5ECC-77B5-A81F98E3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219DD-7897-0BF8-12EE-E7AFC5E1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96DF-ADBA-973A-CE5E-71F1C975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E502-FAC5-9BBC-A5DB-24FA4ED6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C0968-70B4-05FB-5556-CB2D6F2D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9E34E-A823-A636-7A4D-B8E76AA53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EECB3-A78D-B2CE-E55C-5242F0E6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F477F-E9C0-F5C1-5CCC-19B02BD3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06C20-789D-1E2B-F553-7BD30A46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8275A-B91E-CA32-64BD-408E20B0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DADEC-22C6-F91A-8D52-AC1290D4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DC72-E3E7-A057-B20C-20FBA9A82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28591-D517-F147-BE2F-0C053A38E7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23B3-B232-B5FA-64C0-852A72CFB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A088-8F6F-E08D-7609-D704146C0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A0E3-A95C-EB40-ACBC-0A65EC38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D97BC66-4A89-49E0-BCEC-DB1EB39BD68D}"/>
              </a:ext>
            </a:extLst>
          </p:cNvPr>
          <p:cNvSpPr/>
          <p:nvPr/>
        </p:nvSpPr>
        <p:spPr>
          <a:xfrm>
            <a:off x="10444532" y="4171809"/>
            <a:ext cx="1724785" cy="172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46B5ED-6BA8-407B-9A15-7EE6B8154E54}"/>
              </a:ext>
            </a:extLst>
          </p:cNvPr>
          <p:cNvSpPr/>
          <p:nvPr/>
        </p:nvSpPr>
        <p:spPr>
          <a:xfrm>
            <a:off x="7468258" y="4167363"/>
            <a:ext cx="1724785" cy="172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90C0F8B-B69A-49AE-A29D-ED1991368D7C}"/>
              </a:ext>
            </a:extLst>
          </p:cNvPr>
          <p:cNvSpPr/>
          <p:nvPr/>
        </p:nvSpPr>
        <p:spPr>
          <a:xfrm>
            <a:off x="10448601" y="1522037"/>
            <a:ext cx="1724785" cy="172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FE9C65-02C7-4DCE-9DDC-C3A3ACD470E7}"/>
              </a:ext>
            </a:extLst>
          </p:cNvPr>
          <p:cNvSpPr/>
          <p:nvPr/>
        </p:nvSpPr>
        <p:spPr>
          <a:xfrm>
            <a:off x="7472327" y="1517591"/>
            <a:ext cx="1724785" cy="172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250E08-F702-4F55-906B-ABE2F0044542}"/>
              </a:ext>
            </a:extLst>
          </p:cNvPr>
          <p:cNvSpPr/>
          <p:nvPr/>
        </p:nvSpPr>
        <p:spPr>
          <a:xfrm>
            <a:off x="182636" y="4418589"/>
            <a:ext cx="2703443" cy="1182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/>
          <p:cNvSpPr/>
          <p:nvPr/>
        </p:nvSpPr>
        <p:spPr>
          <a:xfrm>
            <a:off x="4362841" y="2772256"/>
            <a:ext cx="1148872" cy="703058"/>
          </a:xfrm>
          <a:prstGeom prst="hexagon">
            <a:avLst/>
          </a:prstGeom>
          <a:solidFill>
            <a:srgbClr val="FF2F2F">
              <a:alpha val="6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279" y="962867"/>
            <a:ext cx="2810449" cy="46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5-Day exposures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416337" y="1814610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30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7815202" y="956562"/>
            <a:ext cx="1030896" cy="467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Gisha" panose="020B0502040204020203" pitchFamily="34" charset="-79"/>
              </a:rPr>
              <a:t>Mate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7518370" y="2045725"/>
            <a:ext cx="1470201" cy="765934"/>
          </a:xfrm>
          <a:prstGeom prst="rect">
            <a:avLst/>
          </a:prstGeom>
        </p:spPr>
      </p:pic>
      <p:sp>
        <p:nvSpPr>
          <p:cNvPr id="85" name="Hexagon 84"/>
          <p:cNvSpPr/>
          <p:nvPr/>
        </p:nvSpPr>
        <p:spPr>
          <a:xfrm>
            <a:off x="4362841" y="1345949"/>
            <a:ext cx="1148871" cy="70305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5" b="81400"/>
          <a:stretch/>
        </p:blipFill>
        <p:spPr>
          <a:xfrm>
            <a:off x="7709495" y="1833286"/>
            <a:ext cx="1401385" cy="86504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0789907" y="1830970"/>
            <a:ext cx="1192394" cy="1012800"/>
          </a:xfrm>
          <a:prstGeom prst="rect">
            <a:avLst/>
          </a:prstGeom>
        </p:spPr>
      </p:pic>
      <p:sp>
        <p:nvSpPr>
          <p:cNvPr id="104" name="Content Placeholder 2"/>
          <p:cNvSpPr txBox="1">
            <a:spLocks/>
          </p:cNvSpPr>
          <p:nvPr/>
        </p:nvSpPr>
        <p:spPr>
          <a:xfrm>
            <a:off x="10552154" y="960521"/>
            <a:ext cx="1937446" cy="54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Gisha" panose="020B0502040204020203" pitchFamily="34" charset="-79"/>
              </a:rPr>
              <a:t>Oviposit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C0363-91D5-48EE-A396-26F57B9DA396}"/>
              </a:ext>
            </a:extLst>
          </p:cNvPr>
          <p:cNvSpPr/>
          <p:nvPr/>
        </p:nvSpPr>
        <p:spPr>
          <a:xfrm>
            <a:off x="156714" y="1750144"/>
            <a:ext cx="2703443" cy="1182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981805E-5064-46D7-85F5-61EB5620014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689539" y="2160553"/>
            <a:ext cx="950707" cy="720276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4AACE8C-264B-429D-82DD-71A7404CB736}"/>
              </a:ext>
            </a:extLst>
          </p:cNvPr>
          <p:cNvSpPr txBox="1">
            <a:spLocks/>
          </p:cNvSpPr>
          <p:nvPr/>
        </p:nvSpPr>
        <p:spPr>
          <a:xfrm>
            <a:off x="480533" y="2304878"/>
            <a:ext cx="1138355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30</a:t>
            </a:r>
            <a:r>
              <a:rPr lang="en-GB" baseline="30000" dirty="0">
                <a:latin typeface="Museo 300" panose="02000000000000000000" pitchFamily="50" charset="0"/>
                <a:cs typeface="Gisha" panose="020B0502040204020203" pitchFamily="34" charset="-79"/>
              </a:rPr>
              <a:t>o</a:t>
            </a: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D40C860-5309-4EDD-B5AF-E4DD50B46FA2}"/>
              </a:ext>
            </a:extLst>
          </p:cNvPr>
          <p:cNvSpPr txBox="1">
            <a:spLocks/>
          </p:cNvSpPr>
          <p:nvPr/>
        </p:nvSpPr>
        <p:spPr>
          <a:xfrm>
            <a:off x="349861" y="1750144"/>
            <a:ext cx="2237989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Cool regime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1704231" y="2299249"/>
            <a:ext cx="842484" cy="3990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316ED00-173F-4EB1-A540-62AF329DC1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630674" y="4828998"/>
            <a:ext cx="950707" cy="720276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CC43617C-406C-4186-9354-60DCF41D2C91}"/>
              </a:ext>
            </a:extLst>
          </p:cNvPr>
          <p:cNvSpPr txBox="1">
            <a:spLocks/>
          </p:cNvSpPr>
          <p:nvPr/>
        </p:nvSpPr>
        <p:spPr>
          <a:xfrm>
            <a:off x="421668" y="4973323"/>
            <a:ext cx="1138355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38</a:t>
            </a:r>
            <a:r>
              <a:rPr lang="en-GB" baseline="30000" dirty="0">
                <a:latin typeface="Museo 300" panose="02000000000000000000" pitchFamily="50" charset="0"/>
                <a:cs typeface="Gisha" panose="020B0502040204020203" pitchFamily="34" charset="-79"/>
              </a:rPr>
              <a:t>o</a:t>
            </a: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0C7EE9F-BD4C-4A91-B55C-3CD9AD479D99}"/>
              </a:ext>
            </a:extLst>
          </p:cNvPr>
          <p:cNvSpPr txBox="1">
            <a:spLocks/>
          </p:cNvSpPr>
          <p:nvPr/>
        </p:nvSpPr>
        <p:spPr>
          <a:xfrm>
            <a:off x="290996" y="4418589"/>
            <a:ext cx="2473728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Warm regime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F29B1F8-C3C1-4D49-B5E9-D642A2B336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1645366" y="4967694"/>
            <a:ext cx="842484" cy="39908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D9365E9-8C62-40D6-8B5E-2CFBCAE26F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507953" y="1508522"/>
            <a:ext cx="842484" cy="399086"/>
          </a:xfrm>
          <a:prstGeom prst="rect">
            <a:avLst/>
          </a:prstGeom>
        </p:spPr>
      </p:pic>
      <p:sp>
        <p:nvSpPr>
          <p:cNvPr id="69" name="Hexagon 68">
            <a:extLst>
              <a:ext uri="{FF2B5EF4-FFF2-40B4-BE49-F238E27FC236}">
                <a16:creationId xmlns:a16="http://schemas.microsoft.com/office/drawing/2014/main" id="{8F5A3E57-AAA4-4375-B492-6CD76E9F4328}"/>
              </a:ext>
            </a:extLst>
          </p:cNvPr>
          <p:cNvSpPr/>
          <p:nvPr/>
        </p:nvSpPr>
        <p:spPr>
          <a:xfrm>
            <a:off x="4354759" y="2057083"/>
            <a:ext cx="1148872" cy="703058"/>
          </a:xfrm>
          <a:prstGeom prst="hexagon">
            <a:avLst/>
          </a:prstGeom>
          <a:solidFill>
            <a:schemeClr val="accent2">
              <a:lumMod val="40000"/>
              <a:lumOff val="60000"/>
              <a:alpha val="6117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4333AAC-A8A3-4E83-8667-95BBF13831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489083" y="2211088"/>
            <a:ext cx="842484" cy="39908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166208A-D101-4704-8DEB-AF9C3FA200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516033" y="2895721"/>
            <a:ext cx="842484" cy="39908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C5003DCA-3781-4788-94E3-7444A485C309}"/>
              </a:ext>
            </a:extLst>
          </p:cNvPr>
          <p:cNvSpPr txBox="1">
            <a:spLocks/>
          </p:cNvSpPr>
          <p:nvPr/>
        </p:nvSpPr>
        <p:spPr>
          <a:xfrm>
            <a:off x="5434597" y="2532212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38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D52592A-627D-48D1-9177-FB61AC3A4957}"/>
              </a:ext>
            </a:extLst>
          </p:cNvPr>
          <p:cNvSpPr txBox="1">
            <a:spLocks/>
          </p:cNvSpPr>
          <p:nvPr/>
        </p:nvSpPr>
        <p:spPr>
          <a:xfrm>
            <a:off x="5434597" y="3245157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42</a:t>
            </a:r>
            <a:r>
              <a:rPr kumimoji="0" lang="en-GB" sz="20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B2C7C88D-D26F-4CB4-83AE-F9C3FA9BEE25}"/>
              </a:ext>
            </a:extLst>
          </p:cNvPr>
          <p:cNvSpPr/>
          <p:nvPr/>
        </p:nvSpPr>
        <p:spPr>
          <a:xfrm>
            <a:off x="4365914" y="5361807"/>
            <a:ext cx="1148872" cy="703058"/>
          </a:xfrm>
          <a:prstGeom prst="hexagon">
            <a:avLst/>
          </a:prstGeom>
          <a:solidFill>
            <a:srgbClr val="FF2F2F">
              <a:alpha val="6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48D77B7B-3E55-463E-B3C6-DCB9C8FCC97C}"/>
              </a:ext>
            </a:extLst>
          </p:cNvPr>
          <p:cNvSpPr txBox="1">
            <a:spLocks/>
          </p:cNvSpPr>
          <p:nvPr/>
        </p:nvSpPr>
        <p:spPr>
          <a:xfrm>
            <a:off x="5419410" y="4404161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30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5D9911D-F40C-433D-8E94-F3D75B6A2BE5}"/>
              </a:ext>
            </a:extLst>
          </p:cNvPr>
          <p:cNvSpPr/>
          <p:nvPr/>
        </p:nvSpPr>
        <p:spPr>
          <a:xfrm>
            <a:off x="4365914" y="3935500"/>
            <a:ext cx="1148871" cy="70305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0E723A3-FE19-4FC5-8433-9B57CB1E1F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511026" y="4098073"/>
            <a:ext cx="842484" cy="399086"/>
          </a:xfrm>
          <a:prstGeom prst="rect">
            <a:avLst/>
          </a:prstGeom>
        </p:spPr>
      </p:pic>
      <p:sp>
        <p:nvSpPr>
          <p:cNvPr id="79" name="Hexagon 78">
            <a:extLst>
              <a:ext uri="{FF2B5EF4-FFF2-40B4-BE49-F238E27FC236}">
                <a16:creationId xmlns:a16="http://schemas.microsoft.com/office/drawing/2014/main" id="{E7EB3177-66A2-4625-8626-593144DB8F93}"/>
              </a:ext>
            </a:extLst>
          </p:cNvPr>
          <p:cNvSpPr/>
          <p:nvPr/>
        </p:nvSpPr>
        <p:spPr>
          <a:xfrm>
            <a:off x="4357832" y="4646634"/>
            <a:ext cx="1148872" cy="703058"/>
          </a:xfrm>
          <a:prstGeom prst="hexagon">
            <a:avLst/>
          </a:prstGeom>
          <a:solidFill>
            <a:schemeClr val="accent2">
              <a:lumMod val="40000"/>
              <a:lumOff val="60000"/>
              <a:alpha val="6117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0A1D669-1027-443E-B195-A95AF914A2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492156" y="4800639"/>
            <a:ext cx="842484" cy="39908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B174665-A5C0-4635-90C4-0270B0FB12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519106" y="5485272"/>
            <a:ext cx="842484" cy="399086"/>
          </a:xfrm>
          <a:prstGeom prst="rect">
            <a:avLst/>
          </a:prstGeom>
        </p:spPr>
      </p:pic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5698D66E-B6EA-431D-B2E3-EADE71FA4D96}"/>
              </a:ext>
            </a:extLst>
          </p:cNvPr>
          <p:cNvSpPr txBox="1">
            <a:spLocks/>
          </p:cNvSpPr>
          <p:nvPr/>
        </p:nvSpPr>
        <p:spPr>
          <a:xfrm>
            <a:off x="5437670" y="5121763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38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A6A3ABAD-9720-4C7C-A3C9-809066A75EC5}"/>
              </a:ext>
            </a:extLst>
          </p:cNvPr>
          <p:cNvSpPr txBox="1">
            <a:spLocks/>
          </p:cNvSpPr>
          <p:nvPr/>
        </p:nvSpPr>
        <p:spPr>
          <a:xfrm>
            <a:off x="5437670" y="5834708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42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5ED9A46-50FA-456F-A76B-71A58D78F58A}"/>
              </a:ext>
            </a:extLst>
          </p:cNvPr>
          <p:cNvCxnSpPr>
            <a:cxnSpLocks/>
          </p:cNvCxnSpPr>
          <p:nvPr/>
        </p:nvCxnSpPr>
        <p:spPr>
          <a:xfrm flipV="1">
            <a:off x="6327333" y="1697478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FE6207-F56F-4886-AD17-99A1CA50A4B3}"/>
              </a:ext>
            </a:extLst>
          </p:cNvPr>
          <p:cNvCxnSpPr>
            <a:cxnSpLocks/>
          </p:cNvCxnSpPr>
          <p:nvPr/>
        </p:nvCxnSpPr>
        <p:spPr>
          <a:xfrm flipV="1">
            <a:off x="6319272" y="2371490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28F1F63-DC67-4303-B492-14BEB8E4A116}"/>
              </a:ext>
            </a:extLst>
          </p:cNvPr>
          <p:cNvCxnSpPr>
            <a:cxnSpLocks/>
          </p:cNvCxnSpPr>
          <p:nvPr/>
        </p:nvCxnSpPr>
        <p:spPr>
          <a:xfrm flipV="1">
            <a:off x="6308736" y="3039847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C0AC48-2D37-4F13-ACAF-3E508A609910}"/>
              </a:ext>
            </a:extLst>
          </p:cNvPr>
          <p:cNvCxnSpPr>
            <a:cxnSpLocks/>
          </p:cNvCxnSpPr>
          <p:nvPr/>
        </p:nvCxnSpPr>
        <p:spPr>
          <a:xfrm flipV="1">
            <a:off x="6245668" y="4286517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801F491-D7C6-48A9-865A-471D9A529FA3}"/>
              </a:ext>
            </a:extLst>
          </p:cNvPr>
          <p:cNvCxnSpPr>
            <a:cxnSpLocks/>
          </p:cNvCxnSpPr>
          <p:nvPr/>
        </p:nvCxnSpPr>
        <p:spPr>
          <a:xfrm flipV="1">
            <a:off x="6237607" y="4960529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72DA16F-8272-4731-9214-17B3AEEB7DF7}"/>
              </a:ext>
            </a:extLst>
          </p:cNvPr>
          <p:cNvCxnSpPr>
            <a:cxnSpLocks/>
          </p:cNvCxnSpPr>
          <p:nvPr/>
        </p:nvCxnSpPr>
        <p:spPr>
          <a:xfrm flipV="1">
            <a:off x="6227071" y="5628886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7F9939F-99C4-4C12-97E9-2A70E25C5520}"/>
              </a:ext>
            </a:extLst>
          </p:cNvPr>
          <p:cNvCxnSpPr>
            <a:cxnSpLocks/>
          </p:cNvCxnSpPr>
          <p:nvPr/>
        </p:nvCxnSpPr>
        <p:spPr>
          <a:xfrm flipV="1">
            <a:off x="9297374" y="1704643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9371A1A-071C-4D70-AF70-BE130D093550}"/>
              </a:ext>
            </a:extLst>
          </p:cNvPr>
          <p:cNvCxnSpPr>
            <a:cxnSpLocks/>
          </p:cNvCxnSpPr>
          <p:nvPr/>
        </p:nvCxnSpPr>
        <p:spPr>
          <a:xfrm flipV="1">
            <a:off x="9302565" y="2378655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5CD6168-8B6A-4E3E-89F5-BE155124443B}"/>
              </a:ext>
            </a:extLst>
          </p:cNvPr>
          <p:cNvCxnSpPr>
            <a:cxnSpLocks/>
          </p:cNvCxnSpPr>
          <p:nvPr/>
        </p:nvCxnSpPr>
        <p:spPr>
          <a:xfrm flipV="1">
            <a:off x="9278777" y="3047012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E3B2D9-BF52-4C61-A927-C9292C542BD0}"/>
              </a:ext>
            </a:extLst>
          </p:cNvPr>
          <p:cNvCxnSpPr>
            <a:cxnSpLocks/>
          </p:cNvCxnSpPr>
          <p:nvPr/>
        </p:nvCxnSpPr>
        <p:spPr>
          <a:xfrm flipV="1">
            <a:off x="9295221" y="4293682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E7BCD8-BAB3-47E5-BDAF-F270609D6140}"/>
              </a:ext>
            </a:extLst>
          </p:cNvPr>
          <p:cNvCxnSpPr>
            <a:cxnSpLocks/>
          </p:cNvCxnSpPr>
          <p:nvPr/>
        </p:nvCxnSpPr>
        <p:spPr>
          <a:xfrm flipV="1">
            <a:off x="9300412" y="4967694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7518DF2-DA62-4434-B59C-51E7055B15C4}"/>
              </a:ext>
            </a:extLst>
          </p:cNvPr>
          <p:cNvCxnSpPr>
            <a:cxnSpLocks/>
          </p:cNvCxnSpPr>
          <p:nvPr/>
        </p:nvCxnSpPr>
        <p:spPr>
          <a:xfrm flipV="1">
            <a:off x="9276624" y="5636051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B9A24AD-6F40-4C9F-BD29-F36E7D79DB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10862915" y="2057083"/>
            <a:ext cx="962305" cy="50133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97C9ADF-F8AF-4347-9549-2ED8A76DE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7444812" y="4679488"/>
            <a:ext cx="1470201" cy="76593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6EB140F-F687-42DE-8492-1D77129251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5" b="81400"/>
          <a:stretch/>
        </p:blipFill>
        <p:spPr>
          <a:xfrm>
            <a:off x="7635937" y="4467049"/>
            <a:ext cx="1401385" cy="86504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CC93F82-F650-447D-B771-B2556E9B84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0663341" y="4464733"/>
            <a:ext cx="1192394" cy="10128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5EC03643-EC64-4BEC-A173-B29AB1164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10736349" y="4690846"/>
            <a:ext cx="962305" cy="501334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A1EF5EAC-96C6-44AB-8072-6444DB514632}"/>
              </a:ext>
            </a:extLst>
          </p:cNvPr>
          <p:cNvSpPr/>
          <p:nvPr/>
        </p:nvSpPr>
        <p:spPr>
          <a:xfrm>
            <a:off x="-46204" y="-57218"/>
            <a:ext cx="2001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Adaptation: </a:t>
            </a:r>
            <a:endParaRPr lang="en-GB" sz="2400" dirty="0">
              <a:latin typeface="Museo 300" panose="02000000000000000000" pitchFamily="50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DB86FF0-E84D-4C4D-8A59-CDEC34DFC9A9}"/>
              </a:ext>
            </a:extLst>
          </p:cNvPr>
          <p:cNvCxnSpPr/>
          <p:nvPr/>
        </p:nvCxnSpPr>
        <p:spPr>
          <a:xfrm>
            <a:off x="784716" y="637266"/>
            <a:ext cx="10624506" cy="7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itle 1">
            <a:extLst>
              <a:ext uri="{FF2B5EF4-FFF2-40B4-BE49-F238E27FC236}">
                <a16:creationId xmlns:a16="http://schemas.microsoft.com/office/drawing/2014/main" id="{B6FDA075-A79D-493D-BAAC-501ABD55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14" y="-251460"/>
            <a:ext cx="10168085" cy="1143001"/>
          </a:xfrm>
        </p:spPr>
        <p:txBody>
          <a:bodyPr>
            <a:noAutofit/>
          </a:bodyPr>
          <a:lstStyle/>
          <a:p>
            <a:pPr algn="ctr"/>
            <a:r>
              <a:rPr lang="en-GB" altLang="en-US" sz="4800" b="1" dirty="0">
                <a:latin typeface="Museo 300" panose="02000000000000000000" pitchFamily="50" charset="0"/>
                <a:cs typeface="Gisha" panose="020B0502040204020203" pitchFamily="34" charset="-79"/>
              </a:rPr>
              <a:t>Adaptation methods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C77D485-FECB-4DCD-BB7D-5720A9E14B6A}"/>
              </a:ext>
            </a:extLst>
          </p:cNvPr>
          <p:cNvCxnSpPr/>
          <p:nvPr/>
        </p:nvCxnSpPr>
        <p:spPr>
          <a:xfrm flipV="1">
            <a:off x="2948945" y="5036598"/>
            <a:ext cx="1250589" cy="1299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EE2FAC-5D87-45AD-9F0B-1F911F53F74D}"/>
              </a:ext>
            </a:extLst>
          </p:cNvPr>
          <p:cNvCxnSpPr>
            <a:cxnSpLocks/>
          </p:cNvCxnSpPr>
          <p:nvPr/>
        </p:nvCxnSpPr>
        <p:spPr>
          <a:xfrm flipV="1">
            <a:off x="2983561" y="4371611"/>
            <a:ext cx="1243683" cy="43758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8D70E15-CB54-4F8C-AEBF-237DAFDB200A}"/>
              </a:ext>
            </a:extLst>
          </p:cNvPr>
          <p:cNvCxnSpPr>
            <a:cxnSpLocks/>
          </p:cNvCxnSpPr>
          <p:nvPr/>
        </p:nvCxnSpPr>
        <p:spPr>
          <a:xfrm>
            <a:off x="3005917" y="5300125"/>
            <a:ext cx="1221327" cy="42417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4FFF95A-A52F-43C8-A442-7A84B5BD7756}"/>
              </a:ext>
            </a:extLst>
          </p:cNvPr>
          <p:cNvCxnSpPr/>
          <p:nvPr/>
        </p:nvCxnSpPr>
        <p:spPr>
          <a:xfrm flipV="1">
            <a:off x="2943080" y="2428214"/>
            <a:ext cx="1250589" cy="1299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FE4AF2-B272-4B92-A387-F6D6E9031E42}"/>
              </a:ext>
            </a:extLst>
          </p:cNvPr>
          <p:cNvCxnSpPr>
            <a:cxnSpLocks/>
          </p:cNvCxnSpPr>
          <p:nvPr/>
        </p:nvCxnSpPr>
        <p:spPr>
          <a:xfrm flipV="1">
            <a:off x="2977696" y="1763227"/>
            <a:ext cx="1243683" cy="43758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7D98F5-5BED-4CCA-B78A-50EC446B7076}"/>
              </a:ext>
            </a:extLst>
          </p:cNvPr>
          <p:cNvCxnSpPr>
            <a:cxnSpLocks/>
          </p:cNvCxnSpPr>
          <p:nvPr/>
        </p:nvCxnSpPr>
        <p:spPr>
          <a:xfrm>
            <a:off x="3000052" y="2691741"/>
            <a:ext cx="1221327" cy="42417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4BDACB-F8EF-0945-A69B-C0ECBBD41CDA}"/>
              </a:ext>
            </a:extLst>
          </p:cNvPr>
          <p:cNvSpPr txBox="1">
            <a:spLocks/>
          </p:cNvSpPr>
          <p:nvPr/>
        </p:nvSpPr>
        <p:spPr>
          <a:xfrm>
            <a:off x="299006" y="968435"/>
            <a:ext cx="2810449" cy="467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Ancestry</a:t>
            </a:r>
          </a:p>
        </p:txBody>
      </p:sp>
      <p:pic>
        <p:nvPicPr>
          <p:cNvPr id="5" name="Graphic 4" descr="Lightning bolt with solid fill">
            <a:extLst>
              <a:ext uri="{FF2B5EF4-FFF2-40B4-BE49-F238E27FC236}">
                <a16:creationId xmlns:a16="http://schemas.microsoft.com/office/drawing/2014/main" id="{D991756E-D75C-4434-A456-6F9A4BFCB2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2343" y="3031997"/>
            <a:ext cx="323007" cy="323007"/>
          </a:xfrm>
          <a:prstGeom prst="rect">
            <a:avLst/>
          </a:prstGeom>
        </p:spPr>
      </p:pic>
      <p:pic>
        <p:nvPicPr>
          <p:cNvPr id="6" name="Graphic 5" descr="Lightning bolt with solid fill">
            <a:extLst>
              <a:ext uri="{FF2B5EF4-FFF2-40B4-BE49-F238E27FC236}">
                <a16:creationId xmlns:a16="http://schemas.microsoft.com/office/drawing/2014/main" id="{BA5A37F1-000B-4C02-92AF-C82761C76A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2343" y="5601487"/>
            <a:ext cx="323007" cy="3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D97BC66-4A89-49E0-BCEC-DB1EB39BD68D}"/>
              </a:ext>
            </a:extLst>
          </p:cNvPr>
          <p:cNvSpPr/>
          <p:nvPr/>
        </p:nvSpPr>
        <p:spPr>
          <a:xfrm>
            <a:off x="10444532" y="4171809"/>
            <a:ext cx="1724785" cy="172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46B5ED-6BA8-407B-9A15-7EE6B8154E54}"/>
              </a:ext>
            </a:extLst>
          </p:cNvPr>
          <p:cNvSpPr/>
          <p:nvPr/>
        </p:nvSpPr>
        <p:spPr>
          <a:xfrm>
            <a:off x="7468258" y="4167363"/>
            <a:ext cx="1724785" cy="172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90C0F8B-B69A-49AE-A29D-ED1991368D7C}"/>
              </a:ext>
            </a:extLst>
          </p:cNvPr>
          <p:cNvSpPr/>
          <p:nvPr/>
        </p:nvSpPr>
        <p:spPr>
          <a:xfrm>
            <a:off x="10448601" y="1522037"/>
            <a:ext cx="1724785" cy="172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FE9C65-02C7-4DCE-9DDC-C3A3ACD470E7}"/>
              </a:ext>
            </a:extLst>
          </p:cNvPr>
          <p:cNvSpPr/>
          <p:nvPr/>
        </p:nvSpPr>
        <p:spPr>
          <a:xfrm>
            <a:off x="7472327" y="1517591"/>
            <a:ext cx="1724785" cy="172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250E08-F702-4F55-906B-ABE2F0044542}"/>
              </a:ext>
            </a:extLst>
          </p:cNvPr>
          <p:cNvSpPr/>
          <p:nvPr/>
        </p:nvSpPr>
        <p:spPr>
          <a:xfrm>
            <a:off x="182636" y="4418589"/>
            <a:ext cx="2703443" cy="1182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/>
          <p:cNvSpPr/>
          <p:nvPr/>
        </p:nvSpPr>
        <p:spPr>
          <a:xfrm>
            <a:off x="4362841" y="2772256"/>
            <a:ext cx="1148872" cy="703058"/>
          </a:xfrm>
          <a:prstGeom prst="hexagon">
            <a:avLst/>
          </a:prstGeom>
          <a:solidFill>
            <a:srgbClr val="FF2F2F">
              <a:alpha val="6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279" y="962867"/>
            <a:ext cx="2810449" cy="46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5-Day exposures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416337" y="1814610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30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7815202" y="956562"/>
            <a:ext cx="1030896" cy="467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Gisha" panose="020B0502040204020203" pitchFamily="34" charset="-79"/>
              </a:rPr>
              <a:t>Mate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Gisha" panose="020B0502040204020203" pitchFamily="34" charset="-79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7518370" y="2045725"/>
            <a:ext cx="1470201" cy="765934"/>
          </a:xfrm>
          <a:prstGeom prst="rect">
            <a:avLst/>
          </a:prstGeom>
        </p:spPr>
      </p:pic>
      <p:sp>
        <p:nvSpPr>
          <p:cNvPr id="85" name="Hexagon 84"/>
          <p:cNvSpPr/>
          <p:nvPr/>
        </p:nvSpPr>
        <p:spPr>
          <a:xfrm>
            <a:off x="4362841" y="1345949"/>
            <a:ext cx="1148871" cy="70305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5" b="81400"/>
          <a:stretch/>
        </p:blipFill>
        <p:spPr>
          <a:xfrm>
            <a:off x="7709495" y="1833286"/>
            <a:ext cx="1401385" cy="86504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0789907" y="1830970"/>
            <a:ext cx="1192394" cy="1012800"/>
          </a:xfrm>
          <a:prstGeom prst="rect">
            <a:avLst/>
          </a:prstGeom>
        </p:spPr>
      </p:pic>
      <p:sp>
        <p:nvSpPr>
          <p:cNvPr id="104" name="Content Placeholder 2"/>
          <p:cNvSpPr txBox="1">
            <a:spLocks/>
          </p:cNvSpPr>
          <p:nvPr/>
        </p:nvSpPr>
        <p:spPr>
          <a:xfrm>
            <a:off x="10552154" y="960521"/>
            <a:ext cx="1937446" cy="54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Gisha" panose="020B0502040204020203" pitchFamily="34" charset="-79"/>
              </a:rPr>
              <a:t>Oviposit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Gisha" panose="020B0502040204020203" pitchFamily="34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C0363-91D5-48EE-A396-26F57B9DA396}"/>
              </a:ext>
            </a:extLst>
          </p:cNvPr>
          <p:cNvSpPr/>
          <p:nvPr/>
        </p:nvSpPr>
        <p:spPr>
          <a:xfrm>
            <a:off x="156714" y="1750144"/>
            <a:ext cx="2703443" cy="1182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981805E-5064-46D7-85F5-61EB5620014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689539" y="2160553"/>
            <a:ext cx="950707" cy="720276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4AACE8C-264B-429D-82DD-71A7404CB736}"/>
              </a:ext>
            </a:extLst>
          </p:cNvPr>
          <p:cNvSpPr txBox="1">
            <a:spLocks/>
          </p:cNvSpPr>
          <p:nvPr/>
        </p:nvSpPr>
        <p:spPr>
          <a:xfrm>
            <a:off x="480533" y="2304878"/>
            <a:ext cx="1138355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30</a:t>
            </a:r>
            <a:r>
              <a:rPr lang="en-GB" baseline="30000" dirty="0">
                <a:latin typeface="Museo 300" panose="02000000000000000000" pitchFamily="50" charset="0"/>
                <a:cs typeface="Gisha" panose="020B0502040204020203" pitchFamily="34" charset="-79"/>
              </a:rPr>
              <a:t>o</a:t>
            </a: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D40C860-5309-4EDD-B5AF-E4DD50B46FA2}"/>
              </a:ext>
            </a:extLst>
          </p:cNvPr>
          <p:cNvSpPr txBox="1">
            <a:spLocks/>
          </p:cNvSpPr>
          <p:nvPr/>
        </p:nvSpPr>
        <p:spPr>
          <a:xfrm>
            <a:off x="349861" y="1750144"/>
            <a:ext cx="2237989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Cool regime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1704231" y="2299249"/>
            <a:ext cx="842484" cy="3990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316ED00-173F-4EB1-A540-62AF329DC1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630674" y="4828998"/>
            <a:ext cx="950707" cy="720276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CC43617C-406C-4186-9354-60DCF41D2C91}"/>
              </a:ext>
            </a:extLst>
          </p:cNvPr>
          <p:cNvSpPr txBox="1">
            <a:spLocks/>
          </p:cNvSpPr>
          <p:nvPr/>
        </p:nvSpPr>
        <p:spPr>
          <a:xfrm>
            <a:off x="421668" y="4973323"/>
            <a:ext cx="1138355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38</a:t>
            </a:r>
            <a:r>
              <a:rPr lang="en-GB" baseline="30000" dirty="0">
                <a:latin typeface="Museo 300" panose="02000000000000000000" pitchFamily="50" charset="0"/>
                <a:cs typeface="Gisha" panose="020B0502040204020203" pitchFamily="34" charset="-79"/>
              </a:rPr>
              <a:t>o</a:t>
            </a: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0C7EE9F-BD4C-4A91-B55C-3CD9AD479D99}"/>
              </a:ext>
            </a:extLst>
          </p:cNvPr>
          <p:cNvSpPr txBox="1">
            <a:spLocks/>
          </p:cNvSpPr>
          <p:nvPr/>
        </p:nvSpPr>
        <p:spPr>
          <a:xfrm>
            <a:off x="290996" y="4418589"/>
            <a:ext cx="2473728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Warm regime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F29B1F8-C3C1-4D49-B5E9-D642A2B336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1645366" y="4967694"/>
            <a:ext cx="842484" cy="39908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D9365E9-8C62-40D6-8B5E-2CFBCAE26F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507953" y="1508522"/>
            <a:ext cx="842484" cy="399086"/>
          </a:xfrm>
          <a:prstGeom prst="rect">
            <a:avLst/>
          </a:prstGeom>
        </p:spPr>
      </p:pic>
      <p:sp>
        <p:nvSpPr>
          <p:cNvPr id="69" name="Hexagon 68">
            <a:extLst>
              <a:ext uri="{FF2B5EF4-FFF2-40B4-BE49-F238E27FC236}">
                <a16:creationId xmlns:a16="http://schemas.microsoft.com/office/drawing/2014/main" id="{8F5A3E57-AAA4-4375-B492-6CD76E9F4328}"/>
              </a:ext>
            </a:extLst>
          </p:cNvPr>
          <p:cNvSpPr/>
          <p:nvPr/>
        </p:nvSpPr>
        <p:spPr>
          <a:xfrm>
            <a:off x="4354759" y="2057083"/>
            <a:ext cx="1148872" cy="703058"/>
          </a:xfrm>
          <a:prstGeom prst="hexagon">
            <a:avLst/>
          </a:prstGeom>
          <a:solidFill>
            <a:schemeClr val="accent2">
              <a:lumMod val="40000"/>
              <a:lumOff val="60000"/>
              <a:alpha val="6117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4333AAC-A8A3-4E83-8667-95BBF13831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489083" y="2211088"/>
            <a:ext cx="842484" cy="39908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166208A-D101-4704-8DEB-AF9C3FA200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516033" y="2895721"/>
            <a:ext cx="842484" cy="39908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C5003DCA-3781-4788-94E3-7444A485C309}"/>
              </a:ext>
            </a:extLst>
          </p:cNvPr>
          <p:cNvSpPr txBox="1">
            <a:spLocks/>
          </p:cNvSpPr>
          <p:nvPr/>
        </p:nvSpPr>
        <p:spPr>
          <a:xfrm>
            <a:off x="5434597" y="2532212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38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D52592A-627D-48D1-9177-FB61AC3A4957}"/>
              </a:ext>
            </a:extLst>
          </p:cNvPr>
          <p:cNvSpPr txBox="1">
            <a:spLocks/>
          </p:cNvSpPr>
          <p:nvPr/>
        </p:nvSpPr>
        <p:spPr>
          <a:xfrm>
            <a:off x="5434597" y="3245157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42</a:t>
            </a:r>
            <a:r>
              <a:rPr kumimoji="0" lang="en-GB" sz="20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B2C7C88D-D26F-4CB4-83AE-F9C3FA9BEE25}"/>
              </a:ext>
            </a:extLst>
          </p:cNvPr>
          <p:cNvSpPr/>
          <p:nvPr/>
        </p:nvSpPr>
        <p:spPr>
          <a:xfrm>
            <a:off x="4365914" y="5361807"/>
            <a:ext cx="1148872" cy="703058"/>
          </a:xfrm>
          <a:prstGeom prst="hexagon">
            <a:avLst/>
          </a:prstGeom>
          <a:solidFill>
            <a:srgbClr val="FF2F2F">
              <a:alpha val="6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48D77B7B-3E55-463E-B3C6-DCB9C8FCC97C}"/>
              </a:ext>
            </a:extLst>
          </p:cNvPr>
          <p:cNvSpPr txBox="1">
            <a:spLocks/>
          </p:cNvSpPr>
          <p:nvPr/>
        </p:nvSpPr>
        <p:spPr>
          <a:xfrm>
            <a:off x="5419410" y="4404161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30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5D9911D-F40C-433D-8E94-F3D75B6A2BE5}"/>
              </a:ext>
            </a:extLst>
          </p:cNvPr>
          <p:cNvSpPr/>
          <p:nvPr/>
        </p:nvSpPr>
        <p:spPr>
          <a:xfrm>
            <a:off x="4365914" y="3935500"/>
            <a:ext cx="1148871" cy="70305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0E723A3-FE19-4FC5-8433-9B57CB1E1F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511026" y="4098073"/>
            <a:ext cx="842484" cy="399086"/>
          </a:xfrm>
          <a:prstGeom prst="rect">
            <a:avLst/>
          </a:prstGeom>
        </p:spPr>
      </p:pic>
      <p:sp>
        <p:nvSpPr>
          <p:cNvPr id="79" name="Hexagon 78">
            <a:extLst>
              <a:ext uri="{FF2B5EF4-FFF2-40B4-BE49-F238E27FC236}">
                <a16:creationId xmlns:a16="http://schemas.microsoft.com/office/drawing/2014/main" id="{E7EB3177-66A2-4625-8626-593144DB8F93}"/>
              </a:ext>
            </a:extLst>
          </p:cNvPr>
          <p:cNvSpPr/>
          <p:nvPr/>
        </p:nvSpPr>
        <p:spPr>
          <a:xfrm>
            <a:off x="4357832" y="4646634"/>
            <a:ext cx="1148872" cy="703058"/>
          </a:xfrm>
          <a:prstGeom prst="hexagon">
            <a:avLst/>
          </a:prstGeom>
          <a:solidFill>
            <a:schemeClr val="accent2">
              <a:lumMod val="40000"/>
              <a:lumOff val="60000"/>
              <a:alpha val="6117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0A1D669-1027-443E-B195-A95AF914A2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492156" y="4800639"/>
            <a:ext cx="842484" cy="39908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B174665-A5C0-4635-90C4-0270B0FB12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519106" y="5485272"/>
            <a:ext cx="842484" cy="399086"/>
          </a:xfrm>
          <a:prstGeom prst="rect">
            <a:avLst/>
          </a:prstGeom>
        </p:spPr>
      </p:pic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5698D66E-B6EA-431D-B2E3-EADE71FA4D96}"/>
              </a:ext>
            </a:extLst>
          </p:cNvPr>
          <p:cNvSpPr txBox="1">
            <a:spLocks/>
          </p:cNvSpPr>
          <p:nvPr/>
        </p:nvSpPr>
        <p:spPr>
          <a:xfrm>
            <a:off x="5437670" y="5121763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38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A6A3ABAD-9720-4C7C-A3C9-809066A75EC5}"/>
              </a:ext>
            </a:extLst>
          </p:cNvPr>
          <p:cNvSpPr txBox="1">
            <a:spLocks/>
          </p:cNvSpPr>
          <p:nvPr/>
        </p:nvSpPr>
        <p:spPr>
          <a:xfrm>
            <a:off x="5437670" y="5834708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42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5ED9A46-50FA-456F-A76B-71A58D78F58A}"/>
              </a:ext>
            </a:extLst>
          </p:cNvPr>
          <p:cNvCxnSpPr>
            <a:cxnSpLocks/>
          </p:cNvCxnSpPr>
          <p:nvPr/>
        </p:nvCxnSpPr>
        <p:spPr>
          <a:xfrm flipV="1">
            <a:off x="6327333" y="1697478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FE6207-F56F-4886-AD17-99A1CA50A4B3}"/>
              </a:ext>
            </a:extLst>
          </p:cNvPr>
          <p:cNvCxnSpPr>
            <a:cxnSpLocks/>
          </p:cNvCxnSpPr>
          <p:nvPr/>
        </p:nvCxnSpPr>
        <p:spPr>
          <a:xfrm flipV="1">
            <a:off x="6319272" y="2371490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28F1F63-DC67-4303-B492-14BEB8E4A116}"/>
              </a:ext>
            </a:extLst>
          </p:cNvPr>
          <p:cNvCxnSpPr>
            <a:cxnSpLocks/>
          </p:cNvCxnSpPr>
          <p:nvPr/>
        </p:nvCxnSpPr>
        <p:spPr>
          <a:xfrm flipV="1">
            <a:off x="6308736" y="3039847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C0AC48-2D37-4F13-ACAF-3E508A609910}"/>
              </a:ext>
            </a:extLst>
          </p:cNvPr>
          <p:cNvCxnSpPr>
            <a:cxnSpLocks/>
          </p:cNvCxnSpPr>
          <p:nvPr/>
        </p:nvCxnSpPr>
        <p:spPr>
          <a:xfrm flipV="1">
            <a:off x="6245668" y="4286517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801F491-D7C6-48A9-865A-471D9A529FA3}"/>
              </a:ext>
            </a:extLst>
          </p:cNvPr>
          <p:cNvCxnSpPr>
            <a:cxnSpLocks/>
          </p:cNvCxnSpPr>
          <p:nvPr/>
        </p:nvCxnSpPr>
        <p:spPr>
          <a:xfrm flipV="1">
            <a:off x="6237607" y="4960529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72DA16F-8272-4731-9214-17B3AEEB7DF7}"/>
              </a:ext>
            </a:extLst>
          </p:cNvPr>
          <p:cNvCxnSpPr>
            <a:cxnSpLocks/>
          </p:cNvCxnSpPr>
          <p:nvPr/>
        </p:nvCxnSpPr>
        <p:spPr>
          <a:xfrm flipV="1">
            <a:off x="6227071" y="5628886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7F9939F-99C4-4C12-97E9-2A70E25C5520}"/>
              </a:ext>
            </a:extLst>
          </p:cNvPr>
          <p:cNvCxnSpPr>
            <a:cxnSpLocks/>
          </p:cNvCxnSpPr>
          <p:nvPr/>
        </p:nvCxnSpPr>
        <p:spPr>
          <a:xfrm flipV="1">
            <a:off x="9297374" y="1704643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9371A1A-071C-4D70-AF70-BE130D093550}"/>
              </a:ext>
            </a:extLst>
          </p:cNvPr>
          <p:cNvCxnSpPr>
            <a:cxnSpLocks/>
          </p:cNvCxnSpPr>
          <p:nvPr/>
        </p:nvCxnSpPr>
        <p:spPr>
          <a:xfrm flipV="1">
            <a:off x="9302565" y="2378655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5CD6168-8B6A-4E3E-89F5-BE155124443B}"/>
              </a:ext>
            </a:extLst>
          </p:cNvPr>
          <p:cNvCxnSpPr>
            <a:cxnSpLocks/>
          </p:cNvCxnSpPr>
          <p:nvPr/>
        </p:nvCxnSpPr>
        <p:spPr>
          <a:xfrm flipV="1">
            <a:off x="9278777" y="3047012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E3B2D9-BF52-4C61-A927-C9292C542BD0}"/>
              </a:ext>
            </a:extLst>
          </p:cNvPr>
          <p:cNvCxnSpPr>
            <a:cxnSpLocks/>
          </p:cNvCxnSpPr>
          <p:nvPr/>
        </p:nvCxnSpPr>
        <p:spPr>
          <a:xfrm flipV="1">
            <a:off x="9295221" y="4293682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E7BCD8-BAB3-47E5-BDAF-F270609D6140}"/>
              </a:ext>
            </a:extLst>
          </p:cNvPr>
          <p:cNvCxnSpPr>
            <a:cxnSpLocks/>
          </p:cNvCxnSpPr>
          <p:nvPr/>
        </p:nvCxnSpPr>
        <p:spPr>
          <a:xfrm flipV="1">
            <a:off x="9300412" y="4967694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7518DF2-DA62-4434-B59C-51E7055B15C4}"/>
              </a:ext>
            </a:extLst>
          </p:cNvPr>
          <p:cNvCxnSpPr>
            <a:cxnSpLocks/>
          </p:cNvCxnSpPr>
          <p:nvPr/>
        </p:nvCxnSpPr>
        <p:spPr>
          <a:xfrm flipV="1">
            <a:off x="9276624" y="5636051"/>
            <a:ext cx="1114311" cy="143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B9A24AD-6F40-4C9F-BD29-F36E7D79DB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10862915" y="2057083"/>
            <a:ext cx="962305" cy="50133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97C9ADF-F8AF-4347-9549-2ED8A76DE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7444812" y="4679488"/>
            <a:ext cx="1470201" cy="76593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6EB140F-F687-42DE-8492-1D77129251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5" b="81400"/>
          <a:stretch/>
        </p:blipFill>
        <p:spPr>
          <a:xfrm>
            <a:off x="7635937" y="4467049"/>
            <a:ext cx="1401385" cy="86504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CC93F82-F650-447D-B771-B2556E9B84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0663341" y="4464733"/>
            <a:ext cx="1192394" cy="10128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5EC03643-EC64-4BEC-A173-B29AB1164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10736349" y="4690846"/>
            <a:ext cx="962305" cy="501334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C77D485-FECB-4DCD-BB7D-5720A9E14B6A}"/>
              </a:ext>
            </a:extLst>
          </p:cNvPr>
          <p:cNvCxnSpPr/>
          <p:nvPr/>
        </p:nvCxnSpPr>
        <p:spPr>
          <a:xfrm flipV="1">
            <a:off x="2948945" y="5036598"/>
            <a:ext cx="1250589" cy="1299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EE2FAC-5D87-45AD-9F0B-1F911F53F74D}"/>
              </a:ext>
            </a:extLst>
          </p:cNvPr>
          <p:cNvCxnSpPr>
            <a:cxnSpLocks/>
          </p:cNvCxnSpPr>
          <p:nvPr/>
        </p:nvCxnSpPr>
        <p:spPr>
          <a:xfrm flipV="1">
            <a:off x="2983561" y="4371611"/>
            <a:ext cx="1243683" cy="43758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8D70E15-CB54-4F8C-AEBF-237DAFDB200A}"/>
              </a:ext>
            </a:extLst>
          </p:cNvPr>
          <p:cNvCxnSpPr>
            <a:cxnSpLocks/>
          </p:cNvCxnSpPr>
          <p:nvPr/>
        </p:nvCxnSpPr>
        <p:spPr>
          <a:xfrm>
            <a:off x="3005917" y="5300125"/>
            <a:ext cx="1221327" cy="42417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4FFF95A-A52F-43C8-A442-7A84B5BD7756}"/>
              </a:ext>
            </a:extLst>
          </p:cNvPr>
          <p:cNvCxnSpPr/>
          <p:nvPr/>
        </p:nvCxnSpPr>
        <p:spPr>
          <a:xfrm flipV="1">
            <a:off x="2943080" y="2428214"/>
            <a:ext cx="1250589" cy="1299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FE4AF2-B272-4B92-A387-F6D6E9031E42}"/>
              </a:ext>
            </a:extLst>
          </p:cNvPr>
          <p:cNvCxnSpPr>
            <a:cxnSpLocks/>
          </p:cNvCxnSpPr>
          <p:nvPr/>
        </p:nvCxnSpPr>
        <p:spPr>
          <a:xfrm flipV="1">
            <a:off x="2977696" y="1763227"/>
            <a:ext cx="1243683" cy="43758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7D98F5-5BED-4CCA-B78A-50EC446B7076}"/>
              </a:ext>
            </a:extLst>
          </p:cNvPr>
          <p:cNvCxnSpPr>
            <a:cxnSpLocks/>
          </p:cNvCxnSpPr>
          <p:nvPr/>
        </p:nvCxnSpPr>
        <p:spPr>
          <a:xfrm>
            <a:off x="3000052" y="2691741"/>
            <a:ext cx="1221327" cy="42417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4BDACB-F8EF-0945-A69B-C0ECBBD41CDA}"/>
              </a:ext>
            </a:extLst>
          </p:cNvPr>
          <p:cNvSpPr txBox="1">
            <a:spLocks/>
          </p:cNvSpPr>
          <p:nvPr/>
        </p:nvSpPr>
        <p:spPr>
          <a:xfrm>
            <a:off x="299006" y="968435"/>
            <a:ext cx="2810449" cy="467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Ancestry</a:t>
            </a:r>
          </a:p>
        </p:txBody>
      </p:sp>
      <p:pic>
        <p:nvPicPr>
          <p:cNvPr id="5" name="Graphic 4" descr="Lightning bolt with solid fill">
            <a:extLst>
              <a:ext uri="{FF2B5EF4-FFF2-40B4-BE49-F238E27FC236}">
                <a16:creationId xmlns:a16="http://schemas.microsoft.com/office/drawing/2014/main" id="{D991756E-D75C-4434-A456-6F9A4BFCB2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2343" y="3031997"/>
            <a:ext cx="323007" cy="323007"/>
          </a:xfrm>
          <a:prstGeom prst="rect">
            <a:avLst/>
          </a:prstGeom>
        </p:spPr>
      </p:pic>
      <p:pic>
        <p:nvPicPr>
          <p:cNvPr id="6" name="Graphic 5" descr="Lightning bolt with solid fill">
            <a:extLst>
              <a:ext uri="{FF2B5EF4-FFF2-40B4-BE49-F238E27FC236}">
                <a16:creationId xmlns:a16="http://schemas.microsoft.com/office/drawing/2014/main" id="{BA5A37F1-000B-4C02-92AF-C82761C76A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2343" y="5601487"/>
            <a:ext cx="323007" cy="3230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4E49A74-B3EF-A99D-2B0B-4098EED55819}"/>
              </a:ext>
            </a:extLst>
          </p:cNvPr>
          <p:cNvSpPr txBox="1">
            <a:spLocks/>
          </p:cNvSpPr>
          <p:nvPr/>
        </p:nvSpPr>
        <p:spPr>
          <a:xfrm>
            <a:off x="1138839" y="-91742"/>
            <a:ext cx="10168085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4800" b="1" dirty="0">
                <a:latin typeface="Museo 300" panose="02000000000000000000" pitchFamily="50" charset="0"/>
                <a:cs typeface="Gisha" panose="020B0502040204020203" pitchFamily="34" charset="-79"/>
              </a:rPr>
              <a:t>Thermal adaptation protocol</a:t>
            </a:r>
          </a:p>
        </p:txBody>
      </p:sp>
    </p:spTree>
    <p:extLst>
      <p:ext uri="{BB962C8B-B14F-4D97-AF65-F5344CB8AC3E}">
        <p14:creationId xmlns:p14="http://schemas.microsoft.com/office/powerpoint/2010/main" val="45116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D97BC66-4A89-49E0-BCEC-DB1EB39BD68D}"/>
              </a:ext>
            </a:extLst>
          </p:cNvPr>
          <p:cNvSpPr/>
          <p:nvPr/>
        </p:nvSpPr>
        <p:spPr>
          <a:xfrm>
            <a:off x="10641402" y="4947335"/>
            <a:ext cx="1393884" cy="1180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46B5ED-6BA8-407B-9A15-7EE6B8154E54}"/>
              </a:ext>
            </a:extLst>
          </p:cNvPr>
          <p:cNvSpPr/>
          <p:nvPr/>
        </p:nvSpPr>
        <p:spPr>
          <a:xfrm>
            <a:off x="8558038" y="4942889"/>
            <a:ext cx="1393884" cy="1180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250E08-F702-4F55-906B-ABE2F0044542}"/>
              </a:ext>
            </a:extLst>
          </p:cNvPr>
          <p:cNvSpPr/>
          <p:nvPr/>
        </p:nvSpPr>
        <p:spPr>
          <a:xfrm>
            <a:off x="182636" y="4997086"/>
            <a:ext cx="2703443" cy="1182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25" y="660913"/>
            <a:ext cx="2066182" cy="4676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Ancestry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759718" y="680918"/>
            <a:ext cx="1045906" cy="444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Gisha" panose="020B0502040204020203" pitchFamily="34" charset="-79"/>
              </a:rPr>
              <a:t>Mate</a:t>
            </a: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10554214" y="670922"/>
            <a:ext cx="1878654" cy="446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Gisha" panose="020B0502040204020203" pitchFamily="34" charset="-79"/>
              </a:rPr>
              <a:t>Oviposition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C0363-91D5-48EE-A396-26F57B9DA396}"/>
              </a:ext>
            </a:extLst>
          </p:cNvPr>
          <p:cNvSpPr/>
          <p:nvPr/>
        </p:nvSpPr>
        <p:spPr>
          <a:xfrm>
            <a:off x="156714" y="2328641"/>
            <a:ext cx="2703443" cy="1182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981805E-5064-46D7-85F5-61EB562001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689539" y="2739050"/>
            <a:ext cx="950707" cy="720276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4AACE8C-264B-429D-82DD-71A7404CB736}"/>
              </a:ext>
            </a:extLst>
          </p:cNvPr>
          <p:cNvSpPr txBox="1">
            <a:spLocks/>
          </p:cNvSpPr>
          <p:nvPr/>
        </p:nvSpPr>
        <p:spPr>
          <a:xfrm>
            <a:off x="480533" y="2883375"/>
            <a:ext cx="1138355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30</a:t>
            </a:r>
            <a:r>
              <a:rPr lang="en-GB" baseline="30000" dirty="0">
                <a:latin typeface="Museo 300" panose="02000000000000000000" pitchFamily="50" charset="0"/>
                <a:cs typeface="Gisha" panose="020B0502040204020203" pitchFamily="34" charset="-79"/>
              </a:rPr>
              <a:t>o</a:t>
            </a: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D40C860-5309-4EDD-B5AF-E4DD50B46FA2}"/>
              </a:ext>
            </a:extLst>
          </p:cNvPr>
          <p:cNvSpPr txBox="1">
            <a:spLocks/>
          </p:cNvSpPr>
          <p:nvPr/>
        </p:nvSpPr>
        <p:spPr>
          <a:xfrm>
            <a:off x="349861" y="2328641"/>
            <a:ext cx="2237989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Cool regime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316ED00-173F-4EB1-A540-62AF329DC1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630674" y="5407495"/>
            <a:ext cx="950707" cy="720276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CC43617C-406C-4186-9354-60DCF41D2C91}"/>
              </a:ext>
            </a:extLst>
          </p:cNvPr>
          <p:cNvSpPr txBox="1">
            <a:spLocks/>
          </p:cNvSpPr>
          <p:nvPr/>
        </p:nvSpPr>
        <p:spPr>
          <a:xfrm>
            <a:off x="421668" y="5551820"/>
            <a:ext cx="1138355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38</a:t>
            </a:r>
            <a:r>
              <a:rPr lang="en-GB" baseline="30000" dirty="0">
                <a:latin typeface="Museo 300" panose="02000000000000000000" pitchFamily="50" charset="0"/>
                <a:cs typeface="Gisha" panose="020B0502040204020203" pitchFamily="34" charset="-79"/>
              </a:rPr>
              <a:t>o</a:t>
            </a: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0C7EE9F-BD4C-4A91-B55C-3CD9AD479D99}"/>
              </a:ext>
            </a:extLst>
          </p:cNvPr>
          <p:cNvSpPr txBox="1">
            <a:spLocks/>
          </p:cNvSpPr>
          <p:nvPr/>
        </p:nvSpPr>
        <p:spPr>
          <a:xfrm>
            <a:off x="290996" y="4997086"/>
            <a:ext cx="2473728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Warm regime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B2C7C88D-D26F-4CB4-83AE-F9C3FA9BEE25}"/>
              </a:ext>
            </a:extLst>
          </p:cNvPr>
          <p:cNvSpPr/>
          <p:nvPr/>
        </p:nvSpPr>
        <p:spPr>
          <a:xfrm>
            <a:off x="6492118" y="5301477"/>
            <a:ext cx="1148872" cy="703058"/>
          </a:xfrm>
          <a:prstGeom prst="hexagon">
            <a:avLst/>
          </a:prstGeom>
          <a:solidFill>
            <a:srgbClr val="FF2F2F">
              <a:alpha val="6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FB174665-A5C0-4635-90C4-0270B0FB12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6645310" y="5424942"/>
            <a:ext cx="842484" cy="399086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A6A3ABAD-9720-4C7C-A3C9-809066A75EC5}"/>
              </a:ext>
            </a:extLst>
          </p:cNvPr>
          <p:cNvSpPr txBox="1">
            <a:spLocks/>
          </p:cNvSpPr>
          <p:nvPr/>
        </p:nvSpPr>
        <p:spPr>
          <a:xfrm>
            <a:off x="7411169" y="5922242"/>
            <a:ext cx="891178" cy="188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42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C46340-0258-40BD-B1CB-A2AC668113CB}"/>
              </a:ext>
            </a:extLst>
          </p:cNvPr>
          <p:cNvCxnSpPr>
            <a:cxnSpLocks/>
          </p:cNvCxnSpPr>
          <p:nvPr/>
        </p:nvCxnSpPr>
        <p:spPr>
          <a:xfrm flipV="1">
            <a:off x="3060109" y="2358764"/>
            <a:ext cx="585887" cy="39444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4AF0E2-210F-4122-A705-8781229A73F0}"/>
              </a:ext>
            </a:extLst>
          </p:cNvPr>
          <p:cNvCxnSpPr>
            <a:cxnSpLocks/>
          </p:cNvCxnSpPr>
          <p:nvPr/>
        </p:nvCxnSpPr>
        <p:spPr>
          <a:xfrm>
            <a:off x="3082465" y="3244137"/>
            <a:ext cx="604954" cy="3591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801F491-D7C6-48A9-865A-471D9A529FA3}"/>
              </a:ext>
            </a:extLst>
          </p:cNvPr>
          <p:cNvCxnSpPr>
            <a:cxnSpLocks/>
          </p:cNvCxnSpPr>
          <p:nvPr/>
        </p:nvCxnSpPr>
        <p:spPr>
          <a:xfrm flipV="1">
            <a:off x="7753215" y="5592526"/>
            <a:ext cx="648000" cy="453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E7BCD8-BAB3-47E5-BDAF-F270609D6140}"/>
              </a:ext>
            </a:extLst>
          </p:cNvPr>
          <p:cNvCxnSpPr>
            <a:cxnSpLocks/>
          </p:cNvCxnSpPr>
          <p:nvPr/>
        </p:nvCxnSpPr>
        <p:spPr>
          <a:xfrm flipV="1">
            <a:off x="10028241" y="5556161"/>
            <a:ext cx="612000" cy="453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97C9ADF-F8AF-4347-9549-2ED8A76DEC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8622517" y="5331918"/>
            <a:ext cx="1188142" cy="61898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6EB140F-F687-42DE-8492-1D77129251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5" b="81400"/>
          <a:stretch/>
        </p:blipFill>
        <p:spPr>
          <a:xfrm>
            <a:off x="8750142" y="5119479"/>
            <a:ext cx="1132528" cy="69908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CC93F82-F650-447D-B771-B2556E9B84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0898310" y="5138658"/>
            <a:ext cx="963633" cy="81849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5EC03643-EC64-4BEC-A173-B29AB11644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10971319" y="5364771"/>
            <a:ext cx="777686" cy="405153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A1EF5EAC-96C6-44AB-8072-6444DB514632}"/>
              </a:ext>
            </a:extLst>
          </p:cNvPr>
          <p:cNvSpPr/>
          <p:nvPr/>
        </p:nvSpPr>
        <p:spPr>
          <a:xfrm>
            <a:off x="-46204" y="-57218"/>
            <a:ext cx="2001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Adaptation: </a:t>
            </a:r>
            <a:endParaRPr lang="en-GB" sz="2400" dirty="0">
              <a:latin typeface="Museo 300" panose="02000000000000000000" pitchFamily="50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DB86FF0-E84D-4C4D-8A59-CDEC34DFC9A9}"/>
              </a:ext>
            </a:extLst>
          </p:cNvPr>
          <p:cNvCxnSpPr/>
          <p:nvPr/>
        </p:nvCxnSpPr>
        <p:spPr>
          <a:xfrm>
            <a:off x="784716" y="637266"/>
            <a:ext cx="10624506" cy="7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>
            <a:extLst>
              <a:ext uri="{FF2B5EF4-FFF2-40B4-BE49-F238E27FC236}">
                <a16:creationId xmlns:a16="http://schemas.microsoft.com/office/drawing/2014/main" id="{A81B50D5-22CA-45C3-B36A-80328FF85589}"/>
              </a:ext>
            </a:extLst>
          </p:cNvPr>
          <p:cNvSpPr txBox="1">
            <a:spLocks/>
          </p:cNvSpPr>
          <p:nvPr/>
        </p:nvSpPr>
        <p:spPr>
          <a:xfrm>
            <a:off x="1548631" y="-250815"/>
            <a:ext cx="10168085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3200" b="1">
                <a:latin typeface="Museo 300" panose="02000000000000000000" pitchFamily="50" charset="0"/>
                <a:cs typeface="Gisha" panose="020B0502040204020203" pitchFamily="34" charset="-79"/>
              </a:rPr>
              <a:t>Potential adaptation to heatwave methods</a:t>
            </a:r>
            <a:endParaRPr lang="en-GB" altLang="en-US" sz="3200" b="1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F3FBFE6-0A2B-4D8F-8680-C615C0056851}"/>
              </a:ext>
            </a:extLst>
          </p:cNvPr>
          <p:cNvSpPr/>
          <p:nvPr/>
        </p:nvSpPr>
        <p:spPr>
          <a:xfrm>
            <a:off x="3783043" y="1769538"/>
            <a:ext cx="1885178" cy="853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F4C887-F17D-476A-B7BE-2DD7D97DA763}"/>
              </a:ext>
            </a:extLst>
          </p:cNvPr>
          <p:cNvSpPr/>
          <p:nvPr/>
        </p:nvSpPr>
        <p:spPr>
          <a:xfrm>
            <a:off x="3784838" y="3205901"/>
            <a:ext cx="1885178" cy="853545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AF2903-1EC0-4097-BDCE-8F3108F3E2ED}"/>
              </a:ext>
            </a:extLst>
          </p:cNvPr>
          <p:cNvSpPr/>
          <p:nvPr/>
        </p:nvSpPr>
        <p:spPr>
          <a:xfrm>
            <a:off x="3783043" y="4545352"/>
            <a:ext cx="1885178" cy="853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D540784-FAD2-40AF-BA38-5A1EC862AA0D}"/>
              </a:ext>
            </a:extLst>
          </p:cNvPr>
          <p:cNvSpPr/>
          <p:nvPr/>
        </p:nvSpPr>
        <p:spPr>
          <a:xfrm>
            <a:off x="3783043" y="5889829"/>
            <a:ext cx="1885178" cy="853545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8694BC66-995B-4311-A8C4-DB8F829C9564}"/>
              </a:ext>
            </a:extLst>
          </p:cNvPr>
          <p:cNvSpPr txBox="1">
            <a:spLocks/>
          </p:cNvSpPr>
          <p:nvPr/>
        </p:nvSpPr>
        <p:spPr>
          <a:xfrm>
            <a:off x="3344275" y="1350421"/>
            <a:ext cx="2703443" cy="394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Egg to adulthood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40260B3-3C55-4FAA-BB19-8F67694FE593}"/>
              </a:ext>
            </a:extLst>
          </p:cNvPr>
          <p:cNvCxnSpPr>
            <a:cxnSpLocks/>
          </p:cNvCxnSpPr>
          <p:nvPr/>
        </p:nvCxnSpPr>
        <p:spPr>
          <a:xfrm flipV="1">
            <a:off x="3120125" y="5044935"/>
            <a:ext cx="585887" cy="39444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A53A895-5493-4BE5-B892-5FF9C0546FDE}"/>
              </a:ext>
            </a:extLst>
          </p:cNvPr>
          <p:cNvCxnSpPr>
            <a:cxnSpLocks/>
          </p:cNvCxnSpPr>
          <p:nvPr/>
        </p:nvCxnSpPr>
        <p:spPr>
          <a:xfrm>
            <a:off x="3142481" y="5930308"/>
            <a:ext cx="604954" cy="3591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B778E945-3EB9-4FE3-88FB-B5AEF37459A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8" r="59385" b="3938"/>
          <a:stretch/>
        </p:blipFill>
        <p:spPr>
          <a:xfrm rot="10633409">
            <a:off x="4780747" y="1882415"/>
            <a:ext cx="850781" cy="238168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50403F19-6DA0-4105-9129-8AE743B6D46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635" r="59314" b="11431"/>
          <a:stretch/>
        </p:blipFill>
        <p:spPr>
          <a:xfrm rot="9727995">
            <a:off x="3864964" y="2238057"/>
            <a:ext cx="677641" cy="28802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57BDC25-959D-4BDD-84FE-7879FF677C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728614" y="2159221"/>
            <a:ext cx="842484" cy="39908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D55752E-17F1-4A79-9BD9-FFF764C21A7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8" r="59680" b="23898"/>
          <a:stretch/>
        </p:blipFill>
        <p:spPr>
          <a:xfrm>
            <a:off x="1834291" y="2959186"/>
            <a:ext cx="687661" cy="31786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6A33307-D8B4-4E9E-B5DD-8175DC57FD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8" r="59680" b="23898"/>
          <a:stretch/>
        </p:blipFill>
        <p:spPr>
          <a:xfrm>
            <a:off x="1762196" y="5644452"/>
            <a:ext cx="687661" cy="31786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0E1EA3A-BFE1-4BD8-AA4B-68BDD2999C3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46" r="86428" b="-1560"/>
          <a:stretch/>
        </p:blipFill>
        <p:spPr>
          <a:xfrm>
            <a:off x="3816838" y="1811374"/>
            <a:ext cx="568469" cy="348018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8F041E56-FC97-4A00-9450-76A1C0FBC6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8" r="59385" b="3938"/>
          <a:stretch/>
        </p:blipFill>
        <p:spPr>
          <a:xfrm rot="10633409">
            <a:off x="4780747" y="3348191"/>
            <a:ext cx="850781" cy="238168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90A3665-6515-41A6-B6F8-C68DE5F5B52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635" r="59314" b="11431"/>
          <a:stretch/>
        </p:blipFill>
        <p:spPr>
          <a:xfrm rot="9727995">
            <a:off x="3864964" y="3703833"/>
            <a:ext cx="677641" cy="28802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E5468DD-2EDF-4BE4-A828-E46281EB59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728614" y="3624997"/>
            <a:ext cx="842484" cy="39908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5E1576E7-9E7E-46AB-B16E-F9D01192E08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46" r="86428" b="-1560"/>
          <a:stretch/>
        </p:blipFill>
        <p:spPr>
          <a:xfrm>
            <a:off x="3816838" y="3277150"/>
            <a:ext cx="568469" cy="34801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64E87BA-40A8-4085-863A-11E2D809557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8" r="59385" b="3938"/>
          <a:stretch/>
        </p:blipFill>
        <p:spPr>
          <a:xfrm rot="10633409">
            <a:off x="4765005" y="4665745"/>
            <a:ext cx="850781" cy="23816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2EAD656-E709-4E9C-8C82-3333BEC2D14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635" r="59314" b="11431"/>
          <a:stretch/>
        </p:blipFill>
        <p:spPr>
          <a:xfrm rot="9727995">
            <a:off x="3849222" y="5021387"/>
            <a:ext cx="677641" cy="28802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DFADE441-9CF5-4134-8D84-6330E380CA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712872" y="4942551"/>
            <a:ext cx="842484" cy="399086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2FECD611-1F33-46E4-8002-D9980173F32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46" r="86428" b="-1560"/>
          <a:stretch/>
        </p:blipFill>
        <p:spPr>
          <a:xfrm>
            <a:off x="3801096" y="4594704"/>
            <a:ext cx="568469" cy="348018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A0168A4-011F-44CA-9E21-48834EE3730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8" r="59385" b="3938"/>
          <a:stretch/>
        </p:blipFill>
        <p:spPr>
          <a:xfrm rot="10633409">
            <a:off x="4748130" y="6009757"/>
            <a:ext cx="850781" cy="238168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D66EE69-3C0B-4334-AA3B-1FFEA6F09EB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635" r="59314" b="11431"/>
          <a:stretch/>
        </p:blipFill>
        <p:spPr>
          <a:xfrm rot="9727995">
            <a:off x="3832347" y="6365399"/>
            <a:ext cx="677641" cy="28802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FC4F4EC0-484C-446D-BCA4-B75F34FA4B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695997" y="6286563"/>
            <a:ext cx="842484" cy="399086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01C26BD7-E624-485C-B856-727D64A4DF7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46" r="86428" b="-1560"/>
          <a:stretch/>
        </p:blipFill>
        <p:spPr>
          <a:xfrm>
            <a:off x="3784221" y="5938716"/>
            <a:ext cx="568469" cy="348018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2CC8A8F-9F0D-464F-BE8B-2E67CE3E312B}"/>
              </a:ext>
            </a:extLst>
          </p:cNvPr>
          <p:cNvCxnSpPr>
            <a:cxnSpLocks/>
          </p:cNvCxnSpPr>
          <p:nvPr/>
        </p:nvCxnSpPr>
        <p:spPr>
          <a:xfrm flipV="1">
            <a:off x="5811238" y="5930308"/>
            <a:ext cx="585887" cy="39444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5DFB029-A379-4F58-9353-859E036DDB15}"/>
              </a:ext>
            </a:extLst>
          </p:cNvPr>
          <p:cNvCxnSpPr>
            <a:cxnSpLocks/>
          </p:cNvCxnSpPr>
          <p:nvPr/>
        </p:nvCxnSpPr>
        <p:spPr>
          <a:xfrm>
            <a:off x="5796081" y="4965372"/>
            <a:ext cx="604954" cy="3591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BA6A025E-3379-4687-9EC1-70272E138E98}"/>
              </a:ext>
            </a:extLst>
          </p:cNvPr>
          <p:cNvSpPr txBox="1">
            <a:spLocks/>
          </p:cNvSpPr>
          <p:nvPr/>
        </p:nvSpPr>
        <p:spPr>
          <a:xfrm>
            <a:off x="6028426" y="589991"/>
            <a:ext cx="2066182" cy="687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5-Day Heatwave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E4A89BD-2256-4BD2-BD53-817EBD453365}"/>
              </a:ext>
            </a:extLst>
          </p:cNvPr>
          <p:cNvSpPr/>
          <p:nvPr/>
        </p:nvSpPr>
        <p:spPr>
          <a:xfrm>
            <a:off x="10636367" y="2302538"/>
            <a:ext cx="1393884" cy="1180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431D842-E5C2-46D6-876F-F41A1BFD6349}"/>
              </a:ext>
            </a:extLst>
          </p:cNvPr>
          <p:cNvSpPr/>
          <p:nvPr/>
        </p:nvSpPr>
        <p:spPr>
          <a:xfrm>
            <a:off x="8553003" y="2298092"/>
            <a:ext cx="1393884" cy="1180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501F1696-730A-494F-814A-16419154E89C}"/>
              </a:ext>
            </a:extLst>
          </p:cNvPr>
          <p:cNvSpPr/>
          <p:nvPr/>
        </p:nvSpPr>
        <p:spPr>
          <a:xfrm>
            <a:off x="6487083" y="2656680"/>
            <a:ext cx="1148872" cy="703058"/>
          </a:xfrm>
          <a:prstGeom prst="hexagon">
            <a:avLst/>
          </a:prstGeom>
          <a:solidFill>
            <a:srgbClr val="FF2F2F">
              <a:alpha val="6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5ED628C-34A3-4B68-A3D8-A4CFB4DEAB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6640275" y="2780145"/>
            <a:ext cx="842484" cy="399086"/>
          </a:xfrm>
          <a:prstGeom prst="rect">
            <a:avLst/>
          </a:prstGeom>
        </p:spPr>
      </p:pic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44B867C7-1CAE-47E0-B0DD-3EA523BB93CC}"/>
              </a:ext>
            </a:extLst>
          </p:cNvPr>
          <p:cNvSpPr txBox="1">
            <a:spLocks/>
          </p:cNvSpPr>
          <p:nvPr/>
        </p:nvSpPr>
        <p:spPr>
          <a:xfrm>
            <a:off x="7406134" y="3277445"/>
            <a:ext cx="891178" cy="188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42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1DA7CF5-2280-44E9-AB34-48B7F2B69584}"/>
              </a:ext>
            </a:extLst>
          </p:cNvPr>
          <p:cNvCxnSpPr>
            <a:cxnSpLocks/>
          </p:cNvCxnSpPr>
          <p:nvPr/>
        </p:nvCxnSpPr>
        <p:spPr>
          <a:xfrm flipV="1">
            <a:off x="7748180" y="2947729"/>
            <a:ext cx="648000" cy="453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56B1F91-A2D9-4ACD-AE08-75913DFA620D}"/>
              </a:ext>
            </a:extLst>
          </p:cNvPr>
          <p:cNvCxnSpPr>
            <a:cxnSpLocks/>
          </p:cNvCxnSpPr>
          <p:nvPr/>
        </p:nvCxnSpPr>
        <p:spPr>
          <a:xfrm flipV="1">
            <a:off x="10023206" y="2911364"/>
            <a:ext cx="612000" cy="453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3CC42D7-C501-4B6E-AEE0-A3EC03A992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8617482" y="2687121"/>
            <a:ext cx="1188142" cy="61898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A068795F-6771-450B-B1AC-6AD6DA50BE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5" b="81400"/>
          <a:stretch/>
        </p:blipFill>
        <p:spPr>
          <a:xfrm>
            <a:off x="8745107" y="2474682"/>
            <a:ext cx="1132528" cy="699089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FAA39C2-BFCE-4AD4-8EBA-A19E0A93A6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0893275" y="2493861"/>
            <a:ext cx="963633" cy="818494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656139E-4278-4732-94B4-FC4E9B766E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10966284" y="2719974"/>
            <a:ext cx="777686" cy="405153"/>
          </a:xfrm>
          <a:prstGeom prst="rect">
            <a:avLst/>
          </a:prstGeom>
        </p:spPr>
      </p:pic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30E46F7-038F-4BFD-B842-7C4B182D6A5F}"/>
              </a:ext>
            </a:extLst>
          </p:cNvPr>
          <p:cNvCxnSpPr>
            <a:cxnSpLocks/>
          </p:cNvCxnSpPr>
          <p:nvPr/>
        </p:nvCxnSpPr>
        <p:spPr>
          <a:xfrm flipV="1">
            <a:off x="5806203" y="3285511"/>
            <a:ext cx="585887" cy="39444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BE74BF-4A70-4E81-8ABC-AAFFAC7035DE}"/>
              </a:ext>
            </a:extLst>
          </p:cNvPr>
          <p:cNvCxnSpPr>
            <a:cxnSpLocks/>
          </p:cNvCxnSpPr>
          <p:nvPr/>
        </p:nvCxnSpPr>
        <p:spPr>
          <a:xfrm>
            <a:off x="5791046" y="2320575"/>
            <a:ext cx="604954" cy="3591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Lightning bolt with solid fill">
            <a:extLst>
              <a:ext uri="{FF2B5EF4-FFF2-40B4-BE49-F238E27FC236}">
                <a16:creationId xmlns:a16="http://schemas.microsoft.com/office/drawing/2014/main" id="{3723F955-F260-7B72-9034-A186ABC85B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6946" y="3024855"/>
            <a:ext cx="323007" cy="3230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EDCAF-FA95-F3BA-D688-0319780A4569}"/>
              </a:ext>
            </a:extLst>
          </p:cNvPr>
          <p:cNvSpPr txBox="1">
            <a:spLocks/>
          </p:cNvSpPr>
          <p:nvPr/>
        </p:nvSpPr>
        <p:spPr>
          <a:xfrm>
            <a:off x="2860157" y="595589"/>
            <a:ext cx="3472037" cy="382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Developmental Acclimation</a:t>
            </a:r>
          </a:p>
        </p:txBody>
      </p:sp>
    </p:spTree>
    <p:extLst>
      <p:ext uri="{BB962C8B-B14F-4D97-AF65-F5344CB8AC3E}">
        <p14:creationId xmlns:p14="http://schemas.microsoft.com/office/powerpoint/2010/main" val="252804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D97BC66-4A89-49E0-BCEC-DB1EB39BD68D}"/>
              </a:ext>
            </a:extLst>
          </p:cNvPr>
          <p:cNvSpPr/>
          <p:nvPr/>
        </p:nvSpPr>
        <p:spPr>
          <a:xfrm>
            <a:off x="10434839" y="5058864"/>
            <a:ext cx="1393884" cy="1180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46B5ED-6BA8-407B-9A15-7EE6B8154E54}"/>
              </a:ext>
            </a:extLst>
          </p:cNvPr>
          <p:cNvSpPr/>
          <p:nvPr/>
        </p:nvSpPr>
        <p:spPr>
          <a:xfrm>
            <a:off x="8275851" y="5054159"/>
            <a:ext cx="1393884" cy="1180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250E08-F702-4F55-906B-ABE2F0044542}"/>
              </a:ext>
            </a:extLst>
          </p:cNvPr>
          <p:cNvSpPr/>
          <p:nvPr/>
        </p:nvSpPr>
        <p:spPr>
          <a:xfrm>
            <a:off x="182636" y="5091356"/>
            <a:ext cx="2703443" cy="1182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794" y="852284"/>
            <a:ext cx="1293814" cy="4676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Ancestry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506231" y="870058"/>
            <a:ext cx="1045906" cy="449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Gisha" panose="020B0502040204020203" pitchFamily="34" charset="-79"/>
              </a:rPr>
              <a:t>Mate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Gisha" panose="020B0502040204020203" pitchFamily="34" charset="-79"/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10155566" y="840463"/>
            <a:ext cx="1668122" cy="47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Gisha" panose="020B0502040204020203" pitchFamily="34" charset="-79"/>
              </a:rPr>
              <a:t>Oviposition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C0363-91D5-48EE-A396-26F57B9DA396}"/>
              </a:ext>
            </a:extLst>
          </p:cNvPr>
          <p:cNvSpPr/>
          <p:nvPr/>
        </p:nvSpPr>
        <p:spPr>
          <a:xfrm>
            <a:off x="156714" y="2422911"/>
            <a:ext cx="2703443" cy="1182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981805E-5064-46D7-85F5-61EB562001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689539" y="2833320"/>
            <a:ext cx="950707" cy="720276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4AACE8C-264B-429D-82DD-71A7404CB736}"/>
              </a:ext>
            </a:extLst>
          </p:cNvPr>
          <p:cNvSpPr txBox="1">
            <a:spLocks/>
          </p:cNvSpPr>
          <p:nvPr/>
        </p:nvSpPr>
        <p:spPr>
          <a:xfrm>
            <a:off x="480533" y="2977645"/>
            <a:ext cx="1138355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30</a:t>
            </a:r>
            <a:r>
              <a:rPr lang="en-GB" baseline="30000" dirty="0">
                <a:latin typeface="Museo 300" panose="02000000000000000000" pitchFamily="50" charset="0"/>
                <a:cs typeface="Gisha" panose="020B0502040204020203" pitchFamily="34" charset="-79"/>
              </a:rPr>
              <a:t>o</a:t>
            </a: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D40C860-5309-4EDD-B5AF-E4DD50B46FA2}"/>
              </a:ext>
            </a:extLst>
          </p:cNvPr>
          <p:cNvSpPr txBox="1">
            <a:spLocks/>
          </p:cNvSpPr>
          <p:nvPr/>
        </p:nvSpPr>
        <p:spPr>
          <a:xfrm>
            <a:off x="349861" y="2422911"/>
            <a:ext cx="2237989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Cool regime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316ED00-173F-4EB1-A540-62AF329DC1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630674" y="5501765"/>
            <a:ext cx="950707" cy="720276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CC43617C-406C-4186-9354-60DCF41D2C91}"/>
              </a:ext>
            </a:extLst>
          </p:cNvPr>
          <p:cNvSpPr txBox="1">
            <a:spLocks/>
          </p:cNvSpPr>
          <p:nvPr/>
        </p:nvSpPr>
        <p:spPr>
          <a:xfrm>
            <a:off x="421668" y="5646090"/>
            <a:ext cx="1138355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38</a:t>
            </a:r>
            <a:r>
              <a:rPr lang="en-GB" baseline="30000" dirty="0">
                <a:latin typeface="Museo 300" panose="02000000000000000000" pitchFamily="50" charset="0"/>
                <a:cs typeface="Gisha" panose="020B0502040204020203" pitchFamily="34" charset="-79"/>
              </a:rPr>
              <a:t>o</a:t>
            </a: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0C7EE9F-BD4C-4A91-B55C-3CD9AD479D99}"/>
              </a:ext>
            </a:extLst>
          </p:cNvPr>
          <p:cNvSpPr txBox="1">
            <a:spLocks/>
          </p:cNvSpPr>
          <p:nvPr/>
        </p:nvSpPr>
        <p:spPr>
          <a:xfrm>
            <a:off x="290996" y="5091356"/>
            <a:ext cx="2473728" cy="53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useo 300" panose="02000000000000000000" pitchFamily="50" charset="0"/>
                <a:cs typeface="Gisha" panose="020B0502040204020203" pitchFamily="34" charset="-79"/>
              </a:rPr>
              <a:t>Warm regime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Museo 300" panose="02000000000000000000" pitchFamily="50" charset="0"/>
              <a:cs typeface="Gisha" panose="020B0502040204020203" pitchFamily="34" charset="-79"/>
            </a:endParaRP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B2C7C88D-D26F-4CB4-83AE-F9C3FA9BEE25}"/>
              </a:ext>
            </a:extLst>
          </p:cNvPr>
          <p:cNvSpPr/>
          <p:nvPr/>
        </p:nvSpPr>
        <p:spPr>
          <a:xfrm>
            <a:off x="6376779" y="5377964"/>
            <a:ext cx="1148872" cy="703058"/>
          </a:xfrm>
          <a:prstGeom prst="hexagon">
            <a:avLst/>
          </a:prstGeom>
          <a:solidFill>
            <a:srgbClr val="FF2F2F">
              <a:alpha val="6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FB174665-A5C0-4635-90C4-0270B0FB12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6529971" y="5501429"/>
            <a:ext cx="842484" cy="399086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A6A3ABAD-9720-4C7C-A3C9-809066A75EC5}"/>
              </a:ext>
            </a:extLst>
          </p:cNvPr>
          <p:cNvSpPr txBox="1">
            <a:spLocks/>
          </p:cNvSpPr>
          <p:nvPr/>
        </p:nvSpPr>
        <p:spPr>
          <a:xfrm>
            <a:off x="6637561" y="5094334"/>
            <a:ext cx="891178" cy="188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42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C46340-0258-40BD-B1CB-A2AC668113CB}"/>
              </a:ext>
            </a:extLst>
          </p:cNvPr>
          <p:cNvCxnSpPr>
            <a:cxnSpLocks/>
          </p:cNvCxnSpPr>
          <p:nvPr/>
        </p:nvCxnSpPr>
        <p:spPr>
          <a:xfrm flipV="1">
            <a:off x="2899851" y="2453034"/>
            <a:ext cx="585887" cy="39444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4AF0E2-210F-4122-A705-8781229A73F0}"/>
              </a:ext>
            </a:extLst>
          </p:cNvPr>
          <p:cNvCxnSpPr>
            <a:cxnSpLocks/>
          </p:cNvCxnSpPr>
          <p:nvPr/>
        </p:nvCxnSpPr>
        <p:spPr>
          <a:xfrm>
            <a:off x="2922207" y="3338407"/>
            <a:ext cx="604954" cy="3591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801F491-D7C6-48A9-865A-471D9A529FA3}"/>
              </a:ext>
            </a:extLst>
          </p:cNvPr>
          <p:cNvCxnSpPr>
            <a:cxnSpLocks/>
          </p:cNvCxnSpPr>
          <p:nvPr/>
        </p:nvCxnSpPr>
        <p:spPr>
          <a:xfrm flipV="1">
            <a:off x="7574255" y="5736453"/>
            <a:ext cx="648000" cy="453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E7BCD8-BAB3-47E5-BDAF-F270609D6140}"/>
              </a:ext>
            </a:extLst>
          </p:cNvPr>
          <p:cNvCxnSpPr>
            <a:cxnSpLocks/>
          </p:cNvCxnSpPr>
          <p:nvPr/>
        </p:nvCxnSpPr>
        <p:spPr>
          <a:xfrm flipV="1">
            <a:off x="9821678" y="5667690"/>
            <a:ext cx="612000" cy="453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97C9ADF-F8AF-4347-9549-2ED8A76DEC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8340330" y="5443188"/>
            <a:ext cx="1188142" cy="61898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6EB140F-F687-42DE-8492-1D77129251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5" b="81400"/>
          <a:stretch/>
        </p:blipFill>
        <p:spPr>
          <a:xfrm>
            <a:off x="8467955" y="5230749"/>
            <a:ext cx="1132528" cy="69908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CC93F82-F650-447D-B771-B2556E9B84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0691747" y="5250187"/>
            <a:ext cx="963633" cy="81849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5EC03643-EC64-4BEC-A173-B29AB11644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10764756" y="5476300"/>
            <a:ext cx="777686" cy="405153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CF3FBFE6-0A2B-4D8F-8680-C615C0056851}"/>
              </a:ext>
            </a:extLst>
          </p:cNvPr>
          <p:cNvSpPr/>
          <p:nvPr/>
        </p:nvSpPr>
        <p:spPr>
          <a:xfrm>
            <a:off x="3622785" y="1863808"/>
            <a:ext cx="1885178" cy="853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F4C887-F17D-476A-B7BE-2DD7D97DA763}"/>
              </a:ext>
            </a:extLst>
          </p:cNvPr>
          <p:cNvSpPr/>
          <p:nvPr/>
        </p:nvSpPr>
        <p:spPr>
          <a:xfrm>
            <a:off x="3624580" y="3300171"/>
            <a:ext cx="1885178" cy="853545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AF2903-1EC0-4097-BDCE-8F3108F3E2ED}"/>
              </a:ext>
            </a:extLst>
          </p:cNvPr>
          <p:cNvSpPr/>
          <p:nvPr/>
        </p:nvSpPr>
        <p:spPr>
          <a:xfrm>
            <a:off x="3622785" y="4639622"/>
            <a:ext cx="1885178" cy="853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D540784-FAD2-40AF-BA38-5A1EC862AA0D}"/>
              </a:ext>
            </a:extLst>
          </p:cNvPr>
          <p:cNvSpPr/>
          <p:nvPr/>
        </p:nvSpPr>
        <p:spPr>
          <a:xfrm>
            <a:off x="3622785" y="5984099"/>
            <a:ext cx="1885178" cy="853545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8694BC66-995B-4311-A8C4-DB8F829C9564}"/>
              </a:ext>
            </a:extLst>
          </p:cNvPr>
          <p:cNvSpPr txBox="1">
            <a:spLocks/>
          </p:cNvSpPr>
          <p:nvPr/>
        </p:nvSpPr>
        <p:spPr>
          <a:xfrm>
            <a:off x="3358893" y="1442622"/>
            <a:ext cx="2446771" cy="394441"/>
          </a:xfrm>
          <a:prstGeom prst="rect">
            <a:avLst/>
          </a:prstGeom>
          <a:solidFill>
            <a:schemeClr val="tx2">
              <a:lumMod val="60000"/>
              <a:lumOff val="40000"/>
              <a:alpha val="7217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chemeClr val="bg1"/>
                </a:solidFill>
                <a:latin typeface="Museo 300" panose="02000000000000000000" pitchFamily="50" charset="0"/>
                <a:cs typeface="Gisha" panose="020B0502040204020203" pitchFamily="34" charset="-79"/>
              </a:rPr>
              <a:t>Egg to adulthood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40260B3-3C55-4FAA-BB19-8F67694FE593}"/>
              </a:ext>
            </a:extLst>
          </p:cNvPr>
          <p:cNvCxnSpPr>
            <a:cxnSpLocks/>
          </p:cNvCxnSpPr>
          <p:nvPr/>
        </p:nvCxnSpPr>
        <p:spPr>
          <a:xfrm flipV="1">
            <a:off x="2959867" y="5139205"/>
            <a:ext cx="585887" cy="39444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A53A895-5493-4BE5-B892-5FF9C0546FDE}"/>
              </a:ext>
            </a:extLst>
          </p:cNvPr>
          <p:cNvCxnSpPr>
            <a:cxnSpLocks/>
          </p:cNvCxnSpPr>
          <p:nvPr/>
        </p:nvCxnSpPr>
        <p:spPr>
          <a:xfrm>
            <a:off x="2982223" y="6024578"/>
            <a:ext cx="604954" cy="3591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B778E945-3EB9-4FE3-88FB-B5AEF37459A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8" r="59385" b="3938"/>
          <a:stretch/>
        </p:blipFill>
        <p:spPr>
          <a:xfrm rot="10633409">
            <a:off x="4100931" y="1919445"/>
            <a:ext cx="850781" cy="238168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50403F19-6DA0-4105-9129-8AE743B6D46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635" r="59314" b="11431"/>
          <a:stretch/>
        </p:blipFill>
        <p:spPr>
          <a:xfrm rot="8508023">
            <a:off x="4833442" y="1942652"/>
            <a:ext cx="677641" cy="28802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57BDC25-959D-4BDD-84FE-7879FF677C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050958" y="2263923"/>
            <a:ext cx="842484" cy="39908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D55752E-17F1-4A79-9BD9-FFF764C21A7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8" r="59680" b="23898"/>
          <a:stretch/>
        </p:blipFill>
        <p:spPr>
          <a:xfrm>
            <a:off x="1834291" y="3053456"/>
            <a:ext cx="687661" cy="31786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6A33307-D8B4-4E9E-B5DD-8175DC57FD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8" r="59680" b="23898"/>
          <a:stretch/>
        </p:blipFill>
        <p:spPr>
          <a:xfrm>
            <a:off x="1762196" y="5738722"/>
            <a:ext cx="687661" cy="31786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0E1EA3A-BFE1-4BD8-AA4B-68BDD2999C3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46" r="86428" b="-1560"/>
          <a:stretch/>
        </p:blipFill>
        <p:spPr>
          <a:xfrm>
            <a:off x="3499960" y="1840998"/>
            <a:ext cx="568469" cy="348018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8F041E56-FC97-4A00-9450-76A1C0FBC6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8" r="59385" b="3938"/>
          <a:stretch/>
        </p:blipFill>
        <p:spPr>
          <a:xfrm rot="10633409">
            <a:off x="4106294" y="3379003"/>
            <a:ext cx="850781" cy="238168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90A3665-6515-41A6-B6F8-C68DE5F5B52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635" r="59314" b="11431"/>
          <a:stretch/>
        </p:blipFill>
        <p:spPr>
          <a:xfrm rot="8407174">
            <a:off x="4822205" y="3372527"/>
            <a:ext cx="677641" cy="28802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E5468DD-2EDF-4BE4-A828-E46281EB59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086843" y="3726943"/>
            <a:ext cx="842484" cy="39908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5E1576E7-9E7E-46AB-B16E-F9D01192E08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46" r="86428" b="-1560"/>
          <a:stretch/>
        </p:blipFill>
        <p:spPr>
          <a:xfrm>
            <a:off x="3527161" y="3298237"/>
            <a:ext cx="568469" cy="34801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64E87BA-40A8-4085-863A-11E2D809557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8" r="59385" b="3938"/>
          <a:stretch/>
        </p:blipFill>
        <p:spPr>
          <a:xfrm rot="10633409">
            <a:off x="4099678" y="4694548"/>
            <a:ext cx="850781" cy="23816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2EAD656-E709-4E9C-8C82-3333BEC2D14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635" r="59314" b="11431"/>
          <a:stretch/>
        </p:blipFill>
        <p:spPr>
          <a:xfrm rot="8433551">
            <a:off x="4830986" y="4705215"/>
            <a:ext cx="677641" cy="28802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DFADE441-9CF5-4134-8D84-6330E380CA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100649" y="5059642"/>
            <a:ext cx="842484" cy="399086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2FECD611-1F33-46E4-8002-D9980173F32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46" r="86428" b="-1560"/>
          <a:stretch/>
        </p:blipFill>
        <p:spPr>
          <a:xfrm>
            <a:off x="3499960" y="4639622"/>
            <a:ext cx="568469" cy="348018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A0168A4-011F-44CA-9E21-48834EE3730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8" r="59385" b="3938"/>
          <a:stretch/>
        </p:blipFill>
        <p:spPr>
          <a:xfrm rot="10633409">
            <a:off x="4115710" y="6019989"/>
            <a:ext cx="850781" cy="238168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D66EE69-3C0B-4334-AA3B-1FFEA6F09EB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635" r="59314" b="11431"/>
          <a:stretch/>
        </p:blipFill>
        <p:spPr>
          <a:xfrm rot="8495342">
            <a:off x="4831445" y="6053155"/>
            <a:ext cx="677641" cy="28802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FC4F4EC0-484C-446D-BCA4-B75F34FA4B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4094408" y="6419019"/>
            <a:ext cx="842484" cy="399086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01C26BD7-E624-485C-B856-727D64A4DF7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46" r="86428" b="-1560"/>
          <a:stretch/>
        </p:blipFill>
        <p:spPr>
          <a:xfrm>
            <a:off x="3525939" y="5958419"/>
            <a:ext cx="568469" cy="348018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2CC8A8F-9F0D-464F-BE8B-2E67CE3E312B}"/>
              </a:ext>
            </a:extLst>
          </p:cNvPr>
          <p:cNvCxnSpPr>
            <a:cxnSpLocks/>
          </p:cNvCxnSpPr>
          <p:nvPr/>
        </p:nvCxnSpPr>
        <p:spPr>
          <a:xfrm flipV="1">
            <a:off x="5695899" y="6006795"/>
            <a:ext cx="585887" cy="39444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5DFB029-A379-4F58-9353-859E036DDB15}"/>
              </a:ext>
            </a:extLst>
          </p:cNvPr>
          <p:cNvCxnSpPr>
            <a:cxnSpLocks/>
          </p:cNvCxnSpPr>
          <p:nvPr/>
        </p:nvCxnSpPr>
        <p:spPr>
          <a:xfrm>
            <a:off x="5680742" y="5041859"/>
            <a:ext cx="604954" cy="3591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BA6A025E-3379-4687-9EC1-70272E138E98}"/>
              </a:ext>
            </a:extLst>
          </p:cNvPr>
          <p:cNvSpPr txBox="1">
            <a:spLocks/>
          </p:cNvSpPr>
          <p:nvPr/>
        </p:nvSpPr>
        <p:spPr>
          <a:xfrm>
            <a:off x="5937046" y="707587"/>
            <a:ext cx="2066182" cy="756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5-Day Heatwave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E4A89BD-2256-4BD2-BD53-817EBD453365}"/>
              </a:ext>
            </a:extLst>
          </p:cNvPr>
          <p:cNvSpPr/>
          <p:nvPr/>
        </p:nvSpPr>
        <p:spPr>
          <a:xfrm>
            <a:off x="10429804" y="2414067"/>
            <a:ext cx="1393884" cy="1180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431D842-E5C2-46D6-876F-F41A1BFD6349}"/>
              </a:ext>
            </a:extLst>
          </p:cNvPr>
          <p:cNvSpPr/>
          <p:nvPr/>
        </p:nvSpPr>
        <p:spPr>
          <a:xfrm>
            <a:off x="8270816" y="2409362"/>
            <a:ext cx="1393884" cy="1180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501F1696-730A-494F-814A-16419154E89C}"/>
              </a:ext>
            </a:extLst>
          </p:cNvPr>
          <p:cNvSpPr/>
          <p:nvPr/>
        </p:nvSpPr>
        <p:spPr>
          <a:xfrm>
            <a:off x="6371744" y="2733167"/>
            <a:ext cx="1148872" cy="703058"/>
          </a:xfrm>
          <a:prstGeom prst="hexagon">
            <a:avLst/>
          </a:prstGeom>
          <a:solidFill>
            <a:srgbClr val="FF2F2F">
              <a:alpha val="6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300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5ED628C-34A3-4B68-A3D8-A4CFB4DEAB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7" t="35814" b="48053"/>
          <a:stretch/>
        </p:blipFill>
        <p:spPr>
          <a:xfrm>
            <a:off x="6524936" y="2856632"/>
            <a:ext cx="842484" cy="399086"/>
          </a:xfrm>
          <a:prstGeom prst="rect">
            <a:avLst/>
          </a:prstGeom>
        </p:spPr>
      </p:pic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44B867C7-1CAE-47E0-B0DD-3EA523BB93CC}"/>
              </a:ext>
            </a:extLst>
          </p:cNvPr>
          <p:cNvSpPr txBox="1">
            <a:spLocks/>
          </p:cNvSpPr>
          <p:nvPr/>
        </p:nvSpPr>
        <p:spPr>
          <a:xfrm>
            <a:off x="6637822" y="2465057"/>
            <a:ext cx="891178" cy="188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42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1DA7CF5-2280-44E9-AB34-48B7F2B69584}"/>
              </a:ext>
            </a:extLst>
          </p:cNvPr>
          <p:cNvCxnSpPr>
            <a:cxnSpLocks/>
          </p:cNvCxnSpPr>
          <p:nvPr/>
        </p:nvCxnSpPr>
        <p:spPr>
          <a:xfrm flipV="1">
            <a:off x="7574255" y="3080158"/>
            <a:ext cx="648000" cy="453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56B1F91-A2D9-4ACD-AE08-75913DFA620D}"/>
              </a:ext>
            </a:extLst>
          </p:cNvPr>
          <p:cNvCxnSpPr>
            <a:cxnSpLocks/>
          </p:cNvCxnSpPr>
          <p:nvPr/>
        </p:nvCxnSpPr>
        <p:spPr>
          <a:xfrm flipV="1">
            <a:off x="9816643" y="3022893"/>
            <a:ext cx="612000" cy="453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3CC42D7-C501-4B6E-AEE0-A3EC03A992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8335295" y="2798391"/>
            <a:ext cx="1188142" cy="61898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A068795F-6771-450B-B1AC-6AD6DA50BE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5" b="81400"/>
          <a:stretch/>
        </p:blipFill>
        <p:spPr>
          <a:xfrm>
            <a:off x="8462920" y="2585952"/>
            <a:ext cx="1132528" cy="699089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FAA39C2-BFCE-4AD4-8EBA-A19E0A93A6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26" r="72486" b="22562"/>
          <a:stretch/>
        </p:blipFill>
        <p:spPr>
          <a:xfrm>
            <a:off x="10686712" y="2605390"/>
            <a:ext cx="963633" cy="818494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656139E-4278-4732-94B4-FC4E9B766E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6" t="19187" b="64344"/>
          <a:stretch/>
        </p:blipFill>
        <p:spPr>
          <a:xfrm>
            <a:off x="10759721" y="2831503"/>
            <a:ext cx="777686" cy="405153"/>
          </a:xfrm>
          <a:prstGeom prst="rect">
            <a:avLst/>
          </a:prstGeom>
        </p:spPr>
      </p:pic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30E46F7-038F-4BFD-B842-7C4B182D6A5F}"/>
              </a:ext>
            </a:extLst>
          </p:cNvPr>
          <p:cNvCxnSpPr>
            <a:cxnSpLocks/>
          </p:cNvCxnSpPr>
          <p:nvPr/>
        </p:nvCxnSpPr>
        <p:spPr>
          <a:xfrm flipV="1">
            <a:off x="5690864" y="3361998"/>
            <a:ext cx="585887" cy="39444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BE74BF-4A70-4E81-8ABC-AAFFAC7035DE}"/>
              </a:ext>
            </a:extLst>
          </p:cNvPr>
          <p:cNvCxnSpPr>
            <a:cxnSpLocks/>
          </p:cNvCxnSpPr>
          <p:nvPr/>
        </p:nvCxnSpPr>
        <p:spPr>
          <a:xfrm>
            <a:off x="5675707" y="2397062"/>
            <a:ext cx="604954" cy="3591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Lightning bolt with solid fill">
            <a:extLst>
              <a:ext uri="{FF2B5EF4-FFF2-40B4-BE49-F238E27FC236}">
                <a16:creationId xmlns:a16="http://schemas.microsoft.com/office/drawing/2014/main" id="{3723F955-F260-7B72-9034-A186ABC85B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8634" y="2212467"/>
            <a:ext cx="323007" cy="3230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EDCAF-FA95-F3BA-D688-0319780A4569}"/>
              </a:ext>
            </a:extLst>
          </p:cNvPr>
          <p:cNvSpPr txBox="1">
            <a:spLocks/>
          </p:cNvSpPr>
          <p:nvPr/>
        </p:nvSpPr>
        <p:spPr>
          <a:xfrm>
            <a:off x="3499960" y="747073"/>
            <a:ext cx="2169238" cy="732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latin typeface="Museo 300" panose="02000000000000000000" pitchFamily="50" charset="0"/>
                <a:cs typeface="Gisha" panose="020B0502040204020203" pitchFamily="34" charset="-79"/>
              </a:rPr>
              <a:t>Developmental Acclimation</a:t>
            </a:r>
          </a:p>
        </p:txBody>
      </p:sp>
      <p:pic>
        <p:nvPicPr>
          <p:cNvPr id="5" name="Graphic 4" descr="Lightning bolt with solid fill">
            <a:extLst>
              <a:ext uri="{FF2B5EF4-FFF2-40B4-BE49-F238E27FC236}">
                <a16:creationId xmlns:a16="http://schemas.microsoft.com/office/drawing/2014/main" id="{572180B4-FD2E-CCDA-96AC-1D02BF7025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8725" y="4867370"/>
            <a:ext cx="323007" cy="3230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627CD0-7456-5FAB-6573-E3B0F26AE87C}"/>
              </a:ext>
            </a:extLst>
          </p:cNvPr>
          <p:cNvSpPr txBox="1">
            <a:spLocks/>
          </p:cNvSpPr>
          <p:nvPr/>
        </p:nvSpPr>
        <p:spPr>
          <a:xfrm>
            <a:off x="2899851" y="3717975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38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36099C-E1C4-F3CD-AB15-E9DBE6AEB3DE}"/>
              </a:ext>
            </a:extLst>
          </p:cNvPr>
          <p:cNvSpPr txBox="1">
            <a:spLocks/>
          </p:cNvSpPr>
          <p:nvPr/>
        </p:nvSpPr>
        <p:spPr>
          <a:xfrm>
            <a:off x="2922207" y="2116431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30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0278B-D84C-799B-046D-9F6DB7788C10}"/>
              </a:ext>
            </a:extLst>
          </p:cNvPr>
          <p:cNvSpPr txBox="1">
            <a:spLocks/>
          </p:cNvSpPr>
          <p:nvPr/>
        </p:nvSpPr>
        <p:spPr>
          <a:xfrm>
            <a:off x="2904929" y="6427736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38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50FC69-5A23-E939-8850-C24C726C1F94}"/>
              </a:ext>
            </a:extLst>
          </p:cNvPr>
          <p:cNvSpPr txBox="1">
            <a:spLocks/>
          </p:cNvSpPr>
          <p:nvPr/>
        </p:nvSpPr>
        <p:spPr>
          <a:xfrm>
            <a:off x="2927285" y="4826192"/>
            <a:ext cx="918084" cy="41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30</a:t>
            </a:r>
            <a:r>
              <a:rPr kumimoji="0" lang="en-GB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 300" panose="02000000000000000000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BA51BC-FD9D-D4B7-3FAA-AAB9A7FE2863}"/>
              </a:ext>
            </a:extLst>
          </p:cNvPr>
          <p:cNvSpPr txBox="1">
            <a:spLocks/>
          </p:cNvSpPr>
          <p:nvPr/>
        </p:nvSpPr>
        <p:spPr>
          <a:xfrm>
            <a:off x="1287701" y="-296746"/>
            <a:ext cx="10168085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4800" b="1" dirty="0">
                <a:latin typeface="Museo 300" panose="02000000000000000000" pitchFamily="50" charset="0"/>
                <a:cs typeface="Gisha" panose="020B0502040204020203" pitchFamily="34" charset="-79"/>
              </a:rPr>
              <a:t>Thermal acclimation protocol</a:t>
            </a:r>
          </a:p>
        </p:txBody>
      </p:sp>
    </p:spTree>
    <p:extLst>
      <p:ext uri="{BB962C8B-B14F-4D97-AF65-F5344CB8AC3E}">
        <p14:creationId xmlns:p14="http://schemas.microsoft.com/office/powerpoint/2010/main" val="405999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A77F75-FEB9-091B-F4EF-53D7016C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92" y="0"/>
            <a:ext cx="6364015" cy="3316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57C5B-203E-C82D-5B34-02A2E992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99" y="3429000"/>
            <a:ext cx="5400773" cy="3316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B9FF9-7A21-B9D1-F572-3FF31596B9EF}"/>
              </a:ext>
            </a:extLst>
          </p:cNvPr>
          <p:cNvSpPr txBox="1"/>
          <p:nvPr/>
        </p:nvSpPr>
        <p:spPr>
          <a:xfrm>
            <a:off x="1885361" y="-16025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F7785-0139-E45D-84FE-EDBCBF67DF1F}"/>
              </a:ext>
            </a:extLst>
          </p:cNvPr>
          <p:cNvSpPr txBox="1"/>
          <p:nvPr/>
        </p:nvSpPr>
        <p:spPr>
          <a:xfrm>
            <a:off x="1885361" y="3013501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7631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4907A9-4964-1336-EBFB-08373567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81" y="-240519"/>
            <a:ext cx="7738026" cy="7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2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421</Words>
  <Application>Microsoft Macintosh PowerPoint</Application>
  <PresentationFormat>Widescreen</PresentationFormat>
  <Paragraphs>104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Museo 300</vt:lpstr>
      <vt:lpstr>Office Theme</vt:lpstr>
      <vt:lpstr>Adaptation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methods</dc:title>
  <dc:creator>Kris Sales</dc:creator>
  <cp:lastModifiedBy>Ramakrishnan Vasudeva</cp:lastModifiedBy>
  <cp:revision>1</cp:revision>
  <dcterms:created xsi:type="dcterms:W3CDTF">2024-03-17T12:39:37Z</dcterms:created>
  <dcterms:modified xsi:type="dcterms:W3CDTF">2024-04-05T13:52:13Z</dcterms:modified>
</cp:coreProperties>
</file>