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8D960-A811-CD97-5807-5AA5DF6D8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7ED5EE-C279-075F-70C7-F86EDE36E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BAAF07-5ECE-EA87-1288-A5B54EB7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BC5-D68B-45EB-8D38-B756EAC81C74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687938-596E-72F0-06E1-F145BE78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BA2840-001F-5EE7-BBA4-DFF487DD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AE2F-1EF2-4C5A-A3DB-664E32A6B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5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B24ED-C7D8-ACE3-F66D-C4B5BE8B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1F5CD4-798D-720A-1E37-3AD8832EF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BC438A-FBEC-E427-3B5C-B2F7D8B5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BC5-D68B-45EB-8D38-B756EAC81C74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85107A-DF68-B80F-0C81-A77E1347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15FA47-8EAC-1BE9-53B5-BCE872A7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AE2F-1EF2-4C5A-A3DB-664E32A6B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43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2A7057-1398-C5E9-6D59-573911356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0E5B68-480E-C631-C2DF-FB59E7799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EA1733-35C9-2C5A-38A3-EB2CFB79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BC5-D68B-45EB-8D38-B756EAC81C74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F08FBF-6B80-86EE-DEE7-CDEF8266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BB4F4C-A496-B1FB-F67F-0C0AF48B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AE2F-1EF2-4C5A-A3DB-664E32A6B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23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23D42-E268-C30C-2FB2-FB802CD6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E3E784-1D8F-3A39-236F-CA21961CF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DC6F8A-9EE0-64BB-2ACC-2754ED1F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BC5-D68B-45EB-8D38-B756EAC81C74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B40CFA-4BBA-6A36-9F34-10996305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89AC3E-BAE4-F47B-9872-37F98A8D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AE2F-1EF2-4C5A-A3DB-664E32A6B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766C4-725E-FC33-5E6C-0DDC1666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E3A8D8-2D73-60F2-41C3-9DD633E98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1FA6B0-2602-2B41-321E-CF1039C7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BC5-D68B-45EB-8D38-B756EAC81C74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B4E200-6DF0-2FA7-70B5-DA314B60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926960-C149-7E4C-BCE4-89F0E150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AE2F-1EF2-4C5A-A3DB-664E32A6B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5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51B88-6CEB-00DE-CF0A-2645139B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B0AF30-FA03-6B16-7114-3F30683FB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D61719-0A86-819B-6DBC-2F7ED8DE2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130241-0BCC-CF25-8D82-C1062026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BC5-D68B-45EB-8D38-B756EAC81C74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42A5D2-1D96-2EB6-965B-FAA65202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CBD038-3DE9-F485-C0BE-867625C4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AE2F-1EF2-4C5A-A3DB-664E32A6B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2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F7DAF-5F20-2844-A8FF-C4F3AA9A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E2F0B8-6569-6FA4-B6B8-66BA655FD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175A10-CA01-20FD-68BC-EDED71553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B2FA90-959C-B1C2-231F-6EDB8F175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C13C59C-FA17-EF44-C0DE-0D4DFBBDE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DCF2232-F5E1-5B0D-CBE3-43C38510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BC5-D68B-45EB-8D38-B756EAC81C74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CD4997-DD58-D0BC-5F77-5C1396EE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0D412B-889B-2A19-80EB-7E155DE4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AE2F-1EF2-4C5A-A3DB-664E32A6B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27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7C349-0CF8-D3F0-D08E-A66DCBCC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C3D189-3E90-6283-576C-AE725838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BC5-D68B-45EB-8D38-B756EAC81C74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349EC8-357D-7D1B-A314-98D0B6ED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A1B293-393A-98EB-7BBD-C5288642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AE2F-1EF2-4C5A-A3DB-664E32A6B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32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5A9BA68-2817-42E8-4293-0CBAF37E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BC5-D68B-45EB-8D38-B756EAC81C74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AAA695-1135-B144-EF75-B3200869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46A046-21EB-2A0B-EF05-BDAB3F1E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AE2F-1EF2-4C5A-A3DB-664E32A6B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84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7AD8A-43C0-4DF7-7E0F-DFAC0EF0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08CF68-41E2-365C-95CA-5D2E8EE0A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13EA62-7B26-96D7-F7C7-2E866A86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BD9B5F-5273-5EE2-B008-F822B359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BC5-D68B-45EB-8D38-B756EAC81C74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29AD38-B205-6FA4-E071-E3BD8647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39A8D5-E77C-992A-6C62-7386E10C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AE2F-1EF2-4C5A-A3DB-664E32A6B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18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D54DE-4B98-DBF3-9395-84474B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C3A7C1-A9F0-A5D6-6665-CCAE1F3A1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446549-5BCB-F132-696A-76697CE83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A17535-0329-3FE0-4857-A1204012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BC5-D68B-45EB-8D38-B756EAC81C74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E8EBAB-8C0E-9BFC-383F-F51BE7B6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57BA1A-5759-2131-1D8B-F70D469B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AE2F-1EF2-4C5A-A3DB-664E32A6B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24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E40924-D816-4105-A98A-6D6E4CC1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B70984-09DE-0F98-4990-B4001635F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58420B-4957-A1B7-7ADB-3201B21CE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C5BC5-D68B-45EB-8D38-B756EAC81C74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599FD6-9AD1-A2E5-C121-E317675F4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3019ED-4672-50B9-A9FD-3A46AD3B9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5CAE2F-1EF2-4C5A-A3DB-664E32A6B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9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4524EBD-8D9C-1997-E79D-4C6635AA0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712" y="3424237"/>
            <a:ext cx="1879665" cy="62655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8D74845-022D-2252-7316-EF8487575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120" y="2346864"/>
            <a:ext cx="79533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225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Vavretchek da Silva</dc:creator>
  <cp:lastModifiedBy>Ricardo Vavretchek da Silva</cp:lastModifiedBy>
  <cp:revision>1</cp:revision>
  <dcterms:created xsi:type="dcterms:W3CDTF">2024-04-03T15:16:42Z</dcterms:created>
  <dcterms:modified xsi:type="dcterms:W3CDTF">2024-04-04T13:29:57Z</dcterms:modified>
</cp:coreProperties>
</file>