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AB2"/>
    <a:srgbClr val="0082B2"/>
    <a:srgbClr val="008299"/>
    <a:srgbClr val="004050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82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95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9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05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51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3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12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15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2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52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3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31ED-56F1-428E-B5D5-0828D8E793D7}" type="datetimeFigureOut">
              <a:rPr lang="es-MX" smtClean="0"/>
              <a:t>13/08/2012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064D0-DFA7-4A41-8EC0-3C41DBA6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15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lfram.com/broadcast/screencasts/howtoinputamatrix/?w=672&amp;h=664" TargetMode="External"/><Relationship Id="rId2" Type="http://schemas.openxmlformats.org/officeDocument/2006/relationships/hyperlink" Target="http://www.wolfram.com/broadcast/screencasts/handsonstart_spanis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rgbClr val="0082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MÉTODOS CUANTITATIVOS</a:t>
            </a: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67947" y="1888303"/>
            <a:ext cx="2634019" cy="1228299"/>
          </a:xfrm>
          <a:prstGeom prst="rect">
            <a:avLst/>
          </a:prstGeom>
          <a:solidFill>
            <a:srgbClr val="094A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3764235" y="2133964"/>
            <a:ext cx="668740" cy="614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3171331" y="2839603"/>
            <a:ext cx="185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Unidades de aprendizaje</a:t>
            </a:r>
            <a:endParaRPr lang="es-MX" sz="12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448293" y="1888302"/>
            <a:ext cx="2634019" cy="1228299"/>
          </a:xfrm>
          <a:prstGeom prst="rect">
            <a:avLst/>
          </a:prstGeom>
          <a:solidFill>
            <a:srgbClr val="094A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7444581" y="2270441"/>
            <a:ext cx="668740" cy="368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7105978" y="2839602"/>
            <a:ext cx="1557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Videos matemáticos</a:t>
            </a:r>
            <a:endParaRPr lang="es-MX" sz="12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otón de acción: Hacia delante o Siguiente 10">
            <a:hlinkClick r:id="" action="ppaction://noaction" highlightClick="1"/>
          </p:cNvPr>
          <p:cNvSpPr/>
          <p:nvPr/>
        </p:nvSpPr>
        <p:spPr>
          <a:xfrm>
            <a:off x="7581058" y="2345503"/>
            <a:ext cx="395785" cy="218364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6448293" y="4067901"/>
            <a:ext cx="2634019" cy="1228299"/>
          </a:xfrm>
          <a:prstGeom prst="rect">
            <a:avLst/>
          </a:prstGeom>
          <a:solidFill>
            <a:srgbClr val="094A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7444581" y="4450040"/>
            <a:ext cx="668740" cy="368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7376227" y="5015154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Alumnos</a:t>
            </a:r>
            <a:endParaRPr lang="es-MX" sz="12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767947" y="4067902"/>
            <a:ext cx="2634019" cy="1228299"/>
          </a:xfrm>
          <a:prstGeom prst="rect">
            <a:avLst/>
          </a:prstGeom>
          <a:solidFill>
            <a:srgbClr val="094A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3764235" y="4450041"/>
            <a:ext cx="668740" cy="368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545824" y="5019202"/>
            <a:ext cx="1105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Recursos web</a:t>
            </a:r>
            <a:endParaRPr lang="es-MX" sz="1200" dirty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rgbClr val="0082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Unidades de aprendizaje</a:t>
            </a: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4148" y="1651791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1338255" y="1740151"/>
            <a:ext cx="28929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Cálculo para el análisis económico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14148" y="2554817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1338255" y="2643177"/>
            <a:ext cx="126989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Álgebra lineal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14148" y="3457843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/>
          <p:cNvSpPr txBox="1"/>
          <p:nvPr/>
        </p:nvSpPr>
        <p:spPr>
          <a:xfrm>
            <a:off x="1338255" y="3546203"/>
            <a:ext cx="173175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 dinámicos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Botón de acción: Inicio 1">
            <a:hlinkClick r:id="" action="ppaction://noaction" highlightClick="1"/>
          </p:cNvPr>
          <p:cNvSpPr/>
          <p:nvPr/>
        </p:nvSpPr>
        <p:spPr>
          <a:xfrm>
            <a:off x="11532358" y="6346209"/>
            <a:ext cx="464024" cy="395785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rgbClr val="0082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Segoe UI" panose="020B0502040204020203" pitchFamily="34" charset="0"/>
                <a:cs typeface="Segoe UI" panose="020B0502040204020203" pitchFamily="34" charset="0"/>
              </a:rPr>
              <a:t>Videos matemáticos</a:t>
            </a: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4148" y="1651791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1338255" y="1740151"/>
            <a:ext cx="23832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err="1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Screencast</a:t>
            </a:r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MX" sz="1400" dirty="0" err="1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s-MX" sz="1400" dirty="0" err="1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athematica</a:t>
            </a:r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7.0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14148" y="2554817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1338255" y="2643177"/>
            <a:ext cx="24609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Matrices en </a:t>
            </a:r>
            <a:r>
              <a:rPr lang="es-MX" sz="1400" dirty="0" err="1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mathematica</a:t>
            </a:r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7.0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Botón de acción: Hacia delante o Siguiente 1">
            <a:hlinkClick r:id="" action="ppaction://noaction" highlightClick="1"/>
          </p:cNvPr>
          <p:cNvSpPr/>
          <p:nvPr/>
        </p:nvSpPr>
        <p:spPr>
          <a:xfrm>
            <a:off x="742161" y="1788299"/>
            <a:ext cx="300251" cy="211479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Botón de acción: Hacia delante o Siguiente 9">
            <a:hlinkClick r:id="" action="ppaction://noaction" highlightClick="1"/>
          </p:cNvPr>
          <p:cNvSpPr/>
          <p:nvPr/>
        </p:nvSpPr>
        <p:spPr>
          <a:xfrm>
            <a:off x="742160" y="2691325"/>
            <a:ext cx="300251" cy="211479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Botón de acción: Inicio 10">
            <a:hlinkClick r:id="" action="ppaction://noaction" highlightClick="1"/>
          </p:cNvPr>
          <p:cNvSpPr/>
          <p:nvPr/>
        </p:nvSpPr>
        <p:spPr>
          <a:xfrm>
            <a:off x="11532358" y="6346209"/>
            <a:ext cx="464024" cy="395785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878079" y="1699055"/>
            <a:ext cx="700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2"/>
              </a:rPr>
              <a:t>http://www.wolfram.com/broadcast/screencasts/handsonstart_spanish/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3878079" y="2581622"/>
            <a:ext cx="823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3"/>
              </a:rPr>
              <a:t>http://www.wolfram.com/broadcast/screencasts/howtoinputamatrix/?w=672&amp;h=664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614148" y="3457843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1338255" y="3546203"/>
            <a:ext cx="198182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Matrices en Excel 2010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otón de acción: Hacia delante o Siguiente 13">
            <a:hlinkClick r:id="" action="ppaction://noaction" highlightClick="1"/>
          </p:cNvPr>
          <p:cNvSpPr/>
          <p:nvPr/>
        </p:nvSpPr>
        <p:spPr>
          <a:xfrm>
            <a:off x="742160" y="3594351"/>
            <a:ext cx="300251" cy="211479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1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rgbClr val="0082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Recursos web</a:t>
            </a: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4148" y="1651791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1338255" y="1740151"/>
            <a:ext cx="101021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Graficador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14148" y="2554817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1338255" y="2643177"/>
            <a:ext cx="8595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Matrices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14148" y="3457843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/>
          <p:cNvSpPr txBox="1"/>
          <p:nvPr/>
        </p:nvSpPr>
        <p:spPr>
          <a:xfrm>
            <a:off x="1338255" y="3546203"/>
            <a:ext cx="94192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Tutoriales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Botón de acción: Inicio 1">
            <a:hlinkClick r:id="" action="ppaction://noaction" highlightClick="1"/>
          </p:cNvPr>
          <p:cNvSpPr/>
          <p:nvPr/>
        </p:nvSpPr>
        <p:spPr>
          <a:xfrm>
            <a:off x="11532358" y="6346209"/>
            <a:ext cx="464024" cy="395785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9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627797"/>
          </a:xfrm>
          <a:prstGeom prst="rect">
            <a:avLst/>
          </a:prstGeom>
          <a:solidFill>
            <a:srgbClr val="0082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Segoe UI" panose="020B0502040204020203" pitchFamily="34" charset="0"/>
                <a:cs typeface="Segoe UI" panose="020B0502040204020203" pitchFamily="34" charset="0"/>
              </a:rPr>
              <a:t>Exámenes a titulo de suficiencia 2012</a:t>
            </a:r>
            <a:endParaRPr lang="es-MX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14148" y="1651791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1338255" y="1740151"/>
            <a:ext cx="28929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Cálculo para el análisis económico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14148" y="2554817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1338255" y="2643177"/>
            <a:ext cx="126989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Álgebra lineal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14148" y="3392314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/>
          <p:cNvSpPr txBox="1"/>
          <p:nvPr/>
        </p:nvSpPr>
        <p:spPr>
          <a:xfrm>
            <a:off x="1338255" y="3480674"/>
            <a:ext cx="173175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 dinámicos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14148" y="4206980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338255" y="4295340"/>
            <a:ext cx="19960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Optimización dinámica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710751" y="1651791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5434858" y="1740151"/>
            <a:ext cx="22013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Estadística y probabilidad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10751" y="2554817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5434858" y="2643177"/>
            <a:ext cx="18718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Estadística inferencial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251075" y="1651791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8975182" y="1740151"/>
            <a:ext cx="11785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Econometría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8250438" y="2554817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8974545" y="2643177"/>
            <a:ext cx="21002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Modelos econométricos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8251075" y="3392314"/>
            <a:ext cx="556279" cy="484496"/>
          </a:xfrm>
          <a:prstGeom prst="rect">
            <a:avLst/>
          </a:prstGeom>
          <a:solidFill>
            <a:srgbClr val="008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8975182" y="3480674"/>
            <a:ext cx="15167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rgbClr val="094A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Series de tiempo</a:t>
            </a:r>
            <a:endParaRPr lang="es-MX" sz="1400" dirty="0">
              <a:solidFill>
                <a:srgbClr val="094AB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otón de acción: Inicio 26">
            <a:hlinkClick r:id="" action="ppaction://noaction" highlightClick="1"/>
          </p:cNvPr>
          <p:cNvSpPr/>
          <p:nvPr/>
        </p:nvSpPr>
        <p:spPr>
          <a:xfrm>
            <a:off x="11532358" y="6346209"/>
            <a:ext cx="464024" cy="395785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77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Díaz</dc:creator>
  <cp:lastModifiedBy>Raúl Díaz</cp:lastModifiedBy>
  <cp:revision>17</cp:revision>
  <dcterms:created xsi:type="dcterms:W3CDTF">2012-08-13T14:29:24Z</dcterms:created>
  <dcterms:modified xsi:type="dcterms:W3CDTF">2012-08-13T22:14:13Z</dcterms:modified>
</cp:coreProperties>
</file>