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diagrams/colors1.xml" ContentType="application/vnd.openxmlformats-officedocument.drawingml.diagramColors+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2" r:id="rId7"/>
    <p:sldId id="263" r:id="rId8"/>
    <p:sldId id="264" r:id="rId9"/>
    <p:sldId id="275" r:id="rId10"/>
    <p:sldId id="265" r:id="rId11"/>
    <p:sldId id="276" r:id="rId12"/>
    <p:sldId id="274" r:id="rId13"/>
    <p:sldId id="266" r:id="rId14"/>
    <p:sldId id="267" r:id="rId15"/>
    <p:sldId id="268"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1" autoAdjust="0"/>
    <p:restoredTop sz="94638" autoAdjust="0"/>
  </p:normalViewPr>
  <p:slideViewPr>
    <p:cSldViewPr>
      <p:cViewPr>
        <p:scale>
          <a:sx n="90" d="100"/>
          <a:sy n="90" d="100"/>
        </p:scale>
        <p:origin x="-1404"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3AA15B-3DB0-4CBC-A94A-9A877309B30A}" type="doc">
      <dgm:prSet loTypeId="urn:microsoft.com/office/officeart/2005/8/layout/chevron2" loCatId="list" qsTypeId="urn:microsoft.com/office/officeart/2005/8/quickstyle/3d1" qsCatId="3D" csTypeId="urn:microsoft.com/office/officeart/2005/8/colors/accent1_3" csCatId="accent1" phldr="1"/>
      <dgm:spPr/>
      <dgm:t>
        <a:bodyPr/>
        <a:lstStyle/>
        <a:p>
          <a:endParaRPr lang="en-US"/>
        </a:p>
      </dgm:t>
    </dgm:pt>
    <dgm:pt modelId="{ED154D30-3862-4F9D-8085-7851BBB27B8D}">
      <dgm:prSet phldrT="[Text]"/>
      <dgm:spPr/>
      <dgm:t>
        <a:bodyPr/>
        <a:lstStyle/>
        <a:p>
          <a:r>
            <a:rPr lang="en-US" dirty="0"/>
            <a:t>Start</a:t>
          </a:r>
        </a:p>
      </dgm:t>
    </dgm:pt>
    <dgm:pt modelId="{E9FDCA70-1710-4657-BB90-541C8C6DF04C}" type="parTrans" cxnId="{311878E1-B52B-44FD-9BED-7D71192AEEA2}">
      <dgm:prSet/>
      <dgm:spPr/>
      <dgm:t>
        <a:bodyPr/>
        <a:lstStyle/>
        <a:p>
          <a:endParaRPr lang="en-US"/>
        </a:p>
      </dgm:t>
    </dgm:pt>
    <dgm:pt modelId="{5015F37F-AB7B-4486-8014-4C736D797586}" type="sibTrans" cxnId="{311878E1-B52B-44FD-9BED-7D71192AEEA2}">
      <dgm:prSet/>
      <dgm:spPr/>
      <dgm:t>
        <a:bodyPr/>
        <a:lstStyle/>
        <a:p>
          <a:endParaRPr lang="en-US"/>
        </a:p>
      </dgm:t>
    </dgm:pt>
    <dgm:pt modelId="{4BC3EF1F-3F51-4DD7-9AC3-3A7CA037C5A0}">
      <dgm:prSet phldrT="[Text]"/>
      <dgm:spPr/>
      <dgm:t>
        <a:bodyPr/>
        <a:lstStyle/>
        <a:p>
          <a:r>
            <a:rPr lang="en-US"/>
            <a:t>Live GUI for interaction will appear on Screen.</a:t>
          </a:r>
        </a:p>
      </dgm:t>
    </dgm:pt>
    <dgm:pt modelId="{50175365-5E3A-406C-82FA-4ECB79712E11}" type="parTrans" cxnId="{E5CF71A0-D987-43C8-9E5F-7B870F4F7CE2}">
      <dgm:prSet/>
      <dgm:spPr/>
      <dgm:t>
        <a:bodyPr/>
        <a:lstStyle/>
        <a:p>
          <a:endParaRPr lang="en-US"/>
        </a:p>
      </dgm:t>
    </dgm:pt>
    <dgm:pt modelId="{91177B58-56A6-4D47-8757-2AADDED9DE2C}" type="sibTrans" cxnId="{E5CF71A0-D987-43C8-9E5F-7B870F4F7CE2}">
      <dgm:prSet/>
      <dgm:spPr/>
      <dgm:t>
        <a:bodyPr/>
        <a:lstStyle/>
        <a:p>
          <a:endParaRPr lang="en-US"/>
        </a:p>
      </dgm:t>
    </dgm:pt>
    <dgm:pt modelId="{B7374E34-4E81-46D4-B1EF-FF9A3278FD50}">
      <dgm:prSet phldrT="[Text]"/>
      <dgm:spPr/>
      <dgm:t>
        <a:bodyPr/>
        <a:lstStyle/>
        <a:p>
          <a:r>
            <a:rPr lang="en-US"/>
            <a:t>Perfrom</a:t>
          </a:r>
        </a:p>
      </dgm:t>
    </dgm:pt>
    <dgm:pt modelId="{F93A1239-1FB8-45A8-906D-A46104155732}" type="parTrans" cxnId="{5AABD290-E86A-4446-888E-426FCACA0408}">
      <dgm:prSet/>
      <dgm:spPr/>
      <dgm:t>
        <a:bodyPr/>
        <a:lstStyle/>
        <a:p>
          <a:endParaRPr lang="en-US"/>
        </a:p>
      </dgm:t>
    </dgm:pt>
    <dgm:pt modelId="{323D61A7-2D28-4AF7-AE51-A0C0CBB4CC20}" type="sibTrans" cxnId="{5AABD290-E86A-4446-888E-426FCACA0408}">
      <dgm:prSet/>
      <dgm:spPr/>
      <dgm:t>
        <a:bodyPr/>
        <a:lstStyle/>
        <a:p>
          <a:endParaRPr lang="en-US"/>
        </a:p>
      </dgm:t>
    </dgm:pt>
    <dgm:pt modelId="{D8CBF844-EC0A-4B0D-8E43-CD8055667A8A}">
      <dgm:prSet phldrT="[Text]"/>
      <dgm:spPr/>
      <dgm:t>
        <a:bodyPr/>
        <a:lstStyle/>
        <a:p>
          <a:r>
            <a:rPr lang="en-US" dirty="0"/>
            <a:t>It will </a:t>
          </a:r>
          <a:r>
            <a:rPr lang="en-US" dirty="0" err="1"/>
            <a:t>perfrom</a:t>
          </a:r>
          <a:r>
            <a:rPr lang="en-US" dirty="0"/>
            <a:t> the required task for the user like opening Notepad, Searching on Browser, Temperature,  Focus Mode etc.</a:t>
          </a:r>
        </a:p>
      </dgm:t>
    </dgm:pt>
    <dgm:pt modelId="{4267257C-A6FE-4CAF-A873-CFC6471655E9}" type="parTrans" cxnId="{35EA41EF-ADD8-4C0E-A860-2139411F19DA}">
      <dgm:prSet/>
      <dgm:spPr/>
      <dgm:t>
        <a:bodyPr/>
        <a:lstStyle/>
        <a:p>
          <a:endParaRPr lang="en-US"/>
        </a:p>
      </dgm:t>
    </dgm:pt>
    <dgm:pt modelId="{067B6A08-DF65-4155-BF27-D2E644313273}" type="sibTrans" cxnId="{35EA41EF-ADD8-4C0E-A860-2139411F19DA}">
      <dgm:prSet/>
      <dgm:spPr/>
      <dgm:t>
        <a:bodyPr/>
        <a:lstStyle/>
        <a:p>
          <a:endParaRPr lang="en-US"/>
        </a:p>
      </dgm:t>
    </dgm:pt>
    <dgm:pt modelId="{923C084C-A675-4B29-9EE3-87E589903997}">
      <dgm:prSet phldrT="[Text]"/>
      <dgm:spPr/>
      <dgm:t>
        <a:bodyPr/>
        <a:lstStyle/>
        <a:p>
          <a:r>
            <a:rPr lang="en-US"/>
            <a:t>Exit</a:t>
          </a:r>
        </a:p>
      </dgm:t>
    </dgm:pt>
    <dgm:pt modelId="{BE369D2F-AE83-4853-85D2-E4A9AF1CABB4}" type="parTrans" cxnId="{C17C8AEF-5833-4B34-9637-28F1D28663D9}">
      <dgm:prSet/>
      <dgm:spPr/>
      <dgm:t>
        <a:bodyPr/>
        <a:lstStyle/>
        <a:p>
          <a:endParaRPr lang="en-US"/>
        </a:p>
      </dgm:t>
    </dgm:pt>
    <dgm:pt modelId="{D3382B68-E5ED-46EE-9F47-A231B29C1E6B}" type="sibTrans" cxnId="{C17C8AEF-5833-4B34-9637-28F1D28663D9}">
      <dgm:prSet/>
      <dgm:spPr/>
      <dgm:t>
        <a:bodyPr/>
        <a:lstStyle/>
        <a:p>
          <a:endParaRPr lang="en-US"/>
        </a:p>
      </dgm:t>
    </dgm:pt>
    <dgm:pt modelId="{685E4D26-F4FA-4DA3-A041-ADF03180AA21}">
      <dgm:prSet phldrT="[Text]"/>
      <dgm:spPr/>
      <dgm:t>
        <a:bodyPr/>
        <a:lstStyle/>
        <a:p>
          <a:r>
            <a:rPr lang="en-US" dirty="0"/>
            <a:t>It keeps on asking for the command from user until the user  say </a:t>
          </a:r>
          <a:r>
            <a:rPr lang="en-US" dirty="0" smtClean="0"/>
            <a:t>“Finally Sleep". </a:t>
          </a:r>
          <a:r>
            <a:rPr lang="en-US" dirty="0"/>
            <a:t>Once the user say </a:t>
          </a:r>
          <a:r>
            <a:rPr lang="en-US" dirty="0" smtClean="0"/>
            <a:t>“Finally Sleep", </a:t>
          </a:r>
          <a:r>
            <a:rPr lang="en-US" dirty="0"/>
            <a:t>it exits.</a:t>
          </a:r>
        </a:p>
      </dgm:t>
    </dgm:pt>
    <dgm:pt modelId="{E7225CCE-F72F-4A99-A036-A5A5683B90B6}" type="parTrans" cxnId="{76350C09-0D81-4E34-8146-45006765D457}">
      <dgm:prSet/>
      <dgm:spPr/>
      <dgm:t>
        <a:bodyPr/>
        <a:lstStyle/>
        <a:p>
          <a:endParaRPr lang="en-US"/>
        </a:p>
      </dgm:t>
    </dgm:pt>
    <dgm:pt modelId="{411E5785-3494-436D-8403-5832791BF9CF}" type="sibTrans" cxnId="{76350C09-0D81-4E34-8146-45006765D457}">
      <dgm:prSet/>
      <dgm:spPr/>
      <dgm:t>
        <a:bodyPr/>
        <a:lstStyle/>
        <a:p>
          <a:endParaRPr lang="en-US"/>
        </a:p>
      </dgm:t>
    </dgm:pt>
    <dgm:pt modelId="{19166144-2855-4122-A5AA-04EB97221BF1}">
      <dgm:prSet/>
      <dgm:spPr/>
      <dgm:t>
        <a:bodyPr/>
        <a:lstStyle/>
        <a:p>
          <a:r>
            <a:rPr lang="en-US" dirty="0"/>
            <a:t>Input</a:t>
          </a:r>
        </a:p>
      </dgm:t>
    </dgm:pt>
    <dgm:pt modelId="{F0F5EB8C-8E74-488D-AB57-900776297235}" type="parTrans" cxnId="{14A62C70-563C-48E3-A33C-EA15DE023B25}">
      <dgm:prSet/>
      <dgm:spPr/>
      <dgm:t>
        <a:bodyPr/>
        <a:lstStyle/>
        <a:p>
          <a:endParaRPr lang="en-US"/>
        </a:p>
      </dgm:t>
    </dgm:pt>
    <dgm:pt modelId="{C0E91059-E784-4E11-9446-0A0AF4822A0B}" type="sibTrans" cxnId="{14A62C70-563C-48E3-A33C-EA15DE023B25}">
      <dgm:prSet/>
      <dgm:spPr/>
      <dgm:t>
        <a:bodyPr/>
        <a:lstStyle/>
        <a:p>
          <a:endParaRPr lang="en-US"/>
        </a:p>
      </dgm:t>
    </dgm:pt>
    <dgm:pt modelId="{08A01826-7D04-4A24-A627-F581A2C59F77}">
      <dgm:prSet/>
      <dgm:spPr/>
      <dgm:t>
        <a:bodyPr/>
        <a:lstStyle/>
        <a:p>
          <a:r>
            <a:rPr lang="en-US"/>
            <a:t>It will take input through voice commands related to the task which is required to be done.</a:t>
          </a:r>
        </a:p>
      </dgm:t>
    </dgm:pt>
    <dgm:pt modelId="{FAD27ADA-E22F-4A6F-BDA4-6C48209BF487}" type="parTrans" cxnId="{CAD8015E-F42F-4ACF-BC65-BD8B0D3C2463}">
      <dgm:prSet/>
      <dgm:spPr/>
      <dgm:t>
        <a:bodyPr/>
        <a:lstStyle/>
        <a:p>
          <a:endParaRPr lang="en-US"/>
        </a:p>
      </dgm:t>
    </dgm:pt>
    <dgm:pt modelId="{A6106B83-7D58-4B2D-A6F5-1998EDD49A2C}" type="sibTrans" cxnId="{CAD8015E-F42F-4ACF-BC65-BD8B0D3C2463}">
      <dgm:prSet/>
      <dgm:spPr/>
      <dgm:t>
        <a:bodyPr/>
        <a:lstStyle/>
        <a:p>
          <a:endParaRPr lang="en-US"/>
        </a:p>
      </dgm:t>
    </dgm:pt>
    <dgm:pt modelId="{D276B56A-5948-4BA8-A71F-7C7C8A9C76A8}" type="pres">
      <dgm:prSet presAssocID="{213AA15B-3DB0-4CBC-A94A-9A877309B30A}" presName="linearFlow" presStyleCnt="0">
        <dgm:presLayoutVars>
          <dgm:dir/>
          <dgm:animLvl val="lvl"/>
          <dgm:resizeHandles val="exact"/>
        </dgm:presLayoutVars>
      </dgm:prSet>
      <dgm:spPr/>
      <dgm:t>
        <a:bodyPr/>
        <a:lstStyle/>
        <a:p>
          <a:endParaRPr lang="en-US"/>
        </a:p>
      </dgm:t>
    </dgm:pt>
    <dgm:pt modelId="{8D62B325-7A11-4C03-B2CF-DA662CC0C9BA}" type="pres">
      <dgm:prSet presAssocID="{ED154D30-3862-4F9D-8085-7851BBB27B8D}" presName="composite" presStyleCnt="0"/>
      <dgm:spPr/>
      <dgm:t>
        <a:bodyPr/>
        <a:lstStyle/>
        <a:p>
          <a:endParaRPr lang="en-US"/>
        </a:p>
      </dgm:t>
    </dgm:pt>
    <dgm:pt modelId="{6F262334-F23C-4AFB-9E52-780C47415073}" type="pres">
      <dgm:prSet presAssocID="{ED154D30-3862-4F9D-8085-7851BBB27B8D}" presName="parentText" presStyleLbl="alignNode1" presStyleIdx="0" presStyleCnt="4">
        <dgm:presLayoutVars>
          <dgm:chMax val="1"/>
          <dgm:bulletEnabled val="1"/>
        </dgm:presLayoutVars>
      </dgm:prSet>
      <dgm:spPr/>
      <dgm:t>
        <a:bodyPr/>
        <a:lstStyle/>
        <a:p>
          <a:endParaRPr lang="en-US"/>
        </a:p>
      </dgm:t>
    </dgm:pt>
    <dgm:pt modelId="{D6CBA9FC-CC8D-4270-AD12-D967D4E3AAEB}" type="pres">
      <dgm:prSet presAssocID="{ED154D30-3862-4F9D-8085-7851BBB27B8D}" presName="descendantText" presStyleLbl="alignAcc1" presStyleIdx="0" presStyleCnt="4" custLinFactNeighborY="-333">
        <dgm:presLayoutVars>
          <dgm:bulletEnabled val="1"/>
        </dgm:presLayoutVars>
      </dgm:prSet>
      <dgm:spPr/>
      <dgm:t>
        <a:bodyPr/>
        <a:lstStyle/>
        <a:p>
          <a:endParaRPr lang="en-US"/>
        </a:p>
      </dgm:t>
    </dgm:pt>
    <dgm:pt modelId="{FDC5E80C-369D-4DBE-B21E-0BAF3456612A}" type="pres">
      <dgm:prSet presAssocID="{5015F37F-AB7B-4486-8014-4C736D797586}" presName="sp" presStyleCnt="0"/>
      <dgm:spPr/>
      <dgm:t>
        <a:bodyPr/>
        <a:lstStyle/>
        <a:p>
          <a:endParaRPr lang="en-US"/>
        </a:p>
      </dgm:t>
    </dgm:pt>
    <dgm:pt modelId="{A9ABAF8B-650C-4D4A-A4C0-0AF406E0466D}" type="pres">
      <dgm:prSet presAssocID="{19166144-2855-4122-A5AA-04EB97221BF1}" presName="composite" presStyleCnt="0"/>
      <dgm:spPr/>
      <dgm:t>
        <a:bodyPr/>
        <a:lstStyle/>
        <a:p>
          <a:endParaRPr lang="en-US"/>
        </a:p>
      </dgm:t>
    </dgm:pt>
    <dgm:pt modelId="{5025695D-042A-4FE4-A354-6418E0F5206B}" type="pres">
      <dgm:prSet presAssocID="{19166144-2855-4122-A5AA-04EB97221BF1}" presName="parentText" presStyleLbl="alignNode1" presStyleIdx="1" presStyleCnt="4">
        <dgm:presLayoutVars>
          <dgm:chMax val="1"/>
          <dgm:bulletEnabled val="1"/>
        </dgm:presLayoutVars>
      </dgm:prSet>
      <dgm:spPr/>
      <dgm:t>
        <a:bodyPr/>
        <a:lstStyle/>
        <a:p>
          <a:endParaRPr lang="en-US"/>
        </a:p>
      </dgm:t>
    </dgm:pt>
    <dgm:pt modelId="{5A19B5E5-7F90-4174-A929-CEDDFF6078CE}" type="pres">
      <dgm:prSet presAssocID="{19166144-2855-4122-A5AA-04EB97221BF1}" presName="descendantText" presStyleLbl="alignAcc1" presStyleIdx="1" presStyleCnt="4">
        <dgm:presLayoutVars>
          <dgm:bulletEnabled val="1"/>
        </dgm:presLayoutVars>
      </dgm:prSet>
      <dgm:spPr/>
      <dgm:t>
        <a:bodyPr/>
        <a:lstStyle/>
        <a:p>
          <a:endParaRPr lang="en-US"/>
        </a:p>
      </dgm:t>
    </dgm:pt>
    <dgm:pt modelId="{AB84E269-1479-429D-A479-1FB623A13FAD}" type="pres">
      <dgm:prSet presAssocID="{C0E91059-E784-4E11-9446-0A0AF4822A0B}" presName="sp" presStyleCnt="0"/>
      <dgm:spPr/>
      <dgm:t>
        <a:bodyPr/>
        <a:lstStyle/>
        <a:p>
          <a:endParaRPr lang="en-US"/>
        </a:p>
      </dgm:t>
    </dgm:pt>
    <dgm:pt modelId="{E9CB7B1A-64EE-40D4-823A-3456B5368AA9}" type="pres">
      <dgm:prSet presAssocID="{B7374E34-4E81-46D4-B1EF-FF9A3278FD50}" presName="composite" presStyleCnt="0"/>
      <dgm:spPr/>
      <dgm:t>
        <a:bodyPr/>
        <a:lstStyle/>
        <a:p>
          <a:endParaRPr lang="en-US"/>
        </a:p>
      </dgm:t>
    </dgm:pt>
    <dgm:pt modelId="{C5B2493A-E110-4FA4-93E4-E5E23E05D55A}" type="pres">
      <dgm:prSet presAssocID="{B7374E34-4E81-46D4-B1EF-FF9A3278FD50}" presName="parentText" presStyleLbl="alignNode1" presStyleIdx="2" presStyleCnt="4">
        <dgm:presLayoutVars>
          <dgm:chMax val="1"/>
          <dgm:bulletEnabled val="1"/>
        </dgm:presLayoutVars>
      </dgm:prSet>
      <dgm:spPr/>
      <dgm:t>
        <a:bodyPr/>
        <a:lstStyle/>
        <a:p>
          <a:endParaRPr lang="en-US"/>
        </a:p>
      </dgm:t>
    </dgm:pt>
    <dgm:pt modelId="{64EA0E78-5B6A-443A-AE90-694A5C57F3FA}" type="pres">
      <dgm:prSet presAssocID="{B7374E34-4E81-46D4-B1EF-FF9A3278FD50}" presName="descendantText" presStyleLbl="alignAcc1" presStyleIdx="2" presStyleCnt="4">
        <dgm:presLayoutVars>
          <dgm:bulletEnabled val="1"/>
        </dgm:presLayoutVars>
      </dgm:prSet>
      <dgm:spPr/>
      <dgm:t>
        <a:bodyPr/>
        <a:lstStyle/>
        <a:p>
          <a:endParaRPr lang="en-US"/>
        </a:p>
      </dgm:t>
    </dgm:pt>
    <dgm:pt modelId="{2A854BBD-F25B-440F-8260-92F2280EE4B9}" type="pres">
      <dgm:prSet presAssocID="{323D61A7-2D28-4AF7-AE51-A0C0CBB4CC20}" presName="sp" presStyleCnt="0"/>
      <dgm:spPr/>
      <dgm:t>
        <a:bodyPr/>
        <a:lstStyle/>
        <a:p>
          <a:endParaRPr lang="en-US"/>
        </a:p>
      </dgm:t>
    </dgm:pt>
    <dgm:pt modelId="{6C7B6558-4693-4176-B8B7-91171D127635}" type="pres">
      <dgm:prSet presAssocID="{923C084C-A675-4B29-9EE3-87E589903997}" presName="composite" presStyleCnt="0"/>
      <dgm:spPr/>
      <dgm:t>
        <a:bodyPr/>
        <a:lstStyle/>
        <a:p>
          <a:endParaRPr lang="en-US"/>
        </a:p>
      </dgm:t>
    </dgm:pt>
    <dgm:pt modelId="{A9C55EB1-8EE3-4382-956E-7D725084C4D7}" type="pres">
      <dgm:prSet presAssocID="{923C084C-A675-4B29-9EE3-87E589903997}" presName="parentText" presStyleLbl="alignNode1" presStyleIdx="3" presStyleCnt="4">
        <dgm:presLayoutVars>
          <dgm:chMax val="1"/>
          <dgm:bulletEnabled val="1"/>
        </dgm:presLayoutVars>
      </dgm:prSet>
      <dgm:spPr/>
      <dgm:t>
        <a:bodyPr/>
        <a:lstStyle/>
        <a:p>
          <a:endParaRPr lang="en-US"/>
        </a:p>
      </dgm:t>
    </dgm:pt>
    <dgm:pt modelId="{474700F9-A1F1-40C2-A376-3E1E248DED2F}" type="pres">
      <dgm:prSet presAssocID="{923C084C-A675-4B29-9EE3-87E589903997}" presName="descendantText" presStyleLbl="alignAcc1" presStyleIdx="3" presStyleCnt="4">
        <dgm:presLayoutVars>
          <dgm:bulletEnabled val="1"/>
        </dgm:presLayoutVars>
      </dgm:prSet>
      <dgm:spPr/>
      <dgm:t>
        <a:bodyPr/>
        <a:lstStyle/>
        <a:p>
          <a:endParaRPr lang="en-US"/>
        </a:p>
      </dgm:t>
    </dgm:pt>
  </dgm:ptLst>
  <dgm:cxnLst>
    <dgm:cxn modelId="{720DCA16-B2EB-46B9-8F7E-5933B7AB5334}" type="presOf" srcId="{D8CBF844-EC0A-4B0D-8E43-CD8055667A8A}" destId="{64EA0E78-5B6A-443A-AE90-694A5C57F3FA}" srcOrd="0" destOrd="0" presId="urn:microsoft.com/office/officeart/2005/8/layout/chevron2"/>
    <dgm:cxn modelId="{F3A24F4B-9EC8-466A-A50B-236E643792F6}" type="presOf" srcId="{685E4D26-F4FA-4DA3-A041-ADF03180AA21}" destId="{474700F9-A1F1-40C2-A376-3E1E248DED2F}" srcOrd="0" destOrd="0" presId="urn:microsoft.com/office/officeart/2005/8/layout/chevron2"/>
    <dgm:cxn modelId="{35EA41EF-ADD8-4C0E-A860-2139411F19DA}" srcId="{B7374E34-4E81-46D4-B1EF-FF9A3278FD50}" destId="{D8CBF844-EC0A-4B0D-8E43-CD8055667A8A}" srcOrd="0" destOrd="0" parTransId="{4267257C-A6FE-4CAF-A873-CFC6471655E9}" sibTransId="{067B6A08-DF65-4155-BF27-D2E644313273}"/>
    <dgm:cxn modelId="{14A62C70-563C-48E3-A33C-EA15DE023B25}" srcId="{213AA15B-3DB0-4CBC-A94A-9A877309B30A}" destId="{19166144-2855-4122-A5AA-04EB97221BF1}" srcOrd="1" destOrd="0" parTransId="{F0F5EB8C-8E74-488D-AB57-900776297235}" sibTransId="{C0E91059-E784-4E11-9446-0A0AF4822A0B}"/>
    <dgm:cxn modelId="{CAD8015E-F42F-4ACF-BC65-BD8B0D3C2463}" srcId="{19166144-2855-4122-A5AA-04EB97221BF1}" destId="{08A01826-7D04-4A24-A627-F581A2C59F77}" srcOrd="0" destOrd="0" parTransId="{FAD27ADA-E22F-4A6F-BDA4-6C48209BF487}" sibTransId="{A6106B83-7D58-4B2D-A6F5-1998EDD49A2C}"/>
    <dgm:cxn modelId="{C17C8AEF-5833-4B34-9637-28F1D28663D9}" srcId="{213AA15B-3DB0-4CBC-A94A-9A877309B30A}" destId="{923C084C-A675-4B29-9EE3-87E589903997}" srcOrd="3" destOrd="0" parTransId="{BE369D2F-AE83-4853-85D2-E4A9AF1CABB4}" sibTransId="{D3382B68-E5ED-46EE-9F47-A231B29C1E6B}"/>
    <dgm:cxn modelId="{B5995D22-07B8-4A82-A9CA-B4478E8A49C4}" type="presOf" srcId="{19166144-2855-4122-A5AA-04EB97221BF1}" destId="{5025695D-042A-4FE4-A354-6418E0F5206B}" srcOrd="0" destOrd="0" presId="urn:microsoft.com/office/officeart/2005/8/layout/chevron2"/>
    <dgm:cxn modelId="{F49F0D84-0B01-4303-A7E4-52F5896E77B7}" type="presOf" srcId="{213AA15B-3DB0-4CBC-A94A-9A877309B30A}" destId="{D276B56A-5948-4BA8-A71F-7C7C8A9C76A8}" srcOrd="0" destOrd="0" presId="urn:microsoft.com/office/officeart/2005/8/layout/chevron2"/>
    <dgm:cxn modelId="{311878E1-B52B-44FD-9BED-7D71192AEEA2}" srcId="{213AA15B-3DB0-4CBC-A94A-9A877309B30A}" destId="{ED154D30-3862-4F9D-8085-7851BBB27B8D}" srcOrd="0" destOrd="0" parTransId="{E9FDCA70-1710-4657-BB90-541C8C6DF04C}" sibTransId="{5015F37F-AB7B-4486-8014-4C736D797586}"/>
    <dgm:cxn modelId="{76350C09-0D81-4E34-8146-45006765D457}" srcId="{923C084C-A675-4B29-9EE3-87E589903997}" destId="{685E4D26-F4FA-4DA3-A041-ADF03180AA21}" srcOrd="0" destOrd="0" parTransId="{E7225CCE-F72F-4A99-A036-A5A5683B90B6}" sibTransId="{411E5785-3494-436D-8403-5832791BF9CF}"/>
    <dgm:cxn modelId="{4BEDD0DE-C016-463E-A4F5-786C37BBF091}" type="presOf" srcId="{ED154D30-3862-4F9D-8085-7851BBB27B8D}" destId="{6F262334-F23C-4AFB-9E52-780C47415073}" srcOrd="0" destOrd="0" presId="urn:microsoft.com/office/officeart/2005/8/layout/chevron2"/>
    <dgm:cxn modelId="{7C962B20-B0B2-4972-AF96-4F2CEB40C077}" type="presOf" srcId="{B7374E34-4E81-46D4-B1EF-FF9A3278FD50}" destId="{C5B2493A-E110-4FA4-93E4-E5E23E05D55A}" srcOrd="0" destOrd="0" presId="urn:microsoft.com/office/officeart/2005/8/layout/chevron2"/>
    <dgm:cxn modelId="{A2BD449E-2B30-4C90-867E-398F9C63BBAE}" type="presOf" srcId="{923C084C-A675-4B29-9EE3-87E589903997}" destId="{A9C55EB1-8EE3-4382-956E-7D725084C4D7}" srcOrd="0" destOrd="0" presId="urn:microsoft.com/office/officeart/2005/8/layout/chevron2"/>
    <dgm:cxn modelId="{E5CF71A0-D987-43C8-9E5F-7B870F4F7CE2}" srcId="{ED154D30-3862-4F9D-8085-7851BBB27B8D}" destId="{4BC3EF1F-3F51-4DD7-9AC3-3A7CA037C5A0}" srcOrd="0" destOrd="0" parTransId="{50175365-5E3A-406C-82FA-4ECB79712E11}" sibTransId="{91177B58-56A6-4D47-8757-2AADDED9DE2C}"/>
    <dgm:cxn modelId="{5AABD290-E86A-4446-888E-426FCACA0408}" srcId="{213AA15B-3DB0-4CBC-A94A-9A877309B30A}" destId="{B7374E34-4E81-46D4-B1EF-FF9A3278FD50}" srcOrd="2" destOrd="0" parTransId="{F93A1239-1FB8-45A8-906D-A46104155732}" sibTransId="{323D61A7-2D28-4AF7-AE51-A0C0CBB4CC20}"/>
    <dgm:cxn modelId="{4BC9D471-89A7-483D-ADC7-58564CDC2727}" type="presOf" srcId="{08A01826-7D04-4A24-A627-F581A2C59F77}" destId="{5A19B5E5-7F90-4174-A929-CEDDFF6078CE}" srcOrd="0" destOrd="0" presId="urn:microsoft.com/office/officeart/2005/8/layout/chevron2"/>
    <dgm:cxn modelId="{EEEC1BF2-77CE-4184-B934-5928390D7FB2}" type="presOf" srcId="{4BC3EF1F-3F51-4DD7-9AC3-3A7CA037C5A0}" destId="{D6CBA9FC-CC8D-4270-AD12-D967D4E3AAEB}" srcOrd="0" destOrd="0" presId="urn:microsoft.com/office/officeart/2005/8/layout/chevron2"/>
    <dgm:cxn modelId="{FBA92D8D-E06D-42E6-8663-1A9B9ACD90EA}" type="presParOf" srcId="{D276B56A-5948-4BA8-A71F-7C7C8A9C76A8}" destId="{8D62B325-7A11-4C03-B2CF-DA662CC0C9BA}" srcOrd="0" destOrd="0" presId="urn:microsoft.com/office/officeart/2005/8/layout/chevron2"/>
    <dgm:cxn modelId="{C9C1D598-4448-49A4-BF4E-A6100EEC1E2B}" type="presParOf" srcId="{8D62B325-7A11-4C03-B2CF-DA662CC0C9BA}" destId="{6F262334-F23C-4AFB-9E52-780C47415073}" srcOrd="0" destOrd="0" presId="urn:microsoft.com/office/officeart/2005/8/layout/chevron2"/>
    <dgm:cxn modelId="{A039D944-E4C4-4F2C-B011-5A8ECB4556AC}" type="presParOf" srcId="{8D62B325-7A11-4C03-B2CF-DA662CC0C9BA}" destId="{D6CBA9FC-CC8D-4270-AD12-D967D4E3AAEB}" srcOrd="1" destOrd="0" presId="urn:microsoft.com/office/officeart/2005/8/layout/chevron2"/>
    <dgm:cxn modelId="{69830D14-C98D-4023-80DD-E1FD58908767}" type="presParOf" srcId="{D276B56A-5948-4BA8-A71F-7C7C8A9C76A8}" destId="{FDC5E80C-369D-4DBE-B21E-0BAF3456612A}" srcOrd="1" destOrd="0" presId="urn:microsoft.com/office/officeart/2005/8/layout/chevron2"/>
    <dgm:cxn modelId="{5B9B6674-86CD-4C08-B2F7-8DC05B469565}" type="presParOf" srcId="{D276B56A-5948-4BA8-A71F-7C7C8A9C76A8}" destId="{A9ABAF8B-650C-4D4A-A4C0-0AF406E0466D}" srcOrd="2" destOrd="0" presId="urn:microsoft.com/office/officeart/2005/8/layout/chevron2"/>
    <dgm:cxn modelId="{C18F292B-F25A-47E7-8A79-F6EB9627B52C}" type="presParOf" srcId="{A9ABAF8B-650C-4D4A-A4C0-0AF406E0466D}" destId="{5025695D-042A-4FE4-A354-6418E0F5206B}" srcOrd="0" destOrd="0" presId="urn:microsoft.com/office/officeart/2005/8/layout/chevron2"/>
    <dgm:cxn modelId="{6269ED7B-5F34-4E16-94D5-35C46C6E5611}" type="presParOf" srcId="{A9ABAF8B-650C-4D4A-A4C0-0AF406E0466D}" destId="{5A19B5E5-7F90-4174-A929-CEDDFF6078CE}" srcOrd="1" destOrd="0" presId="urn:microsoft.com/office/officeart/2005/8/layout/chevron2"/>
    <dgm:cxn modelId="{12E7CA8D-1737-4273-8C97-62AE2DD548C2}" type="presParOf" srcId="{D276B56A-5948-4BA8-A71F-7C7C8A9C76A8}" destId="{AB84E269-1479-429D-A479-1FB623A13FAD}" srcOrd="3" destOrd="0" presId="urn:microsoft.com/office/officeart/2005/8/layout/chevron2"/>
    <dgm:cxn modelId="{4ACD777D-2BBA-46CB-8D27-8F7950218BD3}" type="presParOf" srcId="{D276B56A-5948-4BA8-A71F-7C7C8A9C76A8}" destId="{E9CB7B1A-64EE-40D4-823A-3456B5368AA9}" srcOrd="4" destOrd="0" presId="urn:microsoft.com/office/officeart/2005/8/layout/chevron2"/>
    <dgm:cxn modelId="{62824B1C-C3B7-4727-9FE0-A74448F5BF03}" type="presParOf" srcId="{E9CB7B1A-64EE-40D4-823A-3456B5368AA9}" destId="{C5B2493A-E110-4FA4-93E4-E5E23E05D55A}" srcOrd="0" destOrd="0" presId="urn:microsoft.com/office/officeart/2005/8/layout/chevron2"/>
    <dgm:cxn modelId="{5185E221-DC80-45F7-9133-97AEA3AD8C20}" type="presParOf" srcId="{E9CB7B1A-64EE-40D4-823A-3456B5368AA9}" destId="{64EA0E78-5B6A-443A-AE90-694A5C57F3FA}" srcOrd="1" destOrd="0" presId="urn:microsoft.com/office/officeart/2005/8/layout/chevron2"/>
    <dgm:cxn modelId="{BBB22402-0498-4DE1-BBE9-33665C896924}" type="presParOf" srcId="{D276B56A-5948-4BA8-A71F-7C7C8A9C76A8}" destId="{2A854BBD-F25B-440F-8260-92F2280EE4B9}" srcOrd="5" destOrd="0" presId="urn:microsoft.com/office/officeart/2005/8/layout/chevron2"/>
    <dgm:cxn modelId="{9360DBF5-08AB-4CFC-B691-1258A98926F7}" type="presParOf" srcId="{D276B56A-5948-4BA8-A71F-7C7C8A9C76A8}" destId="{6C7B6558-4693-4176-B8B7-91171D127635}" srcOrd="6" destOrd="0" presId="urn:microsoft.com/office/officeart/2005/8/layout/chevron2"/>
    <dgm:cxn modelId="{DCCC5277-3E40-4258-A06F-0D5E609B0888}" type="presParOf" srcId="{6C7B6558-4693-4176-B8B7-91171D127635}" destId="{A9C55EB1-8EE3-4382-956E-7D725084C4D7}" srcOrd="0" destOrd="0" presId="urn:microsoft.com/office/officeart/2005/8/layout/chevron2"/>
    <dgm:cxn modelId="{61CD1485-FFEC-4773-84A6-2508E28D12FC}" type="presParOf" srcId="{6C7B6558-4693-4176-B8B7-91171D127635}" destId="{474700F9-A1F1-40C2-A376-3E1E248DED2F}" srcOrd="1" destOrd="0" presId="urn:microsoft.com/office/officeart/2005/8/layout/chevron2"/>
  </dgm:cxnLst>
  <dgm:bg/>
  <dgm:whole/>
</dgm:dataModel>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A6A052B-2616-40E3-8725-38AB9213CC2E}"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D9408-E32C-4EE7-BADD-55F16C3C6A47}" type="slidenum">
              <a:rPr lang="en-US" smtClean="0"/>
              <a:pPr/>
              <a:t>‹#›</a:t>
            </a:fld>
            <a:endParaRPr lang="en-US"/>
          </a:p>
        </p:txBody>
      </p:sp>
    </p:spTree>
  </p:cSld>
  <p:clrMapOvr>
    <a:masterClrMapping/>
  </p:clrMapOvr>
  <p:transition spd="slow">
    <p:check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6A052B-2616-40E3-8725-38AB9213CC2E}"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D9408-E32C-4EE7-BADD-55F16C3C6A47}" type="slidenum">
              <a:rPr lang="en-US" smtClean="0"/>
              <a:pPr/>
              <a:t>‹#›</a:t>
            </a:fld>
            <a:endParaRPr lang="en-US"/>
          </a:p>
        </p:txBody>
      </p:sp>
    </p:spTree>
  </p:cSld>
  <p:clrMapOvr>
    <a:masterClrMapping/>
  </p:clrMapOvr>
  <p:transition spd="slow">
    <p:check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6A052B-2616-40E3-8725-38AB9213CC2E}"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D9408-E32C-4EE7-BADD-55F16C3C6A47}" type="slidenum">
              <a:rPr lang="en-US" smtClean="0"/>
              <a:pPr/>
              <a:t>‹#›</a:t>
            </a:fld>
            <a:endParaRPr lang="en-US"/>
          </a:p>
        </p:txBody>
      </p:sp>
    </p:spTree>
  </p:cSld>
  <p:clrMapOvr>
    <a:masterClrMapping/>
  </p:clrMapOvr>
  <p:transition spd="slow">
    <p:check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A6A052B-2616-40E3-8725-38AB9213CC2E}"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D9408-E32C-4EE7-BADD-55F16C3C6A47}" type="slidenum">
              <a:rPr lang="en-US" smtClean="0"/>
              <a:pPr/>
              <a:t>‹#›</a:t>
            </a:fld>
            <a:endParaRPr lang="en-US"/>
          </a:p>
        </p:txBody>
      </p:sp>
    </p:spTree>
  </p:cSld>
  <p:clrMapOvr>
    <a:masterClrMapping/>
  </p:clrMapOvr>
  <p:transition spd="slow">
    <p:check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A6A052B-2616-40E3-8725-38AB9213CC2E}" type="datetimeFigureOut">
              <a:rPr lang="en-US" smtClean="0"/>
              <a:pPr/>
              <a:t>1/18/2023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AD9408-E32C-4EE7-BADD-55F16C3C6A47}" type="slidenum">
              <a:rPr lang="en-US" smtClean="0"/>
              <a:pPr/>
              <a:t>‹#›</a:t>
            </a:fld>
            <a:endParaRPr lang="en-US"/>
          </a:p>
        </p:txBody>
      </p:sp>
    </p:spTree>
  </p:cSld>
  <p:clrMapOvr>
    <a:masterClrMapping/>
  </p:clrMapOvr>
  <p:transition spd="slow">
    <p:check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A6A052B-2616-40E3-8725-38AB9213CC2E}"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D9408-E32C-4EE7-BADD-55F16C3C6A47}" type="slidenum">
              <a:rPr lang="en-US" smtClean="0"/>
              <a:pPr/>
              <a:t>‹#›</a:t>
            </a:fld>
            <a:endParaRPr lang="en-US"/>
          </a:p>
        </p:txBody>
      </p:sp>
    </p:spTree>
  </p:cSld>
  <p:clrMapOvr>
    <a:masterClrMapping/>
  </p:clrMapOvr>
  <p:transition spd="slow">
    <p:check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A6A052B-2616-40E3-8725-38AB9213CC2E}" type="datetimeFigureOut">
              <a:rPr lang="en-US" smtClean="0"/>
              <a:pPr/>
              <a:t>1/18/2023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AD9408-E32C-4EE7-BADD-55F16C3C6A47}" type="slidenum">
              <a:rPr lang="en-US" smtClean="0"/>
              <a:pPr/>
              <a:t>‹#›</a:t>
            </a:fld>
            <a:endParaRPr lang="en-US"/>
          </a:p>
        </p:txBody>
      </p:sp>
    </p:spTree>
  </p:cSld>
  <p:clrMapOvr>
    <a:masterClrMapping/>
  </p:clrMapOvr>
  <p:transition spd="slow">
    <p:check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A6A052B-2616-40E3-8725-38AB9213CC2E}" type="datetimeFigureOut">
              <a:rPr lang="en-US" smtClean="0"/>
              <a:pPr/>
              <a:t>1/18/2023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AD9408-E32C-4EE7-BADD-55F16C3C6A47}" type="slidenum">
              <a:rPr lang="en-US" smtClean="0"/>
              <a:pPr/>
              <a:t>‹#›</a:t>
            </a:fld>
            <a:endParaRPr lang="en-US"/>
          </a:p>
        </p:txBody>
      </p:sp>
    </p:spTree>
  </p:cSld>
  <p:clrMapOvr>
    <a:masterClrMapping/>
  </p:clrMapOvr>
  <p:transition spd="slow">
    <p:check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6A052B-2616-40E3-8725-38AB9213CC2E}" type="datetimeFigureOut">
              <a:rPr lang="en-US" smtClean="0"/>
              <a:pPr/>
              <a:t>1/18/2023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AD9408-E32C-4EE7-BADD-55F16C3C6A47}" type="slidenum">
              <a:rPr lang="en-US" smtClean="0"/>
              <a:pPr/>
              <a:t>‹#›</a:t>
            </a:fld>
            <a:endParaRPr lang="en-US"/>
          </a:p>
        </p:txBody>
      </p:sp>
    </p:spTree>
  </p:cSld>
  <p:clrMapOvr>
    <a:masterClrMapping/>
  </p:clrMapOvr>
  <p:transition spd="slow">
    <p:check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6A052B-2616-40E3-8725-38AB9213CC2E}"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D9408-E32C-4EE7-BADD-55F16C3C6A47}" type="slidenum">
              <a:rPr lang="en-US" smtClean="0"/>
              <a:pPr/>
              <a:t>‹#›</a:t>
            </a:fld>
            <a:endParaRPr lang="en-US"/>
          </a:p>
        </p:txBody>
      </p:sp>
    </p:spTree>
  </p:cSld>
  <p:clrMapOvr>
    <a:masterClrMapping/>
  </p:clrMapOvr>
  <p:transition spd="slow">
    <p:check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A6A052B-2616-40E3-8725-38AB9213CC2E}" type="datetimeFigureOut">
              <a:rPr lang="en-US" smtClean="0"/>
              <a:pPr/>
              <a:t>1/18/2023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AD9408-E32C-4EE7-BADD-55F16C3C6A47}" type="slidenum">
              <a:rPr lang="en-US" smtClean="0"/>
              <a:pPr/>
              <a:t>‹#›</a:t>
            </a:fld>
            <a:endParaRPr lang="en-US"/>
          </a:p>
        </p:txBody>
      </p:sp>
    </p:spTree>
  </p:cSld>
  <p:clrMapOvr>
    <a:masterClrMapping/>
  </p:clrMapOvr>
  <p:transition spd="slow">
    <p:check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6A052B-2616-40E3-8725-38AB9213CC2E}" type="datetimeFigureOut">
              <a:rPr lang="en-US" smtClean="0"/>
              <a:pPr/>
              <a:t>1/18/2023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AD9408-E32C-4EE7-BADD-55F16C3C6A4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spd="slow">
    <p:checker/>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en-US" b="1" u="sng" dirty="0" smtClean="0">
                <a:solidFill>
                  <a:schemeClr val="accent1">
                    <a:lumMod val="60000"/>
                    <a:lumOff val="40000"/>
                  </a:schemeClr>
                </a:solidFill>
                <a:effectLst>
                  <a:outerShdw blurRad="38100" dist="38100" dir="2700000" algn="tl">
                    <a:srgbClr val="000000">
                      <a:alpha val="43137"/>
                    </a:srgbClr>
                  </a:outerShdw>
                </a:effectLst>
                <a:latin typeface="Californian FB" pitchFamily="18" charset="0"/>
              </a:rPr>
              <a:t>System</a:t>
            </a:r>
            <a:r>
              <a:rPr lang="en-US" b="1" dirty="0" smtClean="0">
                <a:solidFill>
                  <a:schemeClr val="accent1">
                    <a:lumMod val="60000"/>
                    <a:lumOff val="40000"/>
                  </a:schemeClr>
                </a:solidFill>
                <a:effectLst>
                  <a:outerShdw blurRad="38100" dist="38100" dir="2700000" algn="tl">
                    <a:srgbClr val="000000">
                      <a:alpha val="43137"/>
                    </a:srgbClr>
                  </a:outerShdw>
                </a:effectLst>
                <a:latin typeface="Californian FB" pitchFamily="18" charset="0"/>
              </a:rPr>
              <a:t> </a:t>
            </a:r>
            <a:r>
              <a:rPr lang="en-US" b="1" u="sng" dirty="0" smtClean="0">
                <a:solidFill>
                  <a:schemeClr val="accent1">
                    <a:lumMod val="60000"/>
                    <a:lumOff val="40000"/>
                  </a:schemeClr>
                </a:solidFill>
                <a:effectLst>
                  <a:outerShdw blurRad="38100" dist="38100" dir="2700000" algn="tl">
                    <a:srgbClr val="000000">
                      <a:alpha val="43137"/>
                    </a:srgbClr>
                  </a:outerShdw>
                </a:effectLst>
                <a:latin typeface="Californian FB" pitchFamily="18" charset="0"/>
              </a:rPr>
              <a:t>Assistant</a:t>
            </a:r>
            <a:r>
              <a:rPr lang="en-US" b="1" dirty="0" smtClean="0">
                <a:solidFill>
                  <a:schemeClr val="accent1">
                    <a:lumMod val="60000"/>
                    <a:lumOff val="40000"/>
                  </a:schemeClr>
                </a:solidFill>
                <a:effectLst>
                  <a:outerShdw blurRad="38100" dist="38100" dir="2700000" algn="tl">
                    <a:srgbClr val="000000">
                      <a:alpha val="43137"/>
                    </a:srgbClr>
                  </a:outerShdw>
                </a:effectLst>
                <a:latin typeface="Californian FB" pitchFamily="18" charset="0"/>
              </a:rPr>
              <a:t> </a:t>
            </a:r>
            <a:r>
              <a:rPr lang="en-US" b="1" u="sng" dirty="0" smtClean="0">
                <a:solidFill>
                  <a:schemeClr val="accent1">
                    <a:lumMod val="60000"/>
                    <a:lumOff val="40000"/>
                  </a:schemeClr>
                </a:solidFill>
                <a:effectLst>
                  <a:outerShdw blurRad="38100" dist="38100" dir="2700000" algn="tl">
                    <a:srgbClr val="000000">
                      <a:alpha val="43137"/>
                    </a:srgbClr>
                  </a:outerShdw>
                </a:effectLst>
                <a:latin typeface="Californian FB" pitchFamily="18" charset="0"/>
              </a:rPr>
              <a:t>(JARVIS</a:t>
            </a:r>
            <a:r>
              <a:rPr lang="en-US" b="1" dirty="0" smtClean="0">
                <a:solidFill>
                  <a:schemeClr val="accent1">
                    <a:lumMod val="60000"/>
                    <a:lumOff val="40000"/>
                  </a:schemeClr>
                </a:solidFill>
                <a:effectLst>
                  <a:outerShdw blurRad="38100" dist="38100" dir="2700000" algn="tl">
                    <a:srgbClr val="000000">
                      <a:alpha val="43137"/>
                    </a:srgbClr>
                  </a:outerShdw>
                </a:effectLst>
                <a:latin typeface="Californian FB" pitchFamily="18" charset="0"/>
              </a:rPr>
              <a:t>)</a:t>
            </a:r>
            <a:r>
              <a:rPr lang="en-US" b="1" dirty="0" smtClean="0">
                <a:solidFill>
                  <a:schemeClr val="tx2">
                    <a:lumMod val="60000"/>
                    <a:lumOff val="40000"/>
                  </a:schemeClr>
                </a:solidFill>
                <a:effectLst>
                  <a:outerShdw blurRad="38100" dist="38100" dir="2700000" algn="tl">
                    <a:srgbClr val="000000">
                      <a:alpha val="43137"/>
                    </a:srgbClr>
                  </a:outerShdw>
                </a:effectLst>
              </a:rPr>
              <a:t/>
            </a:r>
            <a:br>
              <a:rPr lang="en-US" b="1" dirty="0" smtClean="0">
                <a:solidFill>
                  <a:schemeClr val="tx2">
                    <a:lumMod val="60000"/>
                    <a:lumOff val="40000"/>
                  </a:schemeClr>
                </a:solidFill>
                <a:effectLst>
                  <a:outerShdw blurRad="38100" dist="38100" dir="2700000" algn="tl">
                    <a:srgbClr val="000000">
                      <a:alpha val="43137"/>
                    </a:srgbClr>
                  </a:outerShdw>
                </a:effectLst>
              </a:rPr>
            </a:br>
            <a:endParaRPr lang="en-US" b="1" dirty="0">
              <a:solidFill>
                <a:schemeClr val="tx2">
                  <a:lumMod val="60000"/>
                  <a:lumOff val="40000"/>
                </a:schemeClr>
              </a:solidFill>
              <a:effectLst>
                <a:outerShdw blurRad="38100" dist="38100" dir="2700000" algn="tl">
                  <a:srgbClr val="000000">
                    <a:alpha val="43137"/>
                  </a:srgbClr>
                </a:outerShdw>
              </a:effectLst>
            </a:endParaRPr>
          </a:p>
        </p:txBody>
      </p:sp>
    </p:spTree>
  </p:cSld>
  <p:clrMapOvr>
    <a:masterClrMapping/>
  </p:clrMapOvr>
  <p:transition spd="slow">
    <p:checker/>
  </p:transition>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dirty="0" smtClean="0">
                <a:latin typeface="Californian FB" pitchFamily="18" charset="0"/>
              </a:rPr>
              <a:t>Commands</a:t>
            </a:r>
            <a:endParaRPr lang="en-US" sz="4000" b="1" u="sng" dirty="0">
              <a:latin typeface="Californian FB" pitchFamily="18" charset="0"/>
            </a:endParaRPr>
          </a:p>
        </p:txBody>
      </p:sp>
      <p:sp>
        <p:nvSpPr>
          <p:cNvPr id="3" name="Content Placeholder 2"/>
          <p:cNvSpPr>
            <a:spLocks noGrp="1"/>
          </p:cNvSpPr>
          <p:nvPr>
            <p:ph idx="1"/>
          </p:nvPr>
        </p:nvSpPr>
        <p:spPr/>
        <p:txBody>
          <a:bodyPr>
            <a:normAutofit/>
          </a:bodyPr>
          <a:lstStyle/>
          <a:p>
            <a:pPr>
              <a:buNone/>
            </a:pPr>
            <a:r>
              <a:rPr lang="en-US" dirty="0" smtClean="0">
                <a:latin typeface="Aparajita" pitchFamily="18" charset="0"/>
                <a:cs typeface="Aparajita" pitchFamily="18" charset="0"/>
              </a:rPr>
              <a:t>There are mainly 4 types of commands are given :</a:t>
            </a:r>
          </a:p>
          <a:p>
            <a:pPr>
              <a:buNone/>
            </a:pPr>
            <a:endParaRPr lang="en-US" dirty="0" smtClean="0">
              <a:latin typeface="Aparajita" pitchFamily="18" charset="0"/>
              <a:cs typeface="Aparajita" pitchFamily="18" charset="0"/>
            </a:endParaRPr>
          </a:p>
          <a:p>
            <a:pPr>
              <a:buFont typeface="Wingdings" pitchFamily="2" charset="2"/>
              <a:buChar char="q"/>
            </a:pPr>
            <a:r>
              <a:rPr lang="en-US" sz="2200" b="1" dirty="0" smtClean="0">
                <a:latin typeface="Californian FB" pitchFamily="18" charset="0"/>
                <a:cs typeface="Aparajita" pitchFamily="18" charset="0"/>
              </a:rPr>
              <a:t>speak (): </a:t>
            </a:r>
          </a:p>
          <a:p>
            <a:pPr>
              <a:buNone/>
            </a:pPr>
            <a:r>
              <a:rPr lang="en-US" dirty="0" smtClean="0"/>
              <a:t>		</a:t>
            </a:r>
            <a:r>
              <a:rPr lang="en-US" sz="2000" dirty="0" smtClean="0"/>
              <a:t>The </a:t>
            </a:r>
            <a:r>
              <a:rPr lang="en-US" sz="2000" dirty="0"/>
              <a:t>speak function will be responsible for speaking whatever text is passed to it. </a:t>
            </a:r>
            <a:endParaRPr lang="en-US" sz="2000" dirty="0" smtClean="0"/>
          </a:p>
          <a:p>
            <a:pPr>
              <a:buNone/>
            </a:pPr>
            <a:endParaRPr lang="en-US" sz="2000" dirty="0" smtClean="0"/>
          </a:p>
          <a:p>
            <a:pPr lvl="0">
              <a:buFont typeface="Wingdings" pitchFamily="2" charset="2"/>
              <a:buChar char="q"/>
            </a:pPr>
            <a:r>
              <a:rPr lang="en-US" sz="2200" b="1" dirty="0" smtClean="0">
                <a:latin typeface="Californian FB" pitchFamily="18" charset="0"/>
              </a:rPr>
              <a:t>takeCommand </a:t>
            </a:r>
            <a:r>
              <a:rPr lang="en-US" sz="2200" b="1" dirty="0">
                <a:latin typeface="Californian FB" pitchFamily="18" charset="0"/>
              </a:rPr>
              <a:t>():</a:t>
            </a:r>
            <a:endParaRPr lang="en-US" sz="2200" dirty="0">
              <a:latin typeface="Californian FB" pitchFamily="18" charset="0"/>
            </a:endParaRPr>
          </a:p>
          <a:p>
            <a:pPr algn="just">
              <a:buNone/>
            </a:pPr>
            <a:r>
              <a:rPr lang="en-US" dirty="0"/>
              <a:t> </a:t>
            </a:r>
            <a:r>
              <a:rPr lang="en-US" dirty="0" smtClean="0"/>
              <a:t>		</a:t>
            </a:r>
            <a:r>
              <a:rPr lang="en-US" sz="2000" dirty="0" smtClean="0"/>
              <a:t>The </a:t>
            </a:r>
            <a:r>
              <a:rPr lang="en-US" sz="2000" dirty="0"/>
              <a:t>mction is used to take the command as input through microphone of user and returns the outstring. </a:t>
            </a:r>
          </a:p>
          <a:p>
            <a:pPr>
              <a:buFont typeface="Wingdings" pitchFamily="2" charset="2"/>
              <a:buChar char="q"/>
            </a:pPr>
            <a:endParaRPr lang="en-US" dirty="0"/>
          </a:p>
          <a:p>
            <a:pPr>
              <a:buNone/>
            </a:pPr>
            <a:endParaRPr lang="en-US" dirty="0" smtClean="0">
              <a:latin typeface="Aparajita" pitchFamily="18" charset="0"/>
              <a:cs typeface="Aparajita" pitchFamily="18" charset="0"/>
            </a:endParaRPr>
          </a:p>
          <a:p>
            <a:pPr>
              <a:buNone/>
            </a:pPr>
            <a:endParaRPr lang="en-US" dirty="0" smtClean="0">
              <a:latin typeface="Aparajita" pitchFamily="18" charset="0"/>
              <a:cs typeface="Aparajita" pitchFamily="18" charset="0"/>
            </a:endParaRPr>
          </a:p>
        </p:txBody>
      </p:sp>
    </p:spTree>
  </p:cSld>
  <p:clrMapOvr>
    <a:masterClrMapping/>
  </p:clrMapOvr>
  <p:transition spd="slow">
    <p:checker/>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lstStyle/>
          <a:p>
            <a:pPr lvl="0">
              <a:buFont typeface="Wingdings" pitchFamily="2" charset="2"/>
              <a:buChar char="q"/>
            </a:pPr>
            <a:r>
              <a:rPr lang="en-US" sz="2200" b="1" dirty="0">
                <a:latin typeface="Californian FB" pitchFamily="18" charset="0"/>
              </a:rPr>
              <a:t>wishMe</a:t>
            </a:r>
            <a:r>
              <a:rPr lang="en-US" sz="2200" b="1" dirty="0" smtClean="0">
                <a:latin typeface="Californian FB" pitchFamily="18" charset="0"/>
              </a:rPr>
              <a:t>():</a:t>
            </a:r>
          </a:p>
          <a:p>
            <a:pPr lvl="0">
              <a:buFont typeface="Wingdings" pitchFamily="2" charset="2"/>
              <a:buChar char="q"/>
            </a:pPr>
            <a:endParaRPr lang="en-US" sz="2200" b="1" dirty="0" smtClean="0">
              <a:latin typeface="Californian FB" pitchFamily="18" charset="0"/>
            </a:endParaRPr>
          </a:p>
          <a:p>
            <a:pPr lvl="0" algn="just">
              <a:buNone/>
            </a:pPr>
            <a:r>
              <a:rPr lang="en-US" b="1" dirty="0"/>
              <a:t>	</a:t>
            </a:r>
            <a:r>
              <a:rPr lang="en-US" b="1" dirty="0" smtClean="0"/>
              <a:t>	</a:t>
            </a:r>
            <a:r>
              <a:rPr lang="en-US" dirty="0" smtClean="0"/>
              <a:t> </a:t>
            </a:r>
            <a:r>
              <a:rPr lang="en-US" sz="2000" dirty="0">
                <a:latin typeface="Georgia" pitchFamily="18" charset="0"/>
              </a:rPr>
              <a:t>This function greets the user according to the time like </a:t>
            </a:r>
            <a:r>
              <a:rPr lang="en-US" sz="2000" dirty="0" smtClean="0">
                <a:latin typeface="Georgia" pitchFamily="18" charset="0"/>
              </a:rPr>
              <a:t>Good morning</a:t>
            </a:r>
            <a:r>
              <a:rPr lang="en-US" sz="2000" dirty="0">
                <a:latin typeface="Georgia" pitchFamily="18" charset="0"/>
              </a:rPr>
              <a:t>, Good afternoon and Good Evening</a:t>
            </a:r>
            <a:r>
              <a:rPr lang="en-US" sz="2000" dirty="0" smtClean="0">
                <a:latin typeface="Georgia" pitchFamily="18" charset="0"/>
              </a:rPr>
              <a:t>.</a:t>
            </a:r>
          </a:p>
          <a:p>
            <a:pPr lvl="0" algn="just">
              <a:buNone/>
            </a:pPr>
            <a:endParaRPr lang="en-US" sz="2000" dirty="0" smtClean="0">
              <a:latin typeface="Georgia" pitchFamily="18" charset="0"/>
            </a:endParaRPr>
          </a:p>
          <a:p>
            <a:pPr lvl="0">
              <a:buFont typeface="Wingdings" pitchFamily="2" charset="2"/>
              <a:buChar char="q"/>
            </a:pPr>
            <a:r>
              <a:rPr lang="en-US" sz="2000" dirty="0">
                <a:latin typeface="Aparajita" pitchFamily="18" charset="0"/>
                <a:cs typeface="Aparajita" pitchFamily="18" charset="0"/>
              </a:rPr>
              <a:t> </a:t>
            </a:r>
            <a:r>
              <a:rPr lang="en-US" sz="2200" b="1" dirty="0">
                <a:latin typeface="Californian FB" pitchFamily="18" charset="0"/>
              </a:rPr>
              <a:t>taskExecution(): </a:t>
            </a:r>
            <a:endParaRPr lang="en-US" sz="2200" b="1" dirty="0" smtClean="0">
              <a:latin typeface="Californian FB" pitchFamily="18" charset="0"/>
            </a:endParaRPr>
          </a:p>
          <a:p>
            <a:pPr lvl="0">
              <a:buFont typeface="Wingdings" pitchFamily="2" charset="2"/>
              <a:buChar char="q"/>
            </a:pPr>
            <a:endParaRPr lang="en-US" sz="2200" b="1" dirty="0">
              <a:latin typeface="Californian FB" pitchFamily="18" charset="0"/>
            </a:endParaRPr>
          </a:p>
          <a:p>
            <a:pPr algn="just">
              <a:buNone/>
            </a:pPr>
            <a:r>
              <a:rPr lang="en-US" sz="2000" dirty="0" smtClean="0"/>
              <a:t>		</a:t>
            </a:r>
            <a:r>
              <a:rPr lang="en-US" sz="2000" dirty="0" smtClean="0">
                <a:latin typeface="Georgia" pitchFamily="18" charset="0"/>
              </a:rPr>
              <a:t>This </a:t>
            </a:r>
            <a:r>
              <a:rPr lang="en-US" sz="2000" dirty="0">
                <a:latin typeface="Georgia" pitchFamily="18" charset="0"/>
              </a:rPr>
              <a:t>is the function which contains all the necessary task execution definition like searchGoogle(), searchYouTube(), searchWikipedia(), </a:t>
            </a:r>
            <a:r>
              <a:rPr lang="en-US" sz="2000" dirty="0" smtClean="0">
                <a:latin typeface="Georgia" pitchFamily="18" charset="0"/>
              </a:rPr>
              <a:t>latestnews(), </a:t>
            </a:r>
            <a:r>
              <a:rPr lang="en-US" sz="2000" dirty="0">
                <a:latin typeface="Georgia" pitchFamily="18" charset="0"/>
              </a:rPr>
              <a:t>Calculator(), sendMessage(), alarm()..Etc.</a:t>
            </a:r>
          </a:p>
          <a:p>
            <a:pPr lvl="0">
              <a:buFont typeface="Wingdings" pitchFamily="2" charset="2"/>
              <a:buChar char="q"/>
            </a:pPr>
            <a:endParaRPr lang="en-US" sz="2000" dirty="0" smtClean="0">
              <a:latin typeface="Aparajita" pitchFamily="18" charset="0"/>
              <a:cs typeface="Aparajita" pitchFamily="18" charset="0"/>
            </a:endParaRPr>
          </a:p>
        </p:txBody>
      </p:sp>
    </p:spTree>
  </p:cSld>
  <p:clrMapOvr>
    <a:masterClrMapping/>
  </p:clrMapOvr>
  <p:transition spd="slow">
    <p:checker/>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dirty="0" smtClean="0">
                <a:latin typeface="Californian FB" pitchFamily="18" charset="0"/>
              </a:rPr>
              <a:t>Advantages</a:t>
            </a:r>
            <a:endParaRPr lang="en-US" sz="4000" b="1" u="sng" dirty="0">
              <a:latin typeface="Californian FB" pitchFamily="18" charset="0"/>
            </a:endParaRPr>
          </a:p>
        </p:txBody>
      </p:sp>
      <p:sp>
        <p:nvSpPr>
          <p:cNvPr id="3" name="Content Placeholder 2"/>
          <p:cNvSpPr>
            <a:spLocks noGrp="1"/>
          </p:cNvSpPr>
          <p:nvPr>
            <p:ph idx="1"/>
          </p:nvPr>
        </p:nvSpPr>
        <p:spPr/>
        <p:txBody>
          <a:bodyPr/>
          <a:lstStyle/>
          <a:p>
            <a:pPr>
              <a:buFont typeface="Wingdings" pitchFamily="2" charset="2"/>
              <a:buChar char="ü"/>
            </a:pPr>
            <a:r>
              <a:rPr lang="en-US" dirty="0" smtClean="0"/>
              <a:t> </a:t>
            </a:r>
            <a:r>
              <a:rPr lang="en-US" dirty="0" smtClean="0">
                <a:latin typeface="Georgia" pitchFamily="18" charset="0"/>
              </a:rPr>
              <a:t>Easy to use.</a:t>
            </a:r>
          </a:p>
          <a:p>
            <a:pPr>
              <a:buFont typeface="Wingdings" pitchFamily="2" charset="2"/>
              <a:buChar char="ü"/>
            </a:pPr>
            <a:r>
              <a:rPr lang="en-US" dirty="0">
                <a:latin typeface="Georgia" pitchFamily="18" charset="0"/>
              </a:rPr>
              <a:t> </a:t>
            </a:r>
            <a:r>
              <a:rPr lang="en-US" dirty="0" smtClean="0">
                <a:latin typeface="Georgia" pitchFamily="18" charset="0"/>
              </a:rPr>
              <a:t>Can work with variety of commands.</a:t>
            </a:r>
          </a:p>
          <a:p>
            <a:pPr>
              <a:buFont typeface="Wingdings" pitchFamily="2" charset="2"/>
              <a:buChar char="ü"/>
            </a:pPr>
            <a:r>
              <a:rPr lang="en-US" dirty="0">
                <a:latin typeface="Georgia" pitchFamily="18" charset="0"/>
              </a:rPr>
              <a:t> </a:t>
            </a:r>
            <a:r>
              <a:rPr lang="en-US" dirty="0" smtClean="0">
                <a:latin typeface="Georgia" pitchFamily="18" charset="0"/>
              </a:rPr>
              <a:t>Custom Commands.</a:t>
            </a:r>
          </a:p>
          <a:p>
            <a:pPr>
              <a:buFont typeface="Wingdings" pitchFamily="2" charset="2"/>
              <a:buChar char="ü"/>
            </a:pPr>
            <a:r>
              <a:rPr lang="en-US" dirty="0">
                <a:latin typeface="Georgia" pitchFamily="18" charset="0"/>
              </a:rPr>
              <a:t> </a:t>
            </a:r>
            <a:r>
              <a:rPr lang="en-US" dirty="0" smtClean="0">
                <a:latin typeface="Georgia" pitchFamily="18" charset="0"/>
              </a:rPr>
              <a:t>Secure.</a:t>
            </a:r>
          </a:p>
          <a:p>
            <a:pPr>
              <a:buFont typeface="Wingdings" pitchFamily="2" charset="2"/>
              <a:buChar char="ü"/>
            </a:pPr>
            <a:r>
              <a:rPr lang="en-US" dirty="0">
                <a:latin typeface="Georgia" pitchFamily="18" charset="0"/>
              </a:rPr>
              <a:t> </a:t>
            </a:r>
            <a:r>
              <a:rPr lang="en-US" dirty="0" smtClean="0">
                <a:latin typeface="Georgia" pitchFamily="18" charset="0"/>
              </a:rPr>
              <a:t>Helpful for disabled. </a:t>
            </a:r>
          </a:p>
          <a:p>
            <a:pPr>
              <a:buFont typeface="Wingdings" pitchFamily="2" charset="2"/>
              <a:buChar char="ü"/>
            </a:pPr>
            <a:r>
              <a:rPr lang="en-US" dirty="0">
                <a:latin typeface="Georgia" pitchFamily="18" charset="0"/>
              </a:rPr>
              <a:t> </a:t>
            </a:r>
            <a:r>
              <a:rPr lang="en-US" dirty="0" smtClean="0">
                <a:latin typeface="Georgia" pitchFamily="18" charset="0"/>
              </a:rPr>
              <a:t>Increases the work productivity </a:t>
            </a:r>
          </a:p>
          <a:p>
            <a:pPr>
              <a:buFont typeface="Wingdings" pitchFamily="2" charset="2"/>
              <a:buChar char="ü"/>
            </a:pPr>
            <a:endParaRPr lang="en-US" dirty="0"/>
          </a:p>
        </p:txBody>
      </p:sp>
    </p:spTree>
  </p:cSld>
  <p:clrMapOvr>
    <a:masterClrMapping/>
  </p:clrMapOvr>
  <p:transition spd="slow">
    <p:checker/>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u="sng" dirty="0" smtClean="0">
                <a:latin typeface="Californian FB" pitchFamily="18" charset="0"/>
              </a:rPr>
              <a:t>Disadvantages</a:t>
            </a:r>
            <a:endParaRPr lang="en-US" b="1" u="sng" dirty="0">
              <a:latin typeface="Californian FB" pitchFamily="18" charset="0"/>
            </a:endParaRPr>
          </a:p>
        </p:txBody>
      </p:sp>
      <p:sp>
        <p:nvSpPr>
          <p:cNvPr id="3" name="Content Placeholder 2"/>
          <p:cNvSpPr>
            <a:spLocks noGrp="1"/>
          </p:cNvSpPr>
          <p:nvPr>
            <p:ph idx="1"/>
          </p:nvPr>
        </p:nvSpPr>
        <p:spPr/>
        <p:txBody>
          <a:bodyPr>
            <a:normAutofit lnSpcReduction="10000"/>
          </a:bodyPr>
          <a:lstStyle/>
          <a:p>
            <a:pPr>
              <a:buFont typeface="Courier New" pitchFamily="49" charset="0"/>
              <a:buChar char="o"/>
            </a:pPr>
            <a:r>
              <a:rPr lang="en-US" dirty="0" smtClean="0">
                <a:latin typeface="Georgia" pitchFamily="18" charset="0"/>
              </a:rPr>
              <a:t>It Supports English Language only.</a:t>
            </a:r>
          </a:p>
          <a:p>
            <a:pPr>
              <a:buFont typeface="Courier New" pitchFamily="49" charset="0"/>
              <a:buChar char="o"/>
            </a:pPr>
            <a:endParaRPr lang="en-US" dirty="0" smtClean="0">
              <a:latin typeface="Georgia" pitchFamily="18" charset="0"/>
            </a:endParaRPr>
          </a:p>
          <a:p>
            <a:pPr>
              <a:buFont typeface="Courier New" pitchFamily="49" charset="0"/>
              <a:buChar char="o"/>
            </a:pPr>
            <a:r>
              <a:rPr lang="en-US" dirty="0" smtClean="0">
                <a:latin typeface="Georgia" pitchFamily="18" charset="0"/>
              </a:rPr>
              <a:t>At a time Single task will be executed.</a:t>
            </a:r>
          </a:p>
          <a:p>
            <a:pPr>
              <a:buFont typeface="Courier New" pitchFamily="49" charset="0"/>
              <a:buChar char="o"/>
            </a:pPr>
            <a:endParaRPr lang="en-US" dirty="0" smtClean="0">
              <a:latin typeface="Georgia" pitchFamily="18" charset="0"/>
            </a:endParaRPr>
          </a:p>
          <a:p>
            <a:pPr>
              <a:buFont typeface="Courier New" pitchFamily="49" charset="0"/>
              <a:buChar char="o"/>
            </a:pPr>
            <a:r>
              <a:rPr lang="en-US" dirty="0" smtClean="0">
                <a:latin typeface="Georgia" pitchFamily="18" charset="0"/>
              </a:rPr>
              <a:t>Surroundings has to be crystal clear while giving commands.</a:t>
            </a:r>
          </a:p>
          <a:p>
            <a:pPr>
              <a:buFont typeface="Courier New" pitchFamily="49" charset="0"/>
              <a:buChar char="o"/>
            </a:pPr>
            <a:endParaRPr lang="en-US" dirty="0" smtClean="0">
              <a:latin typeface="Georgia" pitchFamily="18" charset="0"/>
            </a:endParaRPr>
          </a:p>
          <a:p>
            <a:pPr>
              <a:buFont typeface="Courier New" pitchFamily="49" charset="0"/>
              <a:buChar char="o"/>
            </a:pPr>
            <a:r>
              <a:rPr lang="en-US" dirty="0" smtClean="0">
                <a:latin typeface="Georgia" pitchFamily="18" charset="0"/>
              </a:rPr>
              <a:t>Supports limited Tasks only.</a:t>
            </a:r>
          </a:p>
        </p:txBody>
      </p:sp>
    </p:spTree>
  </p:cSld>
  <p:clrMapOvr>
    <a:masterClrMapping/>
  </p:clrMapOvr>
  <p:transition spd="slow">
    <p:checker/>
  </p:transition>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2">
                    <a:lumMod val="50000"/>
                  </a:schemeClr>
                </a:solidFill>
                <a:latin typeface="Californian FB" pitchFamily="18" charset="0"/>
              </a:rPr>
              <a:t>Requirements</a:t>
            </a:r>
            <a:endParaRPr lang="en-US" sz="4000" dirty="0">
              <a:solidFill>
                <a:schemeClr val="accent2">
                  <a:lumMod val="50000"/>
                </a:schemeClr>
              </a:solidFill>
              <a:latin typeface="Californian FB" pitchFamily="18" charset="0"/>
            </a:endParaRPr>
          </a:p>
        </p:txBody>
      </p:sp>
      <p:sp>
        <p:nvSpPr>
          <p:cNvPr id="3" name="Content Placeholder 2"/>
          <p:cNvSpPr>
            <a:spLocks noGrp="1"/>
          </p:cNvSpPr>
          <p:nvPr>
            <p:ph idx="1"/>
          </p:nvPr>
        </p:nvSpPr>
        <p:spPr/>
        <p:txBody>
          <a:bodyPr>
            <a:normAutofit/>
          </a:bodyPr>
          <a:lstStyle/>
          <a:p>
            <a:pPr algn="just"/>
            <a:r>
              <a:rPr lang="en-US" sz="2000" dirty="0" smtClean="0">
                <a:latin typeface="Georgia" pitchFamily="18" charset="0"/>
              </a:rPr>
              <a:t>Any Python IDE or visual studio </a:t>
            </a:r>
          </a:p>
          <a:p>
            <a:pPr algn="just"/>
            <a:endParaRPr lang="en-US" sz="2000" dirty="0" smtClean="0">
              <a:latin typeface="Georgia" pitchFamily="18" charset="0"/>
            </a:endParaRPr>
          </a:p>
          <a:p>
            <a:pPr algn="just"/>
            <a:r>
              <a:rPr lang="en-US" sz="2000" dirty="0" smtClean="0">
                <a:latin typeface="Georgia" pitchFamily="18" charset="0"/>
              </a:rPr>
              <a:t>Third Party python modules like (pyttsx3,bs4,googletrans, pyautogui, pyjokes…etc).</a:t>
            </a:r>
          </a:p>
          <a:p>
            <a:pPr algn="just"/>
            <a:r>
              <a:rPr lang="en-US" sz="2000" dirty="0" smtClean="0">
                <a:latin typeface="Georgia" pitchFamily="18" charset="0"/>
              </a:rPr>
              <a:t>PC or Laptop.</a:t>
            </a:r>
          </a:p>
          <a:p>
            <a:pPr algn="just"/>
            <a:endParaRPr lang="en-US" sz="2000" dirty="0" smtClean="0">
              <a:latin typeface="Georgia" pitchFamily="18" charset="0"/>
            </a:endParaRPr>
          </a:p>
          <a:p>
            <a:pPr algn="just"/>
            <a:r>
              <a:rPr lang="en-US" sz="2000" dirty="0" smtClean="0">
                <a:latin typeface="Georgia" pitchFamily="18" charset="0"/>
              </a:rPr>
              <a:t>High Speed Internet.</a:t>
            </a:r>
          </a:p>
          <a:p>
            <a:pPr algn="just"/>
            <a:endParaRPr lang="en-US" sz="2000" dirty="0" smtClean="0">
              <a:latin typeface="Georgia" pitchFamily="18" charset="0"/>
            </a:endParaRPr>
          </a:p>
          <a:p>
            <a:pPr algn="just"/>
            <a:r>
              <a:rPr lang="en-US" sz="2000" dirty="0" smtClean="0">
                <a:latin typeface="Georgia" pitchFamily="18" charset="0"/>
              </a:rPr>
              <a:t>API (Application Programming Interface).</a:t>
            </a:r>
          </a:p>
          <a:p>
            <a:pPr algn="just"/>
            <a:endParaRPr lang="en-US" sz="2000" dirty="0">
              <a:latin typeface="Georgia" pitchFamily="18" charset="0"/>
            </a:endParaRPr>
          </a:p>
        </p:txBody>
      </p:sp>
    </p:spTree>
  </p:cSld>
  <p:clrMapOvr>
    <a:masterClrMapping/>
  </p:clrMapOvr>
  <p:transition spd="slow">
    <p:checker/>
  </p:transition>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dirty="0" smtClean="0">
                <a:latin typeface="Californian FB" pitchFamily="18" charset="0"/>
              </a:rPr>
              <a:t>Conclusion</a:t>
            </a:r>
            <a:r>
              <a:rPr lang="en-US" dirty="0" smtClean="0"/>
              <a:t> </a:t>
            </a:r>
            <a:endParaRPr lang="en-US" dirty="0"/>
          </a:p>
        </p:txBody>
      </p:sp>
      <p:sp>
        <p:nvSpPr>
          <p:cNvPr id="3" name="Content Placeholder 2"/>
          <p:cNvSpPr>
            <a:spLocks noGrp="1"/>
          </p:cNvSpPr>
          <p:nvPr>
            <p:ph idx="1"/>
          </p:nvPr>
        </p:nvSpPr>
        <p:spPr/>
        <p:txBody>
          <a:bodyPr>
            <a:normAutofit fontScale="70000" lnSpcReduction="20000"/>
          </a:bodyPr>
          <a:lstStyle/>
          <a:p>
            <a:pPr algn="just"/>
            <a:r>
              <a:rPr lang="en-US" dirty="0" smtClean="0">
                <a:latin typeface="Georgia" pitchFamily="18" charset="0"/>
              </a:rPr>
              <a:t>In this  “Jarvis - The Personal Voice Assistant” we discussed planning, implementation and application of Digital Assistance. This project is built using open-source software modules with Python communities. The sequential flow of this project makes it more efficient, flexible and easier to add more additional features without disturbing the current system features and functionalities. It works on voice commands and also gives responses to the user supported question/query being asked or the voice command spoken by the user like opening any tasks and performing any operations. It is greeting the user in specific way then user feels liberal to interact with the virtual assistant. The virtual assistant should also eliminate any unnecessary manual work of the user. The entire system works on the verbal voice input.</a:t>
            </a:r>
            <a:endParaRPr lang="en-US" dirty="0">
              <a:latin typeface="Georgia" pitchFamily="18" charset="0"/>
            </a:endParaRPr>
          </a:p>
        </p:txBody>
      </p:sp>
    </p:spTree>
  </p:cSld>
  <p:clrMapOvr>
    <a:masterClrMapping/>
  </p:clrMapOvr>
  <p:transition spd="slow">
    <p:checker/>
  </p:transition>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17000" r="-18000"/>
          </a:stretch>
        </a:blipFill>
        <a:effectLst/>
      </p:bgPr>
    </p:bg>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US" sz="5400" b="1" u="sng" dirty="0" smtClean="0">
                <a:solidFill>
                  <a:schemeClr val="accent1">
                    <a:lumMod val="20000"/>
                    <a:lumOff val="80000"/>
                  </a:schemeClr>
                </a:solidFill>
                <a:latin typeface="Californian FB" pitchFamily="18" charset="0"/>
              </a:rPr>
              <a:t>AGENDA</a:t>
            </a:r>
            <a:endParaRPr lang="en-US" sz="5400" b="1" u="sng" dirty="0">
              <a:solidFill>
                <a:schemeClr val="accent1">
                  <a:lumMod val="20000"/>
                  <a:lumOff val="80000"/>
                </a:schemeClr>
              </a:solidFill>
              <a:latin typeface="Californian FB" pitchFamily="18" charset="0"/>
            </a:endParaRPr>
          </a:p>
        </p:txBody>
      </p:sp>
      <p:sp>
        <p:nvSpPr>
          <p:cNvPr id="8" name="Content Placeholder 7"/>
          <p:cNvSpPr>
            <a:spLocks noGrp="1"/>
          </p:cNvSpPr>
          <p:nvPr>
            <p:ph idx="1"/>
          </p:nvPr>
        </p:nvSpPr>
        <p:spPr/>
        <p:txBody>
          <a:bodyPr>
            <a:normAutofit/>
          </a:bodyPr>
          <a:lstStyle/>
          <a:p>
            <a:pPr>
              <a:buClr>
                <a:schemeClr val="accent2">
                  <a:lumMod val="20000"/>
                  <a:lumOff val="80000"/>
                </a:schemeClr>
              </a:buClr>
              <a:buFont typeface="Wingdings" pitchFamily="2" charset="2"/>
              <a:buChar char="v"/>
            </a:pPr>
            <a:r>
              <a:rPr lang="en-US" sz="2800" dirty="0" smtClean="0">
                <a:solidFill>
                  <a:schemeClr val="accent3">
                    <a:lumMod val="20000"/>
                    <a:lumOff val="80000"/>
                  </a:schemeClr>
                </a:solidFill>
                <a:latin typeface="Georgia" pitchFamily="18" charset="0"/>
              </a:rPr>
              <a:t>Introduction.</a:t>
            </a:r>
          </a:p>
          <a:p>
            <a:pPr>
              <a:buClr>
                <a:schemeClr val="accent2">
                  <a:lumMod val="20000"/>
                  <a:lumOff val="80000"/>
                </a:schemeClr>
              </a:buClr>
              <a:buFont typeface="Wingdings" pitchFamily="2" charset="2"/>
              <a:buChar char="v"/>
            </a:pPr>
            <a:r>
              <a:rPr lang="en-US" sz="2800" dirty="0" smtClean="0">
                <a:solidFill>
                  <a:schemeClr val="accent3">
                    <a:lumMod val="20000"/>
                    <a:lumOff val="80000"/>
                  </a:schemeClr>
                </a:solidFill>
                <a:latin typeface="Georgia" pitchFamily="18" charset="0"/>
              </a:rPr>
              <a:t>Overview.</a:t>
            </a:r>
          </a:p>
          <a:p>
            <a:pPr>
              <a:buClr>
                <a:schemeClr val="accent2">
                  <a:lumMod val="20000"/>
                  <a:lumOff val="80000"/>
                </a:schemeClr>
              </a:buClr>
              <a:buFont typeface="Wingdings" pitchFamily="2" charset="2"/>
              <a:buChar char="v"/>
            </a:pPr>
            <a:r>
              <a:rPr lang="en-US" sz="2800" dirty="0" smtClean="0">
                <a:solidFill>
                  <a:schemeClr val="accent3">
                    <a:lumMod val="20000"/>
                    <a:lumOff val="80000"/>
                  </a:schemeClr>
                </a:solidFill>
                <a:latin typeface="Georgia" pitchFamily="18" charset="0"/>
              </a:rPr>
              <a:t>Features.</a:t>
            </a:r>
          </a:p>
          <a:p>
            <a:pPr>
              <a:buClr>
                <a:schemeClr val="accent2">
                  <a:lumMod val="20000"/>
                  <a:lumOff val="80000"/>
                </a:schemeClr>
              </a:buClr>
              <a:buFont typeface="Wingdings" pitchFamily="2" charset="2"/>
              <a:buChar char="v"/>
            </a:pPr>
            <a:r>
              <a:rPr lang="en-US" sz="2800" dirty="0" smtClean="0">
                <a:solidFill>
                  <a:schemeClr val="accent3">
                    <a:lumMod val="20000"/>
                    <a:lumOff val="80000"/>
                  </a:schemeClr>
                </a:solidFill>
                <a:latin typeface="Georgia" pitchFamily="18" charset="0"/>
              </a:rPr>
              <a:t>How it works?</a:t>
            </a:r>
          </a:p>
          <a:p>
            <a:pPr>
              <a:buClr>
                <a:schemeClr val="accent2">
                  <a:lumMod val="20000"/>
                  <a:lumOff val="80000"/>
                </a:schemeClr>
              </a:buClr>
              <a:buFont typeface="Wingdings" pitchFamily="2" charset="2"/>
              <a:buChar char="v"/>
            </a:pPr>
            <a:r>
              <a:rPr lang="en-US" sz="2800" dirty="0" smtClean="0">
                <a:solidFill>
                  <a:schemeClr val="accent3">
                    <a:lumMod val="20000"/>
                    <a:lumOff val="80000"/>
                  </a:schemeClr>
                </a:solidFill>
                <a:latin typeface="Georgia" pitchFamily="18" charset="0"/>
              </a:rPr>
              <a:t>Advantages – Disadvantages.</a:t>
            </a:r>
          </a:p>
          <a:p>
            <a:pPr>
              <a:buClr>
                <a:schemeClr val="accent2">
                  <a:lumMod val="20000"/>
                  <a:lumOff val="80000"/>
                </a:schemeClr>
              </a:buClr>
              <a:buFont typeface="Wingdings" pitchFamily="2" charset="2"/>
              <a:buChar char="v"/>
            </a:pPr>
            <a:r>
              <a:rPr lang="en-US" sz="2800" dirty="0" smtClean="0">
                <a:solidFill>
                  <a:schemeClr val="accent3">
                    <a:lumMod val="20000"/>
                    <a:lumOff val="80000"/>
                  </a:schemeClr>
                </a:solidFill>
                <a:latin typeface="Georgia" pitchFamily="18" charset="0"/>
              </a:rPr>
              <a:t>Commands.</a:t>
            </a:r>
          </a:p>
          <a:p>
            <a:pPr>
              <a:buClr>
                <a:schemeClr val="accent2">
                  <a:lumMod val="20000"/>
                  <a:lumOff val="80000"/>
                </a:schemeClr>
              </a:buClr>
              <a:buFont typeface="Wingdings" pitchFamily="2" charset="2"/>
              <a:buChar char="v"/>
            </a:pPr>
            <a:r>
              <a:rPr lang="en-US" sz="2800" dirty="0" smtClean="0">
                <a:solidFill>
                  <a:schemeClr val="accent3">
                    <a:lumMod val="20000"/>
                    <a:lumOff val="80000"/>
                  </a:schemeClr>
                </a:solidFill>
                <a:latin typeface="Georgia" pitchFamily="18" charset="0"/>
              </a:rPr>
              <a:t>Requirements.</a:t>
            </a:r>
          </a:p>
          <a:p>
            <a:pPr>
              <a:buClr>
                <a:schemeClr val="accent2">
                  <a:lumMod val="20000"/>
                  <a:lumOff val="80000"/>
                </a:schemeClr>
              </a:buClr>
              <a:buFont typeface="Wingdings" pitchFamily="2" charset="2"/>
              <a:buChar char="v"/>
            </a:pPr>
            <a:r>
              <a:rPr lang="en-US" sz="2800" dirty="0" smtClean="0">
                <a:solidFill>
                  <a:schemeClr val="accent3">
                    <a:lumMod val="20000"/>
                    <a:lumOff val="80000"/>
                  </a:schemeClr>
                </a:solidFill>
                <a:latin typeface="Georgia" pitchFamily="18" charset="0"/>
              </a:rPr>
              <a:t>Conclusion.</a:t>
            </a:r>
          </a:p>
          <a:p>
            <a:pPr>
              <a:buClr>
                <a:schemeClr val="accent2">
                  <a:lumMod val="20000"/>
                  <a:lumOff val="80000"/>
                </a:schemeClr>
              </a:buClr>
              <a:buFont typeface="Wingdings" pitchFamily="2" charset="2"/>
              <a:buChar char="v"/>
            </a:pPr>
            <a:endParaRPr lang="en-US" sz="2800" dirty="0">
              <a:solidFill>
                <a:schemeClr val="accent3">
                  <a:lumMod val="20000"/>
                  <a:lumOff val="80000"/>
                </a:schemeClr>
              </a:solidFill>
            </a:endParaRPr>
          </a:p>
          <a:p>
            <a:pPr>
              <a:buClr>
                <a:schemeClr val="accent2">
                  <a:lumMod val="20000"/>
                  <a:lumOff val="80000"/>
                </a:schemeClr>
              </a:buClr>
              <a:buFont typeface="Wingdings" pitchFamily="2" charset="2"/>
              <a:buChar char="v"/>
            </a:pPr>
            <a:endParaRPr lang="en-US" sz="2800" dirty="0" smtClean="0">
              <a:solidFill>
                <a:schemeClr val="accent3">
                  <a:lumMod val="20000"/>
                  <a:lumOff val="80000"/>
                </a:schemeClr>
              </a:solidFill>
            </a:endParaRPr>
          </a:p>
          <a:p>
            <a:pPr>
              <a:buClr>
                <a:schemeClr val="accent2">
                  <a:lumMod val="20000"/>
                  <a:lumOff val="80000"/>
                </a:schemeClr>
              </a:buClr>
              <a:buFont typeface="Wingdings" pitchFamily="2" charset="2"/>
              <a:buChar char="v"/>
            </a:pPr>
            <a:endParaRPr lang="en-US" sz="2800" dirty="0">
              <a:solidFill>
                <a:schemeClr val="accent3">
                  <a:lumMod val="20000"/>
                  <a:lumOff val="80000"/>
                </a:schemeClr>
              </a:solidFill>
            </a:endParaRPr>
          </a:p>
          <a:p>
            <a:pPr>
              <a:buClr>
                <a:schemeClr val="accent2">
                  <a:lumMod val="20000"/>
                  <a:lumOff val="80000"/>
                </a:schemeClr>
              </a:buClr>
              <a:buFont typeface="Wingdings" pitchFamily="2" charset="2"/>
              <a:buChar char="v"/>
            </a:pPr>
            <a:endParaRPr lang="en-US" sz="2800" dirty="0" smtClean="0">
              <a:solidFill>
                <a:schemeClr val="accent3">
                  <a:lumMod val="20000"/>
                  <a:lumOff val="80000"/>
                </a:schemeClr>
              </a:solidFill>
            </a:endParaRPr>
          </a:p>
          <a:p>
            <a:pPr>
              <a:buClr>
                <a:schemeClr val="accent2">
                  <a:lumMod val="20000"/>
                  <a:lumOff val="80000"/>
                </a:schemeClr>
              </a:buClr>
              <a:buFont typeface="Wingdings" pitchFamily="2" charset="2"/>
              <a:buChar char="v"/>
            </a:pPr>
            <a:endParaRPr lang="en-US" sz="2800" dirty="0">
              <a:solidFill>
                <a:schemeClr val="accent3">
                  <a:lumMod val="20000"/>
                  <a:lumOff val="80000"/>
                </a:schemeClr>
              </a:solidFill>
            </a:endParaRPr>
          </a:p>
        </p:txBody>
      </p:sp>
    </p:spTree>
  </p:cSld>
  <p:clrMapOvr>
    <a:masterClrMapping/>
  </p:clrMapOvr>
  <p:transition spd="slow">
    <p:checker/>
  </p:transition>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lumMod val="60000"/>
                    <a:lumOff val="40000"/>
                  </a:schemeClr>
                </a:solidFill>
                <a:latin typeface="Californian FB" pitchFamily="18" charset="0"/>
              </a:rPr>
              <a:t/>
            </a:r>
            <a:br>
              <a:rPr lang="en-US" dirty="0" smtClean="0">
                <a:solidFill>
                  <a:schemeClr val="accent6">
                    <a:lumMod val="60000"/>
                    <a:lumOff val="40000"/>
                  </a:schemeClr>
                </a:solidFill>
                <a:latin typeface="Californian FB" pitchFamily="18" charset="0"/>
              </a:rPr>
            </a:br>
            <a:r>
              <a:rPr lang="en-US" b="1" u="sng" dirty="0" smtClean="0">
                <a:solidFill>
                  <a:schemeClr val="accent4">
                    <a:lumMod val="50000"/>
                  </a:schemeClr>
                </a:solidFill>
                <a:latin typeface="Californian FB" pitchFamily="18" charset="0"/>
              </a:rPr>
              <a:t>INTRODUCTION</a:t>
            </a:r>
            <a:r>
              <a:rPr lang="en-US" b="1" dirty="0" smtClean="0">
                <a:solidFill>
                  <a:schemeClr val="accent4">
                    <a:lumMod val="50000"/>
                  </a:schemeClr>
                </a:solidFill>
              </a:rPr>
              <a:t> </a:t>
            </a:r>
            <a:endParaRPr lang="en-US" b="1" dirty="0">
              <a:solidFill>
                <a:schemeClr val="accent4">
                  <a:lumMod val="50000"/>
                </a:schemeClr>
              </a:solidFill>
            </a:endParaRPr>
          </a:p>
        </p:txBody>
      </p:sp>
      <p:sp>
        <p:nvSpPr>
          <p:cNvPr id="3" name="Content Placeholder 2"/>
          <p:cNvSpPr>
            <a:spLocks noGrp="1"/>
          </p:cNvSpPr>
          <p:nvPr>
            <p:ph idx="1"/>
          </p:nvPr>
        </p:nvSpPr>
        <p:spPr/>
        <p:txBody>
          <a:bodyPr>
            <a:normAutofit/>
          </a:bodyPr>
          <a:lstStyle/>
          <a:p>
            <a:endParaRPr lang="en-US" sz="2800" b="1" dirty="0" smtClean="0">
              <a:latin typeface="Californian FB" pitchFamily="18" charset="0"/>
            </a:endParaRPr>
          </a:p>
          <a:p>
            <a:pPr algn="just"/>
            <a:r>
              <a:rPr lang="en-US" sz="2800" b="1" dirty="0" smtClean="0">
                <a:latin typeface="Californian FB" pitchFamily="18" charset="0"/>
              </a:rPr>
              <a:t>By </a:t>
            </a:r>
            <a:r>
              <a:rPr lang="en-US" sz="2800" b="1" dirty="0">
                <a:latin typeface="Californian FB" pitchFamily="18" charset="0"/>
              </a:rPr>
              <a:t>the increasing complexity of day to day life in technological era there is a huge need of automate the things in this program we tried to automate the few things that a common person using the things in daily life. We are all aware of popular A.I like Siri (Apple), Google Assistant (Android) by the inspiration of them we tried to automate the things used by the common person.</a:t>
            </a:r>
            <a:r>
              <a:rPr lang="en-US" sz="2800" dirty="0">
                <a:latin typeface="Californian FB" pitchFamily="18" charset="0"/>
              </a:rPr>
              <a:t> </a:t>
            </a:r>
          </a:p>
        </p:txBody>
      </p:sp>
    </p:spTree>
  </p:cSld>
  <p:clrMapOvr>
    <a:masterClrMapping/>
  </p:clrMapOvr>
  <p:transition spd="slow">
    <p:checker/>
  </p:transition>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smtClean="0">
                <a:latin typeface="Californian FB" pitchFamily="18" charset="0"/>
              </a:rPr>
              <a:t>OVERVIEW </a:t>
            </a:r>
            <a:endParaRPr lang="en-US" sz="4000" b="1" u="sng" dirty="0">
              <a:latin typeface="Californian FB" pitchFamily="18" charset="0"/>
            </a:endParaRPr>
          </a:p>
        </p:txBody>
      </p:sp>
      <p:sp>
        <p:nvSpPr>
          <p:cNvPr id="3" name="Content Placeholder 2"/>
          <p:cNvSpPr>
            <a:spLocks noGrp="1"/>
          </p:cNvSpPr>
          <p:nvPr>
            <p:ph idx="1"/>
          </p:nvPr>
        </p:nvSpPr>
        <p:spPr/>
        <p:txBody>
          <a:bodyPr>
            <a:normAutofit fontScale="85000" lnSpcReduction="20000"/>
          </a:bodyPr>
          <a:lstStyle/>
          <a:p>
            <a:pPr algn="just">
              <a:buFont typeface="Wingdings" pitchFamily="2" charset="2"/>
              <a:buChar char="Ø"/>
            </a:pPr>
            <a:r>
              <a:rPr lang="en-US" sz="2200" dirty="0" smtClean="0">
                <a:latin typeface="Georgia" pitchFamily="18" charset="0"/>
              </a:rPr>
              <a:t>Jarvis is a Personal System Assistant.</a:t>
            </a:r>
          </a:p>
          <a:p>
            <a:pPr algn="just">
              <a:buFont typeface="Wingdings" pitchFamily="2" charset="2"/>
              <a:buChar char="Ø"/>
            </a:pPr>
            <a:endParaRPr lang="en-US" sz="2200" dirty="0" smtClean="0">
              <a:latin typeface="Georgia" pitchFamily="18" charset="0"/>
            </a:endParaRPr>
          </a:p>
          <a:p>
            <a:pPr algn="just">
              <a:buFont typeface="Wingdings" pitchFamily="2" charset="2"/>
              <a:buChar char="Ø"/>
            </a:pPr>
            <a:r>
              <a:rPr lang="en-US" sz="2200" dirty="0" smtClean="0">
                <a:latin typeface="Georgia" pitchFamily="18" charset="0"/>
              </a:rPr>
              <a:t>Based on the Python Programming Language.</a:t>
            </a:r>
          </a:p>
          <a:p>
            <a:pPr algn="just">
              <a:buFont typeface="Wingdings" pitchFamily="2" charset="2"/>
              <a:buChar char="Ø"/>
            </a:pPr>
            <a:endParaRPr lang="en-US" sz="2200" dirty="0" smtClean="0">
              <a:latin typeface="Georgia" pitchFamily="18" charset="0"/>
            </a:endParaRPr>
          </a:p>
          <a:p>
            <a:pPr algn="just">
              <a:buFont typeface="Wingdings" pitchFamily="2" charset="2"/>
              <a:buChar char="Ø"/>
            </a:pPr>
            <a:r>
              <a:rPr lang="en-US" sz="2200" dirty="0" smtClean="0">
                <a:latin typeface="Georgia" pitchFamily="18" charset="0"/>
              </a:rPr>
              <a:t>You can assist Jarvis by using voice command.</a:t>
            </a:r>
          </a:p>
          <a:p>
            <a:pPr algn="just">
              <a:buFont typeface="Wingdings" pitchFamily="2" charset="2"/>
              <a:buChar char="Ø"/>
            </a:pPr>
            <a:endParaRPr lang="en-US" sz="2200" dirty="0" smtClean="0">
              <a:latin typeface="Georgia" pitchFamily="18" charset="0"/>
            </a:endParaRPr>
          </a:p>
          <a:p>
            <a:pPr algn="just">
              <a:buFont typeface="Wingdings" pitchFamily="2" charset="2"/>
              <a:buChar char="Ø"/>
            </a:pPr>
            <a:r>
              <a:rPr lang="en-US" sz="2200" dirty="0" smtClean="0">
                <a:latin typeface="Georgia" pitchFamily="18" charset="0"/>
              </a:rPr>
              <a:t>Searching on Query's(Google, Wikipedia).</a:t>
            </a:r>
          </a:p>
          <a:p>
            <a:pPr algn="just">
              <a:buFont typeface="Wingdings" pitchFamily="2" charset="2"/>
              <a:buChar char="Ø"/>
            </a:pPr>
            <a:endParaRPr lang="en-US" sz="2200" dirty="0" smtClean="0">
              <a:latin typeface="Georgia" pitchFamily="18" charset="0"/>
            </a:endParaRPr>
          </a:p>
          <a:p>
            <a:pPr algn="just">
              <a:buFont typeface="Wingdings" pitchFamily="2" charset="2"/>
              <a:buChar char="Ø"/>
            </a:pPr>
            <a:r>
              <a:rPr lang="en-US" sz="2200" dirty="0" smtClean="0">
                <a:latin typeface="Georgia" pitchFamily="18" charset="0"/>
              </a:rPr>
              <a:t>A user can do basic usage with just speaking nowadays </a:t>
            </a:r>
            <a:r>
              <a:rPr lang="en-US" sz="2200" b="1" dirty="0" smtClean="0">
                <a:latin typeface="Georgia" pitchFamily="18" charset="0"/>
              </a:rPr>
              <a:t>set a reminder, search on queries, alarms &amp; Whatsapp message..Etc</a:t>
            </a:r>
            <a:r>
              <a:rPr lang="en-US" sz="2200" dirty="0" smtClean="0">
                <a:latin typeface="Georgia" pitchFamily="18" charset="0"/>
              </a:rPr>
              <a:t>. A voice assistant can easily do each of these things. A user needs to give a command by simply talking to their device. Voice assistants can help us in every walk of life in this modern era</a:t>
            </a:r>
            <a:r>
              <a:rPr lang="en-US" sz="2200" dirty="0" smtClean="0"/>
              <a:t>.</a:t>
            </a:r>
          </a:p>
          <a:p>
            <a:pPr algn="just">
              <a:buFont typeface="Wingdings" pitchFamily="2" charset="2"/>
              <a:buChar char="Ø"/>
            </a:pPr>
            <a:endParaRPr lang="en-US" sz="2200" dirty="0" smtClean="0">
              <a:latin typeface="Georgia" pitchFamily="18" charset="0"/>
            </a:endParaRPr>
          </a:p>
          <a:p>
            <a:pPr>
              <a:buNone/>
            </a:pPr>
            <a:endParaRPr lang="en-US" sz="1600" dirty="0" smtClean="0">
              <a:latin typeface="Georgia" pitchFamily="18" charset="0"/>
            </a:endParaRPr>
          </a:p>
          <a:p>
            <a:pPr>
              <a:buNone/>
            </a:pPr>
            <a:r>
              <a:rPr lang="en-US" sz="1600" dirty="0" smtClean="0">
                <a:latin typeface="Georgia" pitchFamily="18" charset="0"/>
              </a:rPr>
              <a:t>    </a:t>
            </a:r>
            <a:endParaRPr lang="en-US" sz="1600" dirty="0">
              <a:latin typeface="Georgia" pitchFamily="18" charset="0"/>
            </a:endParaRPr>
          </a:p>
        </p:txBody>
      </p:sp>
    </p:spTree>
  </p:cSld>
  <p:clrMapOvr>
    <a:masterClrMapping/>
  </p:clrMapOvr>
  <p:transition spd="slow">
    <p:checker/>
  </p:transition>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71480"/>
            <a:ext cx="8229600" cy="5554683"/>
          </a:xfrm>
        </p:spPr>
        <p:txBody>
          <a:bodyPr>
            <a:normAutofit/>
          </a:bodyPr>
          <a:lstStyle/>
          <a:p>
            <a:pPr algn="just">
              <a:buNone/>
            </a:pPr>
            <a:endParaRPr lang="en-US" sz="1700" dirty="0" smtClean="0">
              <a:latin typeface="Georgia" pitchFamily="18" charset="0"/>
            </a:endParaRPr>
          </a:p>
          <a:p>
            <a:pPr algn="just">
              <a:buFont typeface="Wingdings" pitchFamily="2" charset="2"/>
              <a:buChar char="Ø"/>
            </a:pPr>
            <a:r>
              <a:rPr lang="en-US" sz="1700" dirty="0" smtClean="0">
                <a:latin typeface="Georgia" pitchFamily="18" charset="0"/>
              </a:rPr>
              <a:t>The forecast of the weather &amp; temperature for the present day and which place of the Particular locality.</a:t>
            </a:r>
          </a:p>
          <a:p>
            <a:pPr algn="just">
              <a:buFont typeface="Wingdings" pitchFamily="2" charset="2"/>
              <a:buChar char="Ø"/>
            </a:pPr>
            <a:endParaRPr lang="en-US" sz="1700" dirty="0" smtClean="0">
              <a:latin typeface="Georgia" pitchFamily="18" charset="0"/>
            </a:endParaRPr>
          </a:p>
          <a:p>
            <a:pPr algn="just">
              <a:buFont typeface="Wingdings" pitchFamily="2" charset="2"/>
              <a:buChar char="Ø"/>
            </a:pPr>
            <a:r>
              <a:rPr lang="en-US" sz="1700" dirty="0" smtClean="0">
                <a:latin typeface="Georgia" pitchFamily="18" charset="0"/>
              </a:rPr>
              <a:t>It update the live cricket score of matches.</a:t>
            </a:r>
          </a:p>
          <a:p>
            <a:pPr algn="just">
              <a:buFont typeface="Wingdings" pitchFamily="2" charset="2"/>
              <a:buChar char="Ø"/>
            </a:pPr>
            <a:endParaRPr lang="en-US" sz="1700" dirty="0" smtClean="0">
              <a:latin typeface="Georgia" pitchFamily="18" charset="0"/>
            </a:endParaRPr>
          </a:p>
          <a:p>
            <a:pPr algn="just">
              <a:buFont typeface="Wingdings" pitchFamily="2" charset="2"/>
              <a:buChar char="Ø"/>
            </a:pPr>
            <a:r>
              <a:rPr lang="en-US" sz="1700" dirty="0" smtClean="0">
                <a:latin typeface="Georgia" pitchFamily="18" charset="0"/>
              </a:rPr>
              <a:t>It will entertain to you by telling the Jokes.</a:t>
            </a:r>
          </a:p>
          <a:p>
            <a:pPr algn="just">
              <a:buFont typeface="Wingdings" pitchFamily="2" charset="2"/>
              <a:buChar char="Ø"/>
            </a:pPr>
            <a:endParaRPr lang="en-US" sz="1700" dirty="0" smtClean="0">
              <a:latin typeface="Georgia" pitchFamily="18" charset="0"/>
            </a:endParaRPr>
          </a:p>
          <a:p>
            <a:pPr algn="just">
              <a:buFont typeface="Wingdings" pitchFamily="2" charset="2"/>
              <a:buChar char="Ø"/>
            </a:pPr>
            <a:r>
              <a:rPr lang="en-US" sz="1700" dirty="0" smtClean="0">
                <a:latin typeface="Georgia" pitchFamily="18" charset="0"/>
              </a:rPr>
              <a:t>It will performs queries in youtube and we can assist the tasks like Mute &amp;  Unmute , Volume Up &amp; Volume Down, Play &amp; Pause</a:t>
            </a:r>
          </a:p>
          <a:p>
            <a:pPr algn="just">
              <a:buFont typeface="Wingdings" pitchFamily="2" charset="2"/>
              <a:buChar char="Ø"/>
            </a:pPr>
            <a:endParaRPr lang="en-US" sz="1700" dirty="0">
              <a:latin typeface="Georgia" pitchFamily="18" charset="0"/>
            </a:endParaRPr>
          </a:p>
          <a:p>
            <a:pPr algn="just">
              <a:buFont typeface="Wingdings" pitchFamily="2" charset="2"/>
              <a:buChar char="Ø"/>
            </a:pPr>
            <a:r>
              <a:rPr lang="en-US" sz="1700" dirty="0" smtClean="0">
                <a:latin typeface="Georgia" pitchFamily="18" charset="0"/>
              </a:rPr>
              <a:t>Latest News on Different fields like Science, Technology, Health, Business, Sports, Entertainment.</a:t>
            </a:r>
          </a:p>
          <a:p>
            <a:pPr algn="just">
              <a:buFont typeface="Wingdings" pitchFamily="2" charset="2"/>
              <a:buChar char="Ø"/>
            </a:pPr>
            <a:endParaRPr lang="en-US" sz="2000" dirty="0" smtClean="0">
              <a:latin typeface="Georgia" pitchFamily="18" charset="0"/>
            </a:endParaRPr>
          </a:p>
          <a:p>
            <a:pPr>
              <a:buFont typeface="Wingdings" pitchFamily="2" charset="2"/>
              <a:buChar char="Ø"/>
            </a:pPr>
            <a:r>
              <a:rPr lang="en-US" sz="1700" dirty="0" smtClean="0">
                <a:latin typeface="Georgia" pitchFamily="18" charset="0"/>
              </a:rPr>
              <a:t>It will block the social media platforms like instagram, facebook by using F</a:t>
            </a:r>
            <a:r>
              <a:rPr lang="en-US" sz="1700" b="1" dirty="0" smtClean="0">
                <a:latin typeface="Georgia" pitchFamily="18" charset="0"/>
              </a:rPr>
              <a:t>ocus Mode </a:t>
            </a:r>
            <a:r>
              <a:rPr lang="en-US" sz="1700" dirty="0" smtClean="0">
                <a:latin typeface="Georgia" pitchFamily="18" charset="0"/>
              </a:rPr>
              <a:t>in Jarvis.</a:t>
            </a:r>
          </a:p>
          <a:p>
            <a:pPr>
              <a:buFont typeface="Wingdings" pitchFamily="2" charset="2"/>
              <a:buChar char="Ø"/>
            </a:pPr>
            <a:endParaRPr lang="en-US" sz="2000" dirty="0" smtClean="0">
              <a:latin typeface="Georgia" pitchFamily="18" charset="0"/>
            </a:endParaRPr>
          </a:p>
          <a:p>
            <a:pPr algn="just">
              <a:buFont typeface="Wingdings" pitchFamily="2" charset="2"/>
              <a:buChar char="Ø"/>
            </a:pPr>
            <a:endParaRPr lang="en-US" sz="2000" dirty="0" smtClean="0">
              <a:latin typeface="Georgia" pitchFamily="18" charset="0"/>
            </a:endParaRPr>
          </a:p>
          <a:p>
            <a:endParaRPr lang="en-US" dirty="0"/>
          </a:p>
        </p:txBody>
      </p:sp>
    </p:spTree>
  </p:cSld>
  <p:clrMapOvr>
    <a:masterClrMapping/>
  </p:clrMapOvr>
  <p:transition spd="slow">
    <p:checker/>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accent2">
                    <a:lumMod val="50000"/>
                  </a:schemeClr>
                </a:solidFill>
                <a:latin typeface="Californian FB" pitchFamily="18" charset="0"/>
              </a:rPr>
              <a:t>How it Works ?</a:t>
            </a:r>
            <a:endParaRPr lang="en-US" sz="4000" dirty="0">
              <a:solidFill>
                <a:schemeClr val="accent2">
                  <a:lumMod val="50000"/>
                </a:schemeClr>
              </a:solidFill>
              <a:latin typeface="Californian FB" pitchFamily="18" charset="0"/>
            </a:endParaRPr>
          </a:p>
        </p:txBody>
      </p:sp>
      <p:graphicFrame>
        <p:nvGraphicFramePr>
          <p:cNvPr id="4" name="Content Placeholder 3"/>
          <p:cNvGraphicFramePr>
            <a:graphicFrameLocks noGrp="1"/>
          </p:cNvGraphicFramePr>
          <p:nvPr>
            <p:ph idx="1"/>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slow">
    <p:checker/>
  </p:transition>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dirty="0" smtClean="0">
                <a:solidFill>
                  <a:schemeClr val="accent2">
                    <a:lumMod val="50000"/>
                  </a:schemeClr>
                </a:solidFill>
                <a:latin typeface="Californian FB" pitchFamily="18" charset="0"/>
              </a:rPr>
              <a:t>Features </a:t>
            </a:r>
            <a:endParaRPr lang="en-US" sz="4000" b="1" u="sng" dirty="0">
              <a:solidFill>
                <a:schemeClr val="accent2">
                  <a:lumMod val="50000"/>
                </a:schemeClr>
              </a:solidFill>
              <a:latin typeface="Californian FB" pitchFamily="18" charset="0"/>
            </a:endParaRPr>
          </a:p>
        </p:txBody>
      </p:sp>
      <p:sp>
        <p:nvSpPr>
          <p:cNvPr id="3" name="Content Placeholder 2"/>
          <p:cNvSpPr>
            <a:spLocks noGrp="1"/>
          </p:cNvSpPr>
          <p:nvPr>
            <p:ph idx="1"/>
          </p:nvPr>
        </p:nvSpPr>
        <p:spPr/>
        <p:txBody>
          <a:bodyPr>
            <a:normAutofit/>
          </a:bodyPr>
          <a:lstStyle/>
          <a:p>
            <a:pPr>
              <a:buFont typeface="Wingdings" pitchFamily="2" charset="2"/>
              <a:buChar char="v"/>
            </a:pPr>
            <a:r>
              <a:rPr lang="en-US" sz="2000" dirty="0" smtClean="0">
                <a:latin typeface="Georgia" pitchFamily="18" charset="0"/>
              </a:rPr>
              <a:t>Conversations with Jarvis.</a:t>
            </a:r>
          </a:p>
          <a:p>
            <a:pPr>
              <a:buFont typeface="Wingdings" pitchFamily="2" charset="2"/>
              <a:buChar char="v"/>
            </a:pPr>
            <a:r>
              <a:rPr lang="en-US" sz="2000" dirty="0" smtClean="0">
                <a:latin typeface="Georgia" pitchFamily="18" charset="0"/>
              </a:rPr>
              <a:t>Searching from Web(Goggle, Youtube, Wikipedia).</a:t>
            </a:r>
          </a:p>
          <a:p>
            <a:pPr>
              <a:buFont typeface="Wingdings" pitchFamily="2" charset="2"/>
              <a:buChar char="v"/>
            </a:pPr>
            <a:r>
              <a:rPr lang="en-US" sz="2000" dirty="0" smtClean="0">
                <a:latin typeface="Georgia" pitchFamily="18" charset="0"/>
              </a:rPr>
              <a:t>Automating Temperature &amp; Weather.</a:t>
            </a:r>
          </a:p>
          <a:p>
            <a:pPr>
              <a:buFont typeface="Wingdings" pitchFamily="2" charset="2"/>
              <a:buChar char="v"/>
            </a:pPr>
            <a:r>
              <a:rPr lang="en-US" sz="2000" dirty="0" smtClean="0">
                <a:latin typeface="Georgia" pitchFamily="18" charset="0"/>
              </a:rPr>
              <a:t>Automating Time.</a:t>
            </a:r>
          </a:p>
          <a:p>
            <a:pPr>
              <a:buFont typeface="Wingdings" pitchFamily="2" charset="2"/>
              <a:buChar char="v"/>
            </a:pPr>
            <a:r>
              <a:rPr lang="en-US" sz="2000" dirty="0" smtClean="0">
                <a:latin typeface="Georgia" pitchFamily="18" charset="0"/>
              </a:rPr>
              <a:t>Open/Close apps with your Voice.</a:t>
            </a:r>
          </a:p>
          <a:p>
            <a:pPr>
              <a:buFont typeface="Wingdings" pitchFamily="2" charset="2"/>
              <a:buChar char="v"/>
            </a:pPr>
            <a:r>
              <a:rPr lang="en-US" sz="2000" dirty="0" smtClean="0">
                <a:latin typeface="Georgia" pitchFamily="18" charset="0"/>
              </a:rPr>
              <a:t>Set Alarm.</a:t>
            </a:r>
          </a:p>
          <a:p>
            <a:pPr>
              <a:buFont typeface="Wingdings" pitchFamily="2" charset="2"/>
              <a:buChar char="v"/>
            </a:pPr>
            <a:r>
              <a:rPr lang="en-US" sz="2000" dirty="0" smtClean="0">
                <a:latin typeface="Georgia" pitchFamily="18" charset="0"/>
              </a:rPr>
              <a:t>Fully automate youtube controls </a:t>
            </a:r>
          </a:p>
          <a:p>
            <a:pPr>
              <a:buFont typeface="Wingdings" pitchFamily="2" charset="2"/>
              <a:buChar char="v"/>
            </a:pPr>
            <a:r>
              <a:rPr lang="en-US" sz="2000" dirty="0" smtClean="0">
                <a:latin typeface="Georgia" pitchFamily="18" charset="0"/>
              </a:rPr>
              <a:t>Remember function.</a:t>
            </a:r>
          </a:p>
        </p:txBody>
      </p:sp>
    </p:spTree>
  </p:cSld>
  <p:clrMapOvr>
    <a:masterClrMapping/>
  </p:clrMapOvr>
  <p:transition spd="slow">
    <p:checker/>
  </p:transition>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483245"/>
          </a:xfrm>
        </p:spPr>
        <p:txBody>
          <a:bodyPr/>
          <a:lstStyle/>
          <a:p>
            <a:pPr>
              <a:buFont typeface="Wingdings" pitchFamily="2" charset="2"/>
              <a:buChar char="v"/>
            </a:pPr>
            <a:r>
              <a:rPr lang="en-US" sz="2000" dirty="0" smtClean="0">
                <a:latin typeface="Georgia" pitchFamily="18" charset="0"/>
              </a:rPr>
              <a:t>Schedule your day.</a:t>
            </a:r>
          </a:p>
          <a:p>
            <a:pPr>
              <a:buFont typeface="Wingdings" pitchFamily="2" charset="2"/>
              <a:buChar char="v"/>
            </a:pPr>
            <a:r>
              <a:rPr lang="en-US" sz="2000" dirty="0" smtClean="0">
                <a:latin typeface="Georgia" pitchFamily="18" charset="0"/>
              </a:rPr>
              <a:t>Internet Speed.</a:t>
            </a:r>
          </a:p>
          <a:p>
            <a:pPr>
              <a:buFont typeface="Wingdings" pitchFamily="2" charset="2"/>
              <a:buChar char="v"/>
            </a:pPr>
            <a:r>
              <a:rPr lang="en-US" sz="2000" dirty="0" smtClean="0">
                <a:latin typeface="Georgia" pitchFamily="18" charset="0"/>
              </a:rPr>
              <a:t>Cricket Score Live .</a:t>
            </a:r>
          </a:p>
          <a:p>
            <a:pPr>
              <a:buFont typeface="Wingdings" pitchFamily="2" charset="2"/>
              <a:buChar char="v"/>
            </a:pPr>
            <a:r>
              <a:rPr lang="en-US" sz="2000" dirty="0" smtClean="0">
                <a:latin typeface="Georgia" pitchFamily="18" charset="0"/>
              </a:rPr>
              <a:t>Rock, Paper &amp; Scissor Game.</a:t>
            </a:r>
          </a:p>
          <a:p>
            <a:pPr>
              <a:buFont typeface="Wingdings" pitchFamily="2" charset="2"/>
              <a:buChar char="v"/>
            </a:pPr>
            <a:r>
              <a:rPr lang="en-US" sz="2000" dirty="0" smtClean="0">
                <a:latin typeface="Georgia" pitchFamily="18" charset="0"/>
              </a:rPr>
              <a:t>Focus Mode.</a:t>
            </a:r>
          </a:p>
          <a:p>
            <a:pPr>
              <a:buFont typeface="Wingdings" pitchFamily="2" charset="2"/>
              <a:buChar char="v"/>
            </a:pPr>
            <a:r>
              <a:rPr lang="en-US" sz="2000" dirty="0" smtClean="0">
                <a:latin typeface="Georgia" pitchFamily="18" charset="0"/>
              </a:rPr>
              <a:t>Calculator.</a:t>
            </a:r>
          </a:p>
          <a:p>
            <a:pPr>
              <a:buFont typeface="Wingdings" pitchFamily="2" charset="2"/>
              <a:buChar char="v"/>
            </a:pPr>
            <a:r>
              <a:rPr lang="en-US" sz="2000" dirty="0" smtClean="0">
                <a:latin typeface="Georgia" pitchFamily="18" charset="0"/>
              </a:rPr>
              <a:t>Whatsapp.</a:t>
            </a:r>
          </a:p>
          <a:p>
            <a:pPr>
              <a:buFont typeface="Wingdings" pitchFamily="2" charset="2"/>
              <a:buChar char="v"/>
            </a:pPr>
            <a:endParaRPr lang="en-US" sz="2000" dirty="0" smtClean="0">
              <a:latin typeface="Georgia" pitchFamily="18" charset="0"/>
            </a:endParaRPr>
          </a:p>
          <a:p>
            <a:pPr>
              <a:buFont typeface="Wingdings" pitchFamily="2" charset="2"/>
              <a:buChar char="Ø"/>
            </a:pPr>
            <a:endParaRPr lang="en-US" dirty="0"/>
          </a:p>
        </p:txBody>
      </p:sp>
    </p:spTree>
  </p:cSld>
  <p:clrMapOvr>
    <a:masterClrMapping/>
  </p:clrMapOvr>
  <p:transition spd="slow">
    <p:checker/>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u="sng" dirty="0" smtClean="0">
                <a:latin typeface="Californian FB" pitchFamily="18" charset="0"/>
              </a:rPr>
              <a:t>Commands</a:t>
            </a:r>
            <a:endParaRPr lang="en-US" sz="4000" b="1" u="sng" dirty="0">
              <a:latin typeface="Californian FB" pitchFamily="18" charset="0"/>
            </a:endParaRPr>
          </a:p>
        </p:txBody>
      </p:sp>
      <p:sp>
        <p:nvSpPr>
          <p:cNvPr id="3" name="Content Placeholder 2"/>
          <p:cNvSpPr>
            <a:spLocks noGrp="1"/>
          </p:cNvSpPr>
          <p:nvPr>
            <p:ph idx="1"/>
          </p:nvPr>
        </p:nvSpPr>
        <p:spPr/>
        <p:txBody>
          <a:bodyPr/>
          <a:lstStyle/>
          <a:p>
            <a:pPr>
              <a:buNone/>
            </a:pPr>
            <a:endParaRPr lang="en-US" dirty="0" smtClean="0">
              <a:latin typeface="Aparajita" pitchFamily="18" charset="0"/>
              <a:cs typeface="Aparajita" pitchFamily="18" charset="0"/>
            </a:endParaRPr>
          </a:p>
          <a:p>
            <a:pPr>
              <a:buNone/>
            </a:pPr>
            <a:r>
              <a:rPr lang="en-US" dirty="0" smtClean="0">
                <a:latin typeface="Aparajita" pitchFamily="18" charset="0"/>
                <a:cs typeface="Aparajita" pitchFamily="18" charset="0"/>
              </a:rPr>
              <a:t>There are mainly 4 types of commands are given :</a:t>
            </a:r>
          </a:p>
          <a:p>
            <a:pPr>
              <a:buFont typeface="Wingdings" pitchFamily="2" charset="2"/>
              <a:buChar char="q"/>
            </a:pPr>
            <a:r>
              <a:rPr lang="en-US" dirty="0" smtClean="0">
                <a:latin typeface="Aparajita" pitchFamily="18" charset="0"/>
                <a:cs typeface="Aparajita" pitchFamily="18" charset="0"/>
              </a:rPr>
              <a:t>speak ()</a:t>
            </a:r>
          </a:p>
          <a:p>
            <a:pPr>
              <a:buFont typeface="Wingdings" pitchFamily="2" charset="2"/>
              <a:buChar char="q"/>
            </a:pPr>
            <a:r>
              <a:rPr lang="en-US" dirty="0" smtClean="0">
                <a:latin typeface="Aparajita" pitchFamily="18" charset="0"/>
                <a:cs typeface="Aparajita" pitchFamily="18" charset="0"/>
              </a:rPr>
              <a:t> Takecommand ()</a:t>
            </a:r>
          </a:p>
          <a:p>
            <a:pPr>
              <a:buFont typeface="Wingdings" pitchFamily="2" charset="2"/>
              <a:buChar char="q"/>
            </a:pPr>
            <a:r>
              <a:rPr lang="en-US" dirty="0" smtClean="0">
                <a:latin typeface="Aparajita" pitchFamily="18" charset="0"/>
                <a:cs typeface="Aparajita" pitchFamily="18" charset="0"/>
              </a:rPr>
              <a:t> taskExecution ()</a:t>
            </a:r>
          </a:p>
          <a:p>
            <a:pPr>
              <a:buFont typeface="Wingdings" pitchFamily="2" charset="2"/>
              <a:buChar char="q"/>
            </a:pPr>
            <a:r>
              <a:rPr lang="en-US" dirty="0" smtClean="0">
                <a:latin typeface="Aparajita" pitchFamily="18" charset="0"/>
                <a:cs typeface="Aparajita" pitchFamily="18" charset="0"/>
              </a:rPr>
              <a:t> Finallysleep ()</a:t>
            </a:r>
          </a:p>
        </p:txBody>
      </p:sp>
      <p:pic>
        <p:nvPicPr>
          <p:cNvPr id="4" name="Picture 3" descr="com.commands.voice-header.png"/>
          <p:cNvPicPr>
            <a:picLocks noChangeAspect="1"/>
          </p:cNvPicPr>
          <p:nvPr/>
        </p:nvPicPr>
        <p:blipFill>
          <a:blip r:embed="rId3"/>
          <a:stretch>
            <a:fillRect/>
          </a:stretch>
        </p:blipFill>
        <p:spPr>
          <a:xfrm>
            <a:off x="4286248" y="3071810"/>
            <a:ext cx="4096541" cy="2000264"/>
          </a:xfrm>
          <a:prstGeom prst="rect">
            <a:avLst/>
          </a:prstGeom>
        </p:spPr>
      </p:pic>
    </p:spTree>
  </p:cSld>
  <p:clrMapOvr>
    <a:masterClrMapping/>
  </p:clrMapOvr>
  <p:transition spd="slow">
    <p:check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378</TotalTime>
  <Words>659</Words>
  <Application>Microsoft Office PowerPoint</Application>
  <PresentationFormat>On-screen Show (4:3)</PresentationFormat>
  <Paragraphs>116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System Assistant (JARVIS) </vt:lpstr>
      <vt:lpstr>AGENDA</vt:lpstr>
      <vt:lpstr> INTRODUCTION </vt:lpstr>
      <vt:lpstr>OVERVIEW </vt:lpstr>
      <vt:lpstr>Slide 5</vt:lpstr>
      <vt:lpstr>How it Works ?</vt:lpstr>
      <vt:lpstr>Features </vt:lpstr>
      <vt:lpstr>Slide 8</vt:lpstr>
      <vt:lpstr>Commands</vt:lpstr>
      <vt:lpstr>Commands</vt:lpstr>
      <vt:lpstr>Slide 11</vt:lpstr>
      <vt:lpstr>Advantages</vt:lpstr>
      <vt:lpstr> Disadvantages</vt:lpstr>
      <vt:lpstr>Requirements</vt:lpstr>
      <vt:lpstr>Conclusion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MyPC</dc:creator>
  <cp:lastModifiedBy>MyPC</cp:lastModifiedBy>
  <cp:revision>63</cp:revision>
  <dcterms:created xsi:type="dcterms:W3CDTF">2023-01-10T05:11:24Z</dcterms:created>
  <dcterms:modified xsi:type="dcterms:W3CDTF">2023-01-18T04:14:34Z</dcterms:modified>
</cp:coreProperties>
</file>