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256" r:id="rId5"/>
    <p:sldId id="266" r:id="rId6"/>
    <p:sldId id="289" r:id="rId7"/>
    <p:sldId id="285" r:id="rId8"/>
    <p:sldId id="279" r:id="rId9"/>
    <p:sldId id="286" r:id="rId10"/>
    <p:sldId id="278" r:id="rId11"/>
    <p:sldId id="277" r:id="rId12"/>
    <p:sldId id="281" r:id="rId13"/>
    <p:sldId id="280" r:id="rId14"/>
    <p:sldId id="268" r:id="rId15"/>
    <p:sldId id="287" r:id="rId16"/>
    <p:sldId id="288" r:id="rId17"/>
    <p:sldId id="282" r:id="rId18"/>
    <p:sldId id="28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8" autoAdjust="0"/>
  </p:normalViewPr>
  <p:slideViewPr>
    <p:cSldViewPr snapToGrid="0">
      <p:cViewPr varScale="1">
        <p:scale>
          <a:sx n="65" d="100"/>
          <a:sy n="65" d="100"/>
        </p:scale>
        <p:origin x="60" y="24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2" d="100"/>
          <a:sy n="62" d="100"/>
        </p:scale>
        <p:origin x="3154"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C026C9-4C52-4B60-A858-A50E4BE56D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6160113-35DB-4BB4-9269-631D6FEB5E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10D272-305C-421E-A9EF-95D63D599B42}" type="datetimeFigureOut">
              <a:rPr lang="en-US" smtClean="0"/>
              <a:t>5/5/2023</a:t>
            </a:fld>
            <a:endParaRPr lang="en-US" dirty="0"/>
          </a:p>
        </p:txBody>
      </p:sp>
      <p:sp>
        <p:nvSpPr>
          <p:cNvPr id="4" name="Footer Placeholder 3">
            <a:extLst>
              <a:ext uri="{FF2B5EF4-FFF2-40B4-BE49-F238E27FC236}">
                <a16:creationId xmlns:a16="http://schemas.microsoft.com/office/drawing/2014/main" id="{FF40E5BB-A291-4B94-8433-B9D3F16854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857D678-038E-42A6-961E-EAB034DB47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DE7DFA-63CC-4ED7-B30E-ACF88B4B8932}" type="slidenum">
              <a:rPr lang="en-US" smtClean="0"/>
              <a:t>‹#›</a:t>
            </a:fld>
            <a:endParaRPr lang="en-US" dirty="0"/>
          </a:p>
        </p:txBody>
      </p:sp>
    </p:spTree>
    <p:extLst>
      <p:ext uri="{BB962C8B-B14F-4D97-AF65-F5344CB8AC3E}">
        <p14:creationId xmlns:p14="http://schemas.microsoft.com/office/powerpoint/2010/main" val="2350091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E16E63-7886-43BC-8DD4-4F14C3DD7360}" type="datetimeFigureOut">
              <a:rPr lang="en-US" smtClean="0"/>
              <a:t>5/5/2023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8C5307-140F-447F-BCBA-BB92E3A2906B}" type="slidenum">
              <a:rPr lang="en-US" smtClean="0"/>
              <a:t>‹#›</a:t>
            </a:fld>
            <a:endParaRPr lang="en-US" dirty="0"/>
          </a:p>
        </p:txBody>
      </p:sp>
    </p:spTree>
    <p:extLst>
      <p:ext uri="{BB962C8B-B14F-4D97-AF65-F5344CB8AC3E}">
        <p14:creationId xmlns:p14="http://schemas.microsoft.com/office/powerpoint/2010/main" val="1033154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29094F-44ED-46E6-A51E-52761DD3C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4907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4FD2957-8595-499F-896A-E9A0888D058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Rectangle 8">
            <a:extLst>
              <a:ext uri="{FF2B5EF4-FFF2-40B4-BE49-F238E27FC236}">
                <a16:creationId xmlns:a16="http://schemas.microsoft.com/office/drawing/2014/main" id="{1C44A184-010C-483F-8B5A-3D1E7E6EF981}"/>
              </a:ext>
              <a:ext uri="{C183D7F6-B498-43B3-948B-1728B52AA6E4}">
                <adec:decorative xmlns:adec="http://schemas.microsoft.com/office/drawing/2017/decorative" val="1"/>
              </a:ext>
            </a:extLst>
          </p:cNvPr>
          <p:cNvSpPr/>
          <p:nvPr userDrawn="1"/>
        </p:nvSpPr>
        <p:spPr>
          <a:xfrm>
            <a:off x="1" y="0"/>
            <a:ext cx="8115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1">
            <a:extLst>
              <a:ext uri="{FF2B5EF4-FFF2-40B4-BE49-F238E27FC236}">
                <a16:creationId xmlns:a16="http://schemas.microsoft.com/office/drawing/2014/main" id="{9582A2E2-E6DD-4321-B03A-F6C071C1BB7B}"/>
              </a:ext>
            </a:extLst>
          </p:cNvPr>
          <p:cNvSpPr>
            <a:spLocks noGrp="1"/>
          </p:cNvSpPr>
          <p:nvPr>
            <p:ph type="ctrTitle"/>
          </p:nvPr>
        </p:nvSpPr>
        <p:spPr>
          <a:xfrm>
            <a:off x="649044" y="753034"/>
            <a:ext cx="6815446" cy="3887390"/>
          </a:xfrm>
        </p:spPr>
        <p:txBody>
          <a:bodyPr anchor="t">
            <a:normAutofit/>
          </a:bodyPr>
          <a:lstStyle>
            <a:lvl1pPr>
              <a:defRPr sz="8500" spc="-20" baseline="0">
                <a:solidFill>
                  <a:schemeClr val="bg1"/>
                </a:solidFill>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id="{D21B6D9B-E3FB-48D2-A477-5B73E2216682}"/>
              </a:ext>
            </a:extLst>
          </p:cNvPr>
          <p:cNvSpPr>
            <a:spLocks noGrp="1"/>
          </p:cNvSpPr>
          <p:nvPr>
            <p:ph type="subTitle" idx="1"/>
          </p:nvPr>
        </p:nvSpPr>
        <p:spPr>
          <a:xfrm>
            <a:off x="649045" y="4640424"/>
            <a:ext cx="6437555" cy="1303176"/>
          </a:xfrm>
        </p:spPr>
        <p:txBody>
          <a:bodyPr anchor="b">
            <a:normAutofit/>
          </a:bodyPr>
          <a:lstStyle>
            <a:lvl1pPr marL="0" indent="0">
              <a:buNone/>
              <a:defRPr sz="2800" b="1">
                <a:solidFill>
                  <a:schemeClr val="bg1"/>
                </a:solidFill>
              </a:defRPr>
            </a:lvl1pPr>
          </a:lstStyle>
          <a:p>
            <a:r>
              <a:rPr lang="en-US"/>
              <a:t>Click to edit Master subtitle style</a:t>
            </a:r>
            <a:endParaRPr lang="en-US" dirty="0"/>
          </a:p>
        </p:txBody>
      </p:sp>
      <p:sp>
        <p:nvSpPr>
          <p:cNvPr id="18" name="Picture Placeholder 16">
            <a:extLst>
              <a:ext uri="{FF2B5EF4-FFF2-40B4-BE49-F238E27FC236}">
                <a16:creationId xmlns:a16="http://schemas.microsoft.com/office/drawing/2014/main" id="{38823550-6B12-4BFD-9C91-668B623E3536}"/>
              </a:ext>
            </a:extLst>
          </p:cNvPr>
          <p:cNvSpPr>
            <a:spLocks noGrp="1"/>
          </p:cNvSpPr>
          <p:nvPr>
            <p:ph type="pic" sz="quarter" idx="13" hasCustomPrompt="1"/>
          </p:nvPr>
        </p:nvSpPr>
        <p:spPr>
          <a:xfrm>
            <a:off x="8113533" y="0"/>
            <a:ext cx="4082983" cy="6858000"/>
          </a:xfrm>
        </p:spPr>
        <p:txBody>
          <a:bodyPr/>
          <a:lstStyle>
            <a:lvl1pPr marL="0" indent="0" algn="ctr">
              <a:buNone/>
              <a:defRPr/>
            </a:lvl1pPr>
          </a:lstStyle>
          <a:p>
            <a:r>
              <a:rPr lang="en-US" dirty="0"/>
              <a:t>Click to add photo</a:t>
            </a:r>
          </a:p>
        </p:txBody>
      </p:sp>
    </p:spTree>
    <p:extLst>
      <p:ext uri="{BB962C8B-B14F-4D97-AF65-F5344CB8AC3E}">
        <p14:creationId xmlns:p14="http://schemas.microsoft.com/office/powerpoint/2010/main" val="3706224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5F516FD-E4AF-4BA2-902A-DA4674655726}"/>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07F0F480-E13D-4322-ADF4-56769DC5AFF3}"/>
              </a:ext>
            </a:extLst>
          </p:cNvPr>
          <p:cNvSpPr>
            <a:spLocks noGrp="1"/>
          </p:cNvSpPr>
          <p:nvPr>
            <p:ph type="title" hasCustomPrompt="1"/>
          </p:nvPr>
        </p:nvSpPr>
        <p:spPr>
          <a:xfrm>
            <a:off x="1249680" y="190500"/>
            <a:ext cx="10036292" cy="773776"/>
          </a:xfrm>
        </p:spPr>
        <p:txBody>
          <a:bodyPr anchor="ctr"/>
          <a:lstStyle>
            <a:lvl1pPr algn="r">
              <a:lnSpc>
                <a:spcPct val="100000"/>
              </a:lnSpc>
              <a:defRPr spc="-20" baseline="0">
                <a:solidFill>
                  <a:schemeClr val="bg1"/>
                </a:solidFill>
              </a:defRPr>
            </a:lvl1pPr>
          </a:lstStyle>
          <a:p>
            <a:r>
              <a:rPr lang="en-US" dirty="0"/>
              <a:t>Click to add title</a:t>
            </a:r>
          </a:p>
        </p:txBody>
      </p:sp>
      <p:sp>
        <p:nvSpPr>
          <p:cNvPr id="12" name="Text Placeholder 30">
            <a:extLst>
              <a:ext uri="{FF2B5EF4-FFF2-40B4-BE49-F238E27FC236}">
                <a16:creationId xmlns:a16="http://schemas.microsoft.com/office/drawing/2014/main" id="{7F0BA818-CA3B-46FD-9A79-7BDC1D9CA710}"/>
              </a:ext>
            </a:extLst>
          </p:cNvPr>
          <p:cNvSpPr>
            <a:spLocks noGrp="1"/>
          </p:cNvSpPr>
          <p:nvPr>
            <p:ph type="body" sz="quarter" idx="14" hasCustomPrompt="1"/>
          </p:nvPr>
        </p:nvSpPr>
        <p:spPr>
          <a:xfrm>
            <a:off x="1209243" y="1764139"/>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7" name="Text Placeholder 15">
            <a:extLst>
              <a:ext uri="{FF2B5EF4-FFF2-40B4-BE49-F238E27FC236}">
                <a16:creationId xmlns:a16="http://schemas.microsoft.com/office/drawing/2014/main" id="{4EAD007E-B9BB-4C9F-BDC8-127A77F0F96D}"/>
              </a:ext>
            </a:extLst>
          </p:cNvPr>
          <p:cNvSpPr>
            <a:spLocks noGrp="1"/>
          </p:cNvSpPr>
          <p:nvPr>
            <p:ph type="body" sz="quarter" idx="17" hasCustomPrompt="1"/>
          </p:nvPr>
        </p:nvSpPr>
        <p:spPr>
          <a:xfrm>
            <a:off x="1209243" y="2374900"/>
            <a:ext cx="4756714" cy="3365500"/>
          </a:xfrm>
        </p:spPr>
        <p:txBody>
          <a:bodyPr>
            <a:normAutofit/>
          </a:bodyPr>
          <a:lstStyle>
            <a:lvl1pPr>
              <a:defRPr sz="2000"/>
            </a:lvl1pPr>
          </a:lstStyle>
          <a:p>
            <a:pPr lvl="0"/>
            <a:r>
              <a:rPr lang="en-US" dirty="0"/>
              <a:t>Click to add text</a:t>
            </a:r>
          </a:p>
        </p:txBody>
      </p:sp>
      <p:sp>
        <p:nvSpPr>
          <p:cNvPr id="14" name="Text Placeholder 30">
            <a:extLst>
              <a:ext uri="{FF2B5EF4-FFF2-40B4-BE49-F238E27FC236}">
                <a16:creationId xmlns:a16="http://schemas.microsoft.com/office/drawing/2014/main" id="{9ECBA1DE-781A-4AA7-86CA-0EBE52A9B417}"/>
              </a:ext>
            </a:extLst>
          </p:cNvPr>
          <p:cNvSpPr>
            <a:spLocks noGrp="1"/>
          </p:cNvSpPr>
          <p:nvPr>
            <p:ph type="body" sz="quarter" idx="16" hasCustomPrompt="1"/>
          </p:nvPr>
        </p:nvSpPr>
        <p:spPr>
          <a:xfrm>
            <a:off x="6257467" y="1764031"/>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8" name="Text Placeholder 15">
            <a:extLst>
              <a:ext uri="{FF2B5EF4-FFF2-40B4-BE49-F238E27FC236}">
                <a16:creationId xmlns:a16="http://schemas.microsoft.com/office/drawing/2014/main" id="{53A9CA10-3BBC-41E7-A34E-C6CCFEC8205E}"/>
              </a:ext>
            </a:extLst>
          </p:cNvPr>
          <p:cNvSpPr>
            <a:spLocks noGrp="1"/>
          </p:cNvSpPr>
          <p:nvPr>
            <p:ph type="body" sz="quarter" idx="18" hasCustomPrompt="1"/>
          </p:nvPr>
        </p:nvSpPr>
        <p:spPr>
          <a:xfrm>
            <a:off x="6257467" y="2374900"/>
            <a:ext cx="4756714" cy="3365500"/>
          </a:xfrm>
        </p:spPr>
        <p:txBody>
          <a:bodyPr>
            <a:normAutofit/>
          </a:bodyPr>
          <a:lstStyle>
            <a:lvl1pPr>
              <a:defRPr sz="2000"/>
            </a:lvl1pPr>
          </a:lstStyle>
          <a:p>
            <a:pPr lvl="0"/>
            <a:r>
              <a:rPr lang="en-US" dirty="0"/>
              <a:t>Click to add text</a:t>
            </a:r>
          </a:p>
        </p:txBody>
      </p:sp>
      <p:sp>
        <p:nvSpPr>
          <p:cNvPr id="6" name="Footer Placeholder 4">
            <a:extLst>
              <a:ext uri="{FF2B5EF4-FFF2-40B4-BE49-F238E27FC236}">
                <a16:creationId xmlns:a16="http://schemas.microsoft.com/office/drawing/2014/main" id="{27F3D4E9-1171-434D-AA71-EA27F72E0D99}"/>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7" name="Date Placeholder 3">
            <a:extLst>
              <a:ext uri="{FF2B5EF4-FFF2-40B4-BE49-F238E27FC236}">
                <a16:creationId xmlns:a16="http://schemas.microsoft.com/office/drawing/2014/main" id="{57A29A0D-15CB-4460-9435-7E7D645346A5}"/>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8" name="Slide Number Placeholder 5">
            <a:extLst>
              <a:ext uri="{FF2B5EF4-FFF2-40B4-BE49-F238E27FC236}">
                <a16:creationId xmlns:a16="http://schemas.microsoft.com/office/drawing/2014/main" id="{8B6F95C2-7834-44D3-B93B-79D944E1283C}"/>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09362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E97352E-C52D-43BE-BCE2-2D71FE0353EF}"/>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7" name="Title 6">
            <a:extLst>
              <a:ext uri="{FF2B5EF4-FFF2-40B4-BE49-F238E27FC236}">
                <a16:creationId xmlns:a16="http://schemas.microsoft.com/office/drawing/2014/main" id="{92051A8D-592F-40C1-A65D-E1F17B07C94A}"/>
              </a:ext>
            </a:extLst>
          </p:cNvPr>
          <p:cNvSpPr>
            <a:spLocks noGrp="1"/>
          </p:cNvSpPr>
          <p:nvPr>
            <p:ph type="title" hasCustomPrompt="1"/>
          </p:nvPr>
        </p:nvSpPr>
        <p:spPr>
          <a:xfrm>
            <a:off x="1879600" y="183988"/>
            <a:ext cx="9406372" cy="803380"/>
          </a:xfrm>
        </p:spPr>
        <p:txBody>
          <a:bodyPr anchor="ctr"/>
          <a:lstStyle>
            <a:lvl1pPr algn="r">
              <a:lnSpc>
                <a:spcPct val="100000"/>
              </a:lnSpc>
              <a:defRPr spc="-20" baseline="0">
                <a:solidFill>
                  <a:schemeClr val="bg1"/>
                </a:solidFill>
              </a:defRPr>
            </a:lvl1pPr>
          </a:lstStyle>
          <a:p>
            <a:r>
              <a:rPr lang="en-US" dirty="0"/>
              <a:t>Click to add title</a:t>
            </a:r>
          </a:p>
        </p:txBody>
      </p:sp>
      <p:sp>
        <p:nvSpPr>
          <p:cNvPr id="8" name="Text Placeholder 30">
            <a:extLst>
              <a:ext uri="{FF2B5EF4-FFF2-40B4-BE49-F238E27FC236}">
                <a16:creationId xmlns:a16="http://schemas.microsoft.com/office/drawing/2014/main" id="{CF4C4703-C9D4-483C-8E41-17BB7193D010}"/>
              </a:ext>
            </a:extLst>
          </p:cNvPr>
          <p:cNvSpPr>
            <a:spLocks noGrp="1"/>
          </p:cNvSpPr>
          <p:nvPr>
            <p:ph type="body" sz="quarter" idx="14" hasCustomPrompt="1"/>
          </p:nvPr>
        </p:nvSpPr>
        <p:spPr>
          <a:xfrm>
            <a:off x="851300"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4" name="Text Placeholder 15">
            <a:extLst>
              <a:ext uri="{FF2B5EF4-FFF2-40B4-BE49-F238E27FC236}">
                <a16:creationId xmlns:a16="http://schemas.microsoft.com/office/drawing/2014/main" id="{7393281D-B77A-4BB8-A3E2-49E0F1259DA9}"/>
              </a:ext>
            </a:extLst>
          </p:cNvPr>
          <p:cNvSpPr>
            <a:spLocks noGrp="1"/>
          </p:cNvSpPr>
          <p:nvPr>
            <p:ph type="body" sz="quarter" idx="19" hasCustomPrompt="1"/>
          </p:nvPr>
        </p:nvSpPr>
        <p:spPr>
          <a:xfrm>
            <a:off x="851193" y="2374899"/>
            <a:ext cx="3327366" cy="3485573"/>
          </a:xfrm>
        </p:spPr>
        <p:txBody>
          <a:bodyPr>
            <a:normAutofit/>
          </a:bodyPr>
          <a:lstStyle>
            <a:lvl1pPr>
              <a:defRPr sz="2000"/>
            </a:lvl1pPr>
          </a:lstStyle>
          <a:p>
            <a:pPr lvl="0"/>
            <a:r>
              <a:rPr lang="en-US" dirty="0"/>
              <a:t>Click to add text</a:t>
            </a:r>
          </a:p>
        </p:txBody>
      </p:sp>
      <p:sp>
        <p:nvSpPr>
          <p:cNvPr id="12" name="Text Placeholder 30">
            <a:extLst>
              <a:ext uri="{FF2B5EF4-FFF2-40B4-BE49-F238E27FC236}">
                <a16:creationId xmlns:a16="http://schemas.microsoft.com/office/drawing/2014/main" id="{6B205DED-723B-48E3-AE9F-556696225CAA}"/>
              </a:ext>
            </a:extLst>
          </p:cNvPr>
          <p:cNvSpPr>
            <a:spLocks noGrp="1"/>
          </p:cNvSpPr>
          <p:nvPr>
            <p:ph type="body" sz="quarter" idx="18" hasCustomPrompt="1"/>
          </p:nvPr>
        </p:nvSpPr>
        <p:spPr>
          <a:xfrm>
            <a:off x="4432317"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5" name="Text Placeholder 15">
            <a:extLst>
              <a:ext uri="{FF2B5EF4-FFF2-40B4-BE49-F238E27FC236}">
                <a16:creationId xmlns:a16="http://schemas.microsoft.com/office/drawing/2014/main" id="{77D63D24-8466-44F3-898F-5CBC42C7681F}"/>
              </a:ext>
            </a:extLst>
          </p:cNvPr>
          <p:cNvSpPr>
            <a:spLocks noGrp="1"/>
          </p:cNvSpPr>
          <p:nvPr>
            <p:ph type="body" sz="quarter" idx="20" hasCustomPrompt="1"/>
          </p:nvPr>
        </p:nvSpPr>
        <p:spPr>
          <a:xfrm>
            <a:off x="4432317" y="2374899"/>
            <a:ext cx="3327366" cy="3485573"/>
          </a:xfrm>
        </p:spPr>
        <p:txBody>
          <a:bodyPr>
            <a:normAutofit/>
          </a:bodyPr>
          <a:lstStyle>
            <a:lvl1pPr>
              <a:defRPr sz="2000"/>
            </a:lvl1pPr>
          </a:lstStyle>
          <a:p>
            <a:pPr lvl="0"/>
            <a:r>
              <a:rPr lang="en-US" dirty="0"/>
              <a:t>Click to add text</a:t>
            </a:r>
          </a:p>
        </p:txBody>
      </p:sp>
      <p:sp>
        <p:nvSpPr>
          <p:cNvPr id="10" name="Text Placeholder 30">
            <a:extLst>
              <a:ext uri="{FF2B5EF4-FFF2-40B4-BE49-F238E27FC236}">
                <a16:creationId xmlns:a16="http://schemas.microsoft.com/office/drawing/2014/main" id="{F600D1D1-B6A8-4A4E-BC6A-897FE089CBEC}"/>
              </a:ext>
            </a:extLst>
          </p:cNvPr>
          <p:cNvSpPr>
            <a:spLocks noGrp="1"/>
          </p:cNvSpPr>
          <p:nvPr>
            <p:ph type="body" sz="quarter" idx="16" hasCustomPrompt="1"/>
          </p:nvPr>
        </p:nvSpPr>
        <p:spPr>
          <a:xfrm>
            <a:off x="8025393"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6" name="Text Placeholder 15">
            <a:extLst>
              <a:ext uri="{FF2B5EF4-FFF2-40B4-BE49-F238E27FC236}">
                <a16:creationId xmlns:a16="http://schemas.microsoft.com/office/drawing/2014/main" id="{A205F643-67E9-4E41-A65F-163C816090B9}"/>
              </a:ext>
            </a:extLst>
          </p:cNvPr>
          <p:cNvSpPr>
            <a:spLocks noGrp="1"/>
          </p:cNvSpPr>
          <p:nvPr>
            <p:ph type="body" sz="quarter" idx="21" hasCustomPrompt="1"/>
          </p:nvPr>
        </p:nvSpPr>
        <p:spPr>
          <a:xfrm>
            <a:off x="8025393" y="2374899"/>
            <a:ext cx="3327366" cy="3485573"/>
          </a:xfrm>
        </p:spPr>
        <p:txBody>
          <a:bodyPr>
            <a:normAutofit/>
          </a:bodyPr>
          <a:lstStyle>
            <a:lvl1pPr>
              <a:defRPr sz="2000"/>
            </a:lvl1pPr>
          </a:lstStyle>
          <a:p>
            <a:pPr lvl="0"/>
            <a:r>
              <a:rPr lang="en-US" dirty="0"/>
              <a:t>Click to add text</a:t>
            </a:r>
          </a:p>
        </p:txBody>
      </p:sp>
      <p:sp>
        <p:nvSpPr>
          <p:cNvPr id="2" name="Footer Placeholder 4">
            <a:extLst>
              <a:ext uri="{FF2B5EF4-FFF2-40B4-BE49-F238E27FC236}">
                <a16:creationId xmlns:a16="http://schemas.microsoft.com/office/drawing/2014/main" id="{B0EF04CC-F1B1-495C-BA2F-F28A5D9715A2}"/>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3" name="Date Placeholder 3">
            <a:extLst>
              <a:ext uri="{FF2B5EF4-FFF2-40B4-BE49-F238E27FC236}">
                <a16:creationId xmlns:a16="http://schemas.microsoft.com/office/drawing/2014/main" id="{657B66A6-EBC5-4A75-B938-7148B7A12627}"/>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4" name="Slide Number Placeholder 5">
            <a:extLst>
              <a:ext uri="{FF2B5EF4-FFF2-40B4-BE49-F238E27FC236}">
                <a16:creationId xmlns:a16="http://schemas.microsoft.com/office/drawing/2014/main" id="{D83DD707-C769-4868-9B2F-1BF7ABBCD207}"/>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209807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4716EF3-1422-48C0-BC49-14FAC3550FC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8" name="Rectangle 7">
            <a:extLst>
              <a:ext uri="{FF2B5EF4-FFF2-40B4-BE49-F238E27FC236}">
                <a16:creationId xmlns:a16="http://schemas.microsoft.com/office/drawing/2014/main" id="{7F2AAFDE-CB45-46CA-8961-8133FCA5F385}"/>
              </a:ext>
              <a:ext uri="{C183D7F6-B498-43B3-948B-1728B52AA6E4}">
                <adec:decorative xmlns:adec="http://schemas.microsoft.com/office/drawing/2017/decorative" val="1"/>
              </a:ext>
            </a:extLst>
          </p:cNvPr>
          <p:cNvSpPr/>
          <p:nvPr userDrawn="1"/>
        </p:nvSpPr>
        <p:spPr>
          <a:xfrm>
            <a:off x="0" y="0"/>
            <a:ext cx="40767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Title 1">
            <a:extLst>
              <a:ext uri="{FF2B5EF4-FFF2-40B4-BE49-F238E27FC236}">
                <a16:creationId xmlns:a16="http://schemas.microsoft.com/office/drawing/2014/main" id="{B209C30D-AB58-482B-B553-F71367094EB9}"/>
              </a:ext>
            </a:extLst>
          </p:cNvPr>
          <p:cNvSpPr>
            <a:spLocks noGrp="1"/>
          </p:cNvSpPr>
          <p:nvPr>
            <p:ph type="title"/>
          </p:nvPr>
        </p:nvSpPr>
        <p:spPr>
          <a:xfrm>
            <a:off x="532264" y="776941"/>
            <a:ext cx="3209008" cy="5166659"/>
          </a:xfrm>
        </p:spPr>
        <p:txBody>
          <a:bodyPr anchor="b"/>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3" name="Footer Placeholder 4">
            <a:extLst>
              <a:ext uri="{FF2B5EF4-FFF2-40B4-BE49-F238E27FC236}">
                <a16:creationId xmlns:a16="http://schemas.microsoft.com/office/drawing/2014/main" id="{D946F5EF-2C45-4A87-A1DD-BD2A6FB91BC5}"/>
              </a:ext>
            </a:extLst>
          </p:cNvPr>
          <p:cNvSpPr>
            <a:spLocks noGrp="1"/>
          </p:cNvSpPr>
          <p:nvPr>
            <p:ph type="ftr" sz="quarter" idx="11"/>
          </p:nvPr>
        </p:nvSpPr>
        <p:spPr>
          <a:xfrm>
            <a:off x="199277" y="6356350"/>
            <a:ext cx="3749040" cy="365125"/>
          </a:xfrm>
        </p:spPr>
        <p:txBody>
          <a:bodyPr/>
          <a:lstStyle>
            <a:lvl1pPr>
              <a:defRPr>
                <a:solidFill>
                  <a:schemeClr val="bg1"/>
                </a:solidFill>
              </a:defRPr>
            </a:lvl1pPr>
          </a:lstStyle>
          <a:p>
            <a:r>
              <a:rPr lang="en-US" dirty="0"/>
              <a:t>Presentation title</a:t>
            </a:r>
          </a:p>
        </p:txBody>
      </p:sp>
      <p:sp>
        <p:nvSpPr>
          <p:cNvPr id="19" name="Picture Placeholder 16">
            <a:extLst>
              <a:ext uri="{FF2B5EF4-FFF2-40B4-BE49-F238E27FC236}">
                <a16:creationId xmlns:a16="http://schemas.microsoft.com/office/drawing/2014/main" id="{B1A8891C-A2D4-4238-ABCE-62AB3A9121A5}"/>
              </a:ext>
            </a:extLst>
          </p:cNvPr>
          <p:cNvSpPr>
            <a:spLocks noGrp="1"/>
          </p:cNvSpPr>
          <p:nvPr>
            <p:ph type="pic" sz="quarter" idx="13" hasCustomPrompt="1"/>
          </p:nvPr>
        </p:nvSpPr>
        <p:spPr>
          <a:xfrm>
            <a:off x="4076700" y="0"/>
            <a:ext cx="4038600" cy="3429000"/>
          </a:xfrm>
        </p:spPr>
        <p:txBody>
          <a:bodyPr/>
          <a:lstStyle>
            <a:lvl1pPr marL="0" indent="0" algn="ctr">
              <a:buNone/>
              <a:defRPr/>
            </a:lvl1pPr>
          </a:lstStyle>
          <a:p>
            <a:r>
              <a:rPr lang="en-US" dirty="0"/>
              <a:t>Click to add photo</a:t>
            </a:r>
          </a:p>
        </p:txBody>
      </p:sp>
      <p:sp>
        <p:nvSpPr>
          <p:cNvPr id="20" name="Picture Placeholder 16">
            <a:extLst>
              <a:ext uri="{FF2B5EF4-FFF2-40B4-BE49-F238E27FC236}">
                <a16:creationId xmlns:a16="http://schemas.microsoft.com/office/drawing/2014/main" id="{7B51DFB6-C977-4551-BE38-57688D7FF0B7}"/>
              </a:ext>
            </a:extLst>
          </p:cNvPr>
          <p:cNvSpPr>
            <a:spLocks noGrp="1"/>
          </p:cNvSpPr>
          <p:nvPr>
            <p:ph type="pic" sz="quarter" idx="14" hasCustomPrompt="1"/>
          </p:nvPr>
        </p:nvSpPr>
        <p:spPr>
          <a:xfrm>
            <a:off x="8115300" y="0"/>
            <a:ext cx="4076701" cy="3429000"/>
          </a:xfrm>
        </p:spPr>
        <p:txBody>
          <a:bodyPr/>
          <a:lstStyle>
            <a:lvl1pPr marL="0" indent="0" algn="ctr">
              <a:buNone/>
              <a:defRPr/>
            </a:lvl1pPr>
          </a:lstStyle>
          <a:p>
            <a:r>
              <a:rPr lang="en-US" dirty="0"/>
              <a:t>Click to add photo</a:t>
            </a:r>
          </a:p>
        </p:txBody>
      </p:sp>
      <p:sp>
        <p:nvSpPr>
          <p:cNvPr id="24" name="Text Placeholder 21">
            <a:extLst>
              <a:ext uri="{FF2B5EF4-FFF2-40B4-BE49-F238E27FC236}">
                <a16:creationId xmlns:a16="http://schemas.microsoft.com/office/drawing/2014/main" id="{DFCFAED4-0A56-424D-BF74-4051B0BDA9A6}"/>
              </a:ext>
            </a:extLst>
          </p:cNvPr>
          <p:cNvSpPr>
            <a:spLocks noGrp="1"/>
          </p:cNvSpPr>
          <p:nvPr>
            <p:ph type="body" sz="quarter" idx="15" hasCustomPrompt="1"/>
          </p:nvPr>
        </p:nvSpPr>
        <p:spPr>
          <a:xfrm>
            <a:off x="4864100" y="3841750"/>
            <a:ext cx="6599238" cy="2296083"/>
          </a:xfrm>
        </p:spPr>
        <p:txBody>
          <a:bodyPr>
            <a:normAutofit/>
          </a:bodyPr>
          <a:lstStyle>
            <a:lvl1pPr marL="342900" indent="-342900">
              <a:buFont typeface="Arial" panose="020B0604020202020204" pitchFamily="34" charset="0"/>
              <a:buChar char="•"/>
              <a:defRPr sz="2000"/>
            </a:lvl1pPr>
          </a:lstStyle>
          <a:p>
            <a:pPr lvl="0"/>
            <a:r>
              <a:rPr lang="en-US" dirty="0"/>
              <a:t>Click to add text</a:t>
            </a:r>
          </a:p>
        </p:txBody>
      </p:sp>
      <p:sp>
        <p:nvSpPr>
          <p:cNvPr id="14" name="Date Placeholder 3">
            <a:extLst>
              <a:ext uri="{FF2B5EF4-FFF2-40B4-BE49-F238E27FC236}">
                <a16:creationId xmlns:a16="http://schemas.microsoft.com/office/drawing/2014/main" id="{9188F17E-DD3B-4CCC-957F-5A6914488466}"/>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id="{2A0235C7-971D-4E52-B991-EFA44A9AFC3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43672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3698AF-A86A-4D69-8272-76C9C1914A3B}"/>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F9E2DC86-4009-449C-8F4E-779A8C762B26}"/>
              </a:ext>
            </a:extLst>
          </p:cNvPr>
          <p:cNvSpPr>
            <a:spLocks noGrp="1"/>
          </p:cNvSpPr>
          <p:nvPr>
            <p:ph type="title"/>
          </p:nvPr>
        </p:nvSpPr>
        <p:spPr>
          <a:xfrm>
            <a:off x="649045" y="365124"/>
            <a:ext cx="9523655" cy="1501327"/>
          </a:xfrm>
        </p:spPr>
        <p:txBody>
          <a:bodyPr/>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2" name="Picture Placeholder 10">
            <a:extLst>
              <a:ext uri="{FF2B5EF4-FFF2-40B4-BE49-F238E27FC236}">
                <a16:creationId xmlns:a16="http://schemas.microsoft.com/office/drawing/2014/main" id="{671630E1-6506-4E93-BB6A-0604E0D04932}"/>
              </a:ext>
            </a:extLst>
          </p:cNvPr>
          <p:cNvSpPr>
            <a:spLocks noGrp="1"/>
          </p:cNvSpPr>
          <p:nvPr>
            <p:ph type="pic" sz="quarter" idx="13" hasCustomPrompt="1"/>
          </p:nvPr>
        </p:nvSpPr>
        <p:spPr>
          <a:xfrm>
            <a:off x="0" y="2286000"/>
            <a:ext cx="5067300" cy="4572000"/>
          </a:xfrm>
        </p:spPr>
        <p:txBody>
          <a:bodyPr/>
          <a:lstStyle>
            <a:lvl1pPr marL="0" indent="0" algn="ctr">
              <a:buNone/>
              <a:defRPr/>
            </a:lvl1pPr>
          </a:lstStyle>
          <a:p>
            <a:r>
              <a:rPr lang="en-US" dirty="0"/>
              <a:t>Click to add photo</a:t>
            </a:r>
          </a:p>
        </p:txBody>
      </p:sp>
      <p:sp>
        <p:nvSpPr>
          <p:cNvPr id="7" name="Footer Placeholder 4">
            <a:extLst>
              <a:ext uri="{FF2B5EF4-FFF2-40B4-BE49-F238E27FC236}">
                <a16:creationId xmlns:a16="http://schemas.microsoft.com/office/drawing/2014/main" id="{51BAB65B-02AF-4992-85D0-8E98AB1BD96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dirty="0">
                <a:effectLst>
                  <a:outerShdw blurRad="38100" dist="38100" dir="2700000" algn="tl">
                    <a:srgbClr val="000000">
                      <a:alpha val="43137"/>
                    </a:srgbClr>
                  </a:outerShdw>
                </a:effectLst>
              </a:rPr>
              <a:t>Presentation title</a:t>
            </a:r>
          </a:p>
        </p:txBody>
      </p:sp>
      <p:sp>
        <p:nvSpPr>
          <p:cNvPr id="6" name="Content Placeholder 2">
            <a:extLst>
              <a:ext uri="{FF2B5EF4-FFF2-40B4-BE49-F238E27FC236}">
                <a16:creationId xmlns:a16="http://schemas.microsoft.com/office/drawing/2014/main" id="{CFE115BC-4A4C-4385-82D5-106D1FAC359A}"/>
              </a:ext>
            </a:extLst>
          </p:cNvPr>
          <p:cNvSpPr>
            <a:spLocks noGrp="1"/>
          </p:cNvSpPr>
          <p:nvPr>
            <p:ph idx="1"/>
          </p:nvPr>
        </p:nvSpPr>
        <p:spPr>
          <a:xfrm>
            <a:off x="5819887" y="2899186"/>
            <a:ext cx="5610113" cy="3284359"/>
          </a:xfrm>
        </p:spPr>
        <p:txBody>
          <a:bodyPr>
            <a:normAutofit/>
          </a:bodyPr>
          <a:lstStyle>
            <a:lvl1pPr marL="0" indent="0">
              <a:buNone/>
              <a:defRPr/>
            </a:lvl1pPr>
          </a:lstStyle>
          <a:p>
            <a:pPr lvl="0"/>
            <a:r>
              <a:rPr lang="en-US"/>
              <a:t>Click to edit Master text styles</a:t>
            </a:r>
          </a:p>
        </p:txBody>
      </p:sp>
      <p:sp>
        <p:nvSpPr>
          <p:cNvPr id="8" name="Date Placeholder 3">
            <a:extLst>
              <a:ext uri="{FF2B5EF4-FFF2-40B4-BE49-F238E27FC236}">
                <a16:creationId xmlns:a16="http://schemas.microsoft.com/office/drawing/2014/main" id="{5CD3EB2B-80EF-4DC6-B2B6-F4B568443970}"/>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9" name="Slide Number Placeholder 5">
            <a:extLst>
              <a:ext uri="{FF2B5EF4-FFF2-40B4-BE49-F238E27FC236}">
                <a16:creationId xmlns:a16="http://schemas.microsoft.com/office/drawing/2014/main" id="{3DC3E33A-8A0A-4767-A4D9-CD8956379305}"/>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6D940D-6D44-4DF9-9322-B4B11F7EDCD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9993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EB31F-C5DF-49FF-8DEA-86AC0C1860A0}"/>
              </a:ext>
              <a:ext uri="{C183D7F6-B498-43B3-948B-1728B52AA6E4}">
                <adec:decorative xmlns:adec="http://schemas.microsoft.com/office/drawing/2017/decorative" val="1"/>
              </a:ext>
            </a:extLst>
          </p:cNvPr>
          <p:cNvSpPr/>
          <p:nvPr userDrawn="1"/>
        </p:nvSpPr>
        <p:spPr>
          <a:xfrm>
            <a:off x="1" y="0"/>
            <a:ext cx="7086599" cy="4533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ACFE912F-46EC-49B0-9C9A-DE9CBDF9FBBF}"/>
              </a:ext>
            </a:extLst>
          </p:cNvPr>
          <p:cNvSpPr>
            <a:spLocks noGrp="1"/>
          </p:cNvSpPr>
          <p:nvPr>
            <p:ph type="ctrTitle"/>
          </p:nvPr>
        </p:nvSpPr>
        <p:spPr>
          <a:xfrm>
            <a:off x="649045" y="753035"/>
            <a:ext cx="5945393" cy="2366683"/>
          </a:xfrm>
        </p:spPr>
        <p:txBody>
          <a:bodyPr>
            <a:normAutofit/>
          </a:bodyPr>
          <a:lstStyle>
            <a:lvl1pPr>
              <a:defRPr spc="-20" baseline="0">
                <a:solidFill>
                  <a:schemeClr val="bg1"/>
                </a:solidFill>
              </a:defRPr>
            </a:lvl1pPr>
          </a:lstStyle>
          <a:p>
            <a:r>
              <a:rPr lang="en-US" sz="6000"/>
              <a:t>Click to edit Master title style</a:t>
            </a:r>
            <a:endParaRPr lang="en-US" sz="6000" dirty="0"/>
          </a:p>
        </p:txBody>
      </p:sp>
      <p:sp>
        <p:nvSpPr>
          <p:cNvPr id="5" name="Subtitle 2">
            <a:extLst>
              <a:ext uri="{FF2B5EF4-FFF2-40B4-BE49-F238E27FC236}">
                <a16:creationId xmlns:a16="http://schemas.microsoft.com/office/drawing/2014/main" id="{9BF32D81-1E24-45B8-A09D-EEAD404D8F31}"/>
              </a:ext>
            </a:extLst>
          </p:cNvPr>
          <p:cNvSpPr>
            <a:spLocks noGrp="1"/>
          </p:cNvSpPr>
          <p:nvPr>
            <p:ph type="subTitle" idx="1"/>
          </p:nvPr>
        </p:nvSpPr>
        <p:spPr>
          <a:xfrm>
            <a:off x="649045" y="3075868"/>
            <a:ext cx="5945393" cy="1108335"/>
          </a:xfrm>
        </p:spPr>
        <p:txBody>
          <a:bodyPr>
            <a:normAutofit/>
          </a:bodyPr>
          <a:lstStyle>
            <a:lvl1pPr marL="0" indent="0">
              <a:buNone/>
              <a:defRPr sz="2400">
                <a:solidFill>
                  <a:schemeClr val="bg1"/>
                </a:solidFill>
              </a:defRPr>
            </a:lvl1pPr>
          </a:lstStyle>
          <a:p>
            <a:r>
              <a:rPr lang="en-US"/>
              <a:t>Click to edit Master subtitle style</a:t>
            </a:r>
            <a:endParaRPr lang="en-US" dirty="0"/>
          </a:p>
        </p:txBody>
      </p:sp>
      <p:sp>
        <p:nvSpPr>
          <p:cNvPr id="16" name="Picture Placeholder 15">
            <a:extLst>
              <a:ext uri="{FF2B5EF4-FFF2-40B4-BE49-F238E27FC236}">
                <a16:creationId xmlns:a16="http://schemas.microsoft.com/office/drawing/2014/main" id="{9F9C7900-0694-4FDF-B29C-24016C0B9C60}"/>
              </a:ext>
            </a:extLst>
          </p:cNvPr>
          <p:cNvSpPr>
            <a:spLocks noGrp="1"/>
          </p:cNvSpPr>
          <p:nvPr>
            <p:ph type="pic" sz="quarter" idx="14" hasCustomPrompt="1"/>
          </p:nvPr>
        </p:nvSpPr>
        <p:spPr>
          <a:xfrm>
            <a:off x="0" y="4533900"/>
            <a:ext cx="7086598" cy="2324100"/>
          </a:xfrm>
        </p:spPr>
        <p:txBody>
          <a:bodyPr/>
          <a:lstStyle>
            <a:lvl1pPr marL="0" indent="0" algn="l">
              <a:buNone/>
              <a:defRPr/>
            </a:lvl1pPr>
          </a:lstStyle>
          <a:p>
            <a:r>
              <a:rPr lang="en-US" dirty="0"/>
              <a:t>Click to add photo</a:t>
            </a:r>
          </a:p>
        </p:txBody>
      </p:sp>
      <p:sp>
        <p:nvSpPr>
          <p:cNvPr id="8" name="Footer Placeholder 4">
            <a:extLst>
              <a:ext uri="{FF2B5EF4-FFF2-40B4-BE49-F238E27FC236}">
                <a16:creationId xmlns:a16="http://schemas.microsoft.com/office/drawing/2014/main" id="{52F1BABA-5C8C-4693-BD5A-974A171125F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14" name="Picture Placeholder 12">
            <a:extLst>
              <a:ext uri="{FF2B5EF4-FFF2-40B4-BE49-F238E27FC236}">
                <a16:creationId xmlns:a16="http://schemas.microsoft.com/office/drawing/2014/main" id="{D71BA6F2-2182-4910-8DA6-71E5AB274588}"/>
              </a:ext>
            </a:extLst>
          </p:cNvPr>
          <p:cNvSpPr>
            <a:spLocks noGrp="1"/>
          </p:cNvSpPr>
          <p:nvPr>
            <p:ph type="pic" sz="quarter" idx="13" hasCustomPrompt="1"/>
          </p:nvPr>
        </p:nvSpPr>
        <p:spPr>
          <a:xfrm>
            <a:off x="7086600" y="0"/>
            <a:ext cx="5105400" cy="4533900"/>
          </a:xfrm>
        </p:spPr>
        <p:txBody>
          <a:bodyPr/>
          <a:lstStyle>
            <a:lvl1pPr marL="0" indent="0" algn="ctr">
              <a:buNone/>
              <a:defRPr/>
            </a:lvl1pPr>
          </a:lstStyle>
          <a:p>
            <a:r>
              <a:rPr lang="en-US" dirty="0"/>
              <a:t>Click to add photo</a:t>
            </a:r>
          </a:p>
        </p:txBody>
      </p:sp>
      <p:sp>
        <p:nvSpPr>
          <p:cNvPr id="17" name="Picture Placeholder 15">
            <a:extLst>
              <a:ext uri="{FF2B5EF4-FFF2-40B4-BE49-F238E27FC236}">
                <a16:creationId xmlns:a16="http://schemas.microsoft.com/office/drawing/2014/main" id="{83DCD7D2-7B94-48E9-9DCA-E72E1BCE4375}"/>
              </a:ext>
            </a:extLst>
          </p:cNvPr>
          <p:cNvSpPr>
            <a:spLocks noGrp="1"/>
          </p:cNvSpPr>
          <p:nvPr>
            <p:ph type="pic" sz="quarter" idx="15" hasCustomPrompt="1"/>
          </p:nvPr>
        </p:nvSpPr>
        <p:spPr>
          <a:xfrm>
            <a:off x="7086598" y="4533900"/>
            <a:ext cx="5105402" cy="2324100"/>
          </a:xfrm>
        </p:spPr>
        <p:txBody>
          <a:bodyPr/>
          <a:lstStyle>
            <a:lvl1pPr marL="0" indent="0">
              <a:buNone/>
              <a:defRPr/>
            </a:lvl1pPr>
          </a:lstStyle>
          <a:p>
            <a:r>
              <a:rPr lang="en-US" dirty="0"/>
              <a:t>Click to add photo</a:t>
            </a:r>
          </a:p>
        </p:txBody>
      </p:sp>
      <p:sp>
        <p:nvSpPr>
          <p:cNvPr id="10" name="Date Placeholder 3">
            <a:extLst>
              <a:ext uri="{FF2B5EF4-FFF2-40B4-BE49-F238E27FC236}">
                <a16:creationId xmlns:a16="http://schemas.microsoft.com/office/drawing/2014/main" id="{94253B29-520A-4014-A821-4F52F57CBC62}"/>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20XX</a:t>
            </a:r>
          </a:p>
        </p:txBody>
      </p:sp>
      <p:sp>
        <p:nvSpPr>
          <p:cNvPr id="11" name="Slide Number Placeholder 5">
            <a:extLst>
              <a:ext uri="{FF2B5EF4-FFF2-40B4-BE49-F238E27FC236}">
                <a16:creationId xmlns:a16="http://schemas.microsoft.com/office/drawing/2014/main" id="{46B60DEE-1456-46C0-A3E5-4CAF3E128D5B}"/>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2722F022-211C-4882-844C-086FEA6806AA}"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7840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F4DD58-525D-4728-A769-9F38711D57DA}"/>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C1F862FE-7A72-432B-9888-FB389D35BDF2}"/>
              </a:ext>
            </a:extLst>
          </p:cNvPr>
          <p:cNvSpPr>
            <a:spLocks noGrp="1"/>
          </p:cNvSpPr>
          <p:nvPr>
            <p:ph type="title" hasCustomPrompt="1"/>
          </p:nvPr>
        </p:nvSpPr>
        <p:spPr>
          <a:xfrm>
            <a:off x="331788" y="875030"/>
            <a:ext cx="2384425" cy="5068570"/>
          </a:xfrm>
        </p:spPr>
        <p:txBody>
          <a:bodyPr/>
          <a:lstStyle>
            <a:lvl1pPr>
              <a:lnSpc>
                <a:spcPct val="100000"/>
              </a:lnSpc>
              <a:defRPr spc="-20" baseline="0">
                <a:solidFill>
                  <a:schemeClr val="bg1"/>
                </a:solidFill>
              </a:defRPr>
            </a:lvl1pPr>
          </a:lstStyle>
          <a:p>
            <a:r>
              <a:rPr lang="en-US" dirty="0"/>
              <a:t>Click  to add text</a:t>
            </a:r>
          </a:p>
        </p:txBody>
      </p:sp>
      <p:sp>
        <p:nvSpPr>
          <p:cNvPr id="13" name="Footer Placeholder 4">
            <a:extLst>
              <a:ext uri="{FF2B5EF4-FFF2-40B4-BE49-F238E27FC236}">
                <a16:creationId xmlns:a16="http://schemas.microsoft.com/office/drawing/2014/main" id="{A256B58A-EC2F-48AB-BF2D-AB678AF0C027}"/>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99D33DA1-34CB-434E-99AF-EA31D28A1941}"/>
              </a:ext>
            </a:extLst>
          </p:cNvPr>
          <p:cNvSpPr>
            <a:spLocks noGrp="1"/>
          </p:cNvSpPr>
          <p:nvPr>
            <p:ph sz="quarter" idx="14" hasCustomPrompt="1"/>
          </p:nvPr>
        </p:nvSpPr>
        <p:spPr>
          <a:xfrm>
            <a:off x="3302000" y="876300"/>
            <a:ext cx="8607425" cy="4749800"/>
          </a:xfrm>
        </p:spPr>
        <p:txBody>
          <a:bodyPr/>
          <a:lstStyle>
            <a:lvl1pPr>
              <a:defRPr/>
            </a:lvl1pPr>
          </a:lstStyle>
          <a:p>
            <a:pPr lvl="0"/>
            <a:r>
              <a:rPr lang="en-US" dirty="0"/>
              <a:t>Click to add content</a:t>
            </a:r>
          </a:p>
        </p:txBody>
      </p:sp>
      <p:sp>
        <p:nvSpPr>
          <p:cNvPr id="14" name="Date Placeholder 3">
            <a:extLst>
              <a:ext uri="{FF2B5EF4-FFF2-40B4-BE49-F238E27FC236}">
                <a16:creationId xmlns:a16="http://schemas.microsoft.com/office/drawing/2014/main" id="{DB48D9BB-04DF-4542-8DF6-C4C78753805D}"/>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id="{F22742E1-6009-4FFB-A391-37B987F53002}"/>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589216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83FEABB-56CC-491D-830B-02C0466DABB6}"/>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34F3EF5A-453C-4D68-BA86-2FB1DE61C17C}"/>
              </a:ext>
            </a:extLst>
          </p:cNvPr>
          <p:cNvSpPr>
            <a:spLocks noGrp="1"/>
          </p:cNvSpPr>
          <p:nvPr>
            <p:ph type="title" hasCustomPrompt="1"/>
          </p:nvPr>
        </p:nvSpPr>
        <p:spPr>
          <a:xfrm>
            <a:off x="331787" y="996950"/>
            <a:ext cx="2384425" cy="4946650"/>
          </a:xfrm>
        </p:spPr>
        <p:txBody>
          <a:bodyPr/>
          <a:lstStyle>
            <a:lvl1pPr>
              <a:lnSpc>
                <a:spcPct val="100000"/>
              </a:lnSpc>
              <a:defRPr spc="-20" baseline="0">
                <a:solidFill>
                  <a:schemeClr val="bg1"/>
                </a:solidFill>
              </a:defRPr>
            </a:lvl1pPr>
          </a:lstStyle>
          <a:p>
            <a:r>
              <a:rPr lang="en-US" dirty="0"/>
              <a:t>Click  to add text</a:t>
            </a:r>
          </a:p>
        </p:txBody>
      </p:sp>
      <p:sp>
        <p:nvSpPr>
          <p:cNvPr id="9" name="Footer Placeholder 4">
            <a:extLst>
              <a:ext uri="{FF2B5EF4-FFF2-40B4-BE49-F238E27FC236}">
                <a16:creationId xmlns:a16="http://schemas.microsoft.com/office/drawing/2014/main" id="{59321BA0-41E1-404D-9063-DF281D1865F3}"/>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3671CEA4-8F84-4893-8A45-28DB0AE2068C}"/>
              </a:ext>
            </a:extLst>
          </p:cNvPr>
          <p:cNvSpPr>
            <a:spLocks noGrp="1"/>
          </p:cNvSpPr>
          <p:nvPr>
            <p:ph sz="quarter" idx="14" hasCustomPrompt="1"/>
          </p:nvPr>
        </p:nvSpPr>
        <p:spPr>
          <a:xfrm>
            <a:off x="3422650" y="996950"/>
            <a:ext cx="8367713" cy="4545013"/>
          </a:xfrm>
        </p:spPr>
        <p:txBody>
          <a:bodyPr/>
          <a:lstStyle>
            <a:lvl1pPr>
              <a:defRPr/>
            </a:lvl1pPr>
          </a:lstStyle>
          <a:p>
            <a:pPr lvl="0"/>
            <a:r>
              <a:rPr lang="en-US" dirty="0"/>
              <a:t>Click to add content</a:t>
            </a:r>
          </a:p>
        </p:txBody>
      </p:sp>
      <p:sp>
        <p:nvSpPr>
          <p:cNvPr id="10" name="Date Placeholder 3">
            <a:extLst>
              <a:ext uri="{FF2B5EF4-FFF2-40B4-BE49-F238E27FC236}">
                <a16:creationId xmlns:a16="http://schemas.microsoft.com/office/drawing/2014/main" id="{C99D2EA6-8453-4240-88D1-460E269D8884}"/>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1" name="Slide Number Placeholder 5">
            <a:extLst>
              <a:ext uri="{FF2B5EF4-FFF2-40B4-BE49-F238E27FC236}">
                <a16:creationId xmlns:a16="http://schemas.microsoft.com/office/drawing/2014/main" id="{02DD4984-9B40-488F-B903-2E0419551F49}"/>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7375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6" name="Picture Placeholder 22">
            <a:extLst>
              <a:ext uri="{FF2B5EF4-FFF2-40B4-BE49-F238E27FC236}">
                <a16:creationId xmlns:a16="http://schemas.microsoft.com/office/drawing/2014/main" id="{AD3C5B21-C400-4C50-8684-59543CDC43F2}"/>
              </a:ext>
            </a:extLst>
          </p:cNvPr>
          <p:cNvSpPr>
            <a:spLocks noGrp="1"/>
          </p:cNvSpPr>
          <p:nvPr>
            <p:ph type="pic" sz="quarter" idx="13" hasCustomPrompt="1"/>
          </p:nvPr>
        </p:nvSpPr>
        <p:spPr>
          <a:xfrm>
            <a:off x="-2" y="0"/>
            <a:ext cx="12192000" cy="6858000"/>
          </a:xfrm>
          <a:noFill/>
        </p:spPr>
        <p:txBody>
          <a:bodyPr/>
          <a:lstStyle>
            <a:lvl1pPr marL="0" indent="0" algn="ctr">
              <a:buNone/>
              <a:defRPr/>
            </a:lvl1pPr>
          </a:lstStyle>
          <a:p>
            <a:r>
              <a:rPr lang="en-US" dirty="0"/>
              <a:t>Click to add photo</a:t>
            </a:r>
          </a:p>
        </p:txBody>
      </p:sp>
      <p:sp>
        <p:nvSpPr>
          <p:cNvPr id="17" name="Title 1">
            <a:extLst>
              <a:ext uri="{FF2B5EF4-FFF2-40B4-BE49-F238E27FC236}">
                <a16:creationId xmlns:a16="http://schemas.microsoft.com/office/drawing/2014/main" id="{F81B040C-8943-4433-BFE9-AFB1F7C9ED4F}"/>
              </a:ext>
            </a:extLst>
          </p:cNvPr>
          <p:cNvSpPr>
            <a:spLocks noGrp="1"/>
          </p:cNvSpPr>
          <p:nvPr>
            <p:ph type="ctrTitle"/>
          </p:nvPr>
        </p:nvSpPr>
        <p:spPr>
          <a:xfrm>
            <a:off x="1177636" y="-2"/>
            <a:ext cx="11014364" cy="4100947"/>
          </a:xfrm>
          <a:gradFill>
            <a:gsLst>
              <a:gs pos="77000">
                <a:srgbClr val="000000">
                  <a:alpha val="30000"/>
                </a:srgbClr>
              </a:gs>
              <a:gs pos="38000">
                <a:srgbClr val="000000">
                  <a:alpha val="20000"/>
                </a:srgbClr>
              </a:gs>
              <a:gs pos="0">
                <a:srgbClr val="000000">
                  <a:alpha val="0"/>
                </a:srgbClr>
              </a:gs>
              <a:gs pos="20000">
                <a:srgbClr val="000000">
                  <a:alpha val="0"/>
                </a:srgbClr>
              </a:gs>
              <a:gs pos="100000">
                <a:srgbClr val="000000">
                  <a:alpha val="30000"/>
                </a:srgbClr>
              </a:gs>
            </a:gsLst>
            <a:lin ang="21594000" scaled="0"/>
          </a:gradFill>
        </p:spPr>
        <p:txBody>
          <a:bodyPr rIns="731520">
            <a:normAutofit/>
          </a:bodyPr>
          <a:lstStyle>
            <a:lvl1pPr algn="r">
              <a:defRPr sz="600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18" name="Subtitle 2">
            <a:extLst>
              <a:ext uri="{FF2B5EF4-FFF2-40B4-BE49-F238E27FC236}">
                <a16:creationId xmlns:a16="http://schemas.microsoft.com/office/drawing/2014/main" id="{741A6711-44B3-4723-90E5-802B2DBD8616}"/>
              </a:ext>
            </a:extLst>
          </p:cNvPr>
          <p:cNvSpPr>
            <a:spLocks noGrp="1"/>
          </p:cNvSpPr>
          <p:nvPr>
            <p:ph type="subTitle" idx="1"/>
          </p:nvPr>
        </p:nvSpPr>
        <p:spPr>
          <a:xfrm>
            <a:off x="3241963" y="4089656"/>
            <a:ext cx="8950035" cy="2796566"/>
          </a:xfrm>
          <a:gradFill>
            <a:gsLst>
              <a:gs pos="77000">
                <a:srgbClr val="000000">
                  <a:alpha val="30000"/>
                </a:srgbClr>
              </a:gs>
              <a:gs pos="33000">
                <a:srgbClr val="000000">
                  <a:alpha val="20000"/>
                </a:srgbClr>
              </a:gs>
              <a:gs pos="0">
                <a:srgbClr val="000000">
                  <a:alpha val="0"/>
                </a:srgbClr>
              </a:gs>
              <a:gs pos="100000">
                <a:srgbClr val="000000">
                  <a:alpha val="30000"/>
                </a:srgbClr>
              </a:gs>
            </a:gsLst>
            <a:lin ang="21594000" scaled="0"/>
          </a:gradFill>
        </p:spPr>
        <p:txBody>
          <a:bodyPr tIns="640080" rIns="731520" anchor="t">
            <a:normAutofit/>
          </a:bodyPr>
          <a:lstStyle>
            <a:lvl1pPr marL="0" indent="0" algn="r">
              <a:buNone/>
              <a:defRPr sz="2800" b="1" baseline="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subtitle style</a:t>
            </a:r>
            <a:endParaRPr lang="en-US" dirty="0">
              <a:solidFill>
                <a:srgbClr val="FFFFFF"/>
              </a:solidFill>
              <a:effectLst>
                <a:outerShdw blurRad="38100" dist="38100" dir="2700000" algn="tl">
                  <a:srgbClr val="000000">
                    <a:alpha val="43137"/>
                  </a:srgbClr>
                </a:outerShdw>
              </a:effectLst>
            </a:endParaRPr>
          </a:p>
        </p:txBody>
      </p:sp>
      <p:sp>
        <p:nvSpPr>
          <p:cNvPr id="19" name="Footer Placeholder 4">
            <a:extLst>
              <a:ext uri="{FF2B5EF4-FFF2-40B4-BE49-F238E27FC236}">
                <a16:creationId xmlns:a16="http://schemas.microsoft.com/office/drawing/2014/main" id="{B79A2161-66FE-4C11-AD83-5824307CBD6F}"/>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20" name="Date Placeholder 3">
            <a:extLst>
              <a:ext uri="{FF2B5EF4-FFF2-40B4-BE49-F238E27FC236}">
                <a16:creationId xmlns:a16="http://schemas.microsoft.com/office/drawing/2014/main" id="{91399727-F37D-4748-90E8-B5B6F5312FF1}"/>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20XX</a:t>
            </a:r>
          </a:p>
        </p:txBody>
      </p:sp>
      <p:sp>
        <p:nvSpPr>
          <p:cNvPr id="21" name="Slide Number Placeholder 5">
            <a:extLst>
              <a:ext uri="{FF2B5EF4-FFF2-40B4-BE49-F238E27FC236}">
                <a16:creationId xmlns:a16="http://schemas.microsoft.com/office/drawing/2014/main" id="{B9DE4FD1-0950-4A6A-8167-F0E9C622D106}"/>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CD6D940D-6D44-4DF9-9322-B4B11F7EDCD0}"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67047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42DEE-636F-4A79-B56A-5AF989E1FDC5}"/>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anchor="ctr"/>
          <a:lstStyle>
            <a:lvl1pPr>
              <a:lnSpc>
                <a:spcPct val="100000"/>
              </a:lnSpc>
              <a:defRPr spc="-20" baseline="0">
                <a:solidFill>
                  <a:schemeClr val="bg1"/>
                </a:solidFill>
              </a:defRPr>
            </a:lvl1pPr>
          </a:lstStyle>
          <a:p>
            <a:r>
              <a:rPr lang="en-US" dirty="0"/>
              <a:t>Click to add title</a:t>
            </a:r>
          </a:p>
        </p:txBody>
      </p:sp>
      <p:sp>
        <p:nvSpPr>
          <p:cNvPr id="8" name="Content Placeholder 7">
            <a:extLst>
              <a:ext uri="{FF2B5EF4-FFF2-40B4-BE49-F238E27FC236}">
                <a16:creationId xmlns:a16="http://schemas.microsoft.com/office/drawing/2014/main" id="{4C5A662A-E279-494E-8389-ADC6E870E38D}"/>
              </a:ext>
            </a:extLst>
          </p:cNvPr>
          <p:cNvSpPr>
            <a:spLocks noGrp="1"/>
          </p:cNvSpPr>
          <p:nvPr>
            <p:ph sz="quarter" idx="14" hasCustomPrompt="1"/>
          </p:nvPr>
        </p:nvSpPr>
        <p:spPr>
          <a:xfrm>
            <a:off x="931863" y="1695450"/>
            <a:ext cx="10328275" cy="4314825"/>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1420B3F9-9DEF-4500-91D7-25F0B5E91FBF}"/>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05E504E9-EAD2-4BE5-9736-CED43FF24552}"/>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6" name="Slide Number Placeholder 5">
            <a:extLst>
              <a:ext uri="{FF2B5EF4-FFF2-40B4-BE49-F238E27FC236}">
                <a16:creationId xmlns:a16="http://schemas.microsoft.com/office/drawing/2014/main" id="{8C3EB613-AF5E-423F-A78B-94F856BF646A}"/>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27199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F922A0-5527-4314-A2EA-E5CF34EF9434}"/>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96EC4CB6-956E-48EB-86AC-B40D89D74215}"/>
              </a:ext>
            </a:extLst>
          </p:cNvPr>
          <p:cNvSpPr>
            <a:spLocks noGrp="1"/>
          </p:cNvSpPr>
          <p:nvPr>
            <p:ph type="title" hasCustomPrompt="1"/>
          </p:nvPr>
        </p:nvSpPr>
        <p:spPr>
          <a:xfrm>
            <a:off x="1000759" y="194783"/>
            <a:ext cx="10022841" cy="760892"/>
          </a:xfrm>
        </p:spPr>
        <p:txBody>
          <a:bodyPr anchor="ctr"/>
          <a:lstStyle>
            <a:lvl1pPr>
              <a:lnSpc>
                <a:spcPct val="100000"/>
              </a:lnSpc>
              <a:defRPr spc="-20" baseline="0">
                <a:solidFill>
                  <a:schemeClr val="bg1"/>
                </a:solidFill>
              </a:defRPr>
            </a:lvl1pPr>
          </a:lstStyle>
          <a:p>
            <a:r>
              <a:rPr lang="en-US" dirty="0"/>
              <a:t>Click to add title</a:t>
            </a:r>
          </a:p>
        </p:txBody>
      </p:sp>
      <p:sp>
        <p:nvSpPr>
          <p:cNvPr id="9" name="Content Placeholder 8">
            <a:extLst>
              <a:ext uri="{FF2B5EF4-FFF2-40B4-BE49-F238E27FC236}">
                <a16:creationId xmlns:a16="http://schemas.microsoft.com/office/drawing/2014/main" id="{13FA4250-BD33-40AE-934A-A473029C5CA5}"/>
              </a:ext>
            </a:extLst>
          </p:cNvPr>
          <p:cNvSpPr>
            <a:spLocks noGrp="1"/>
          </p:cNvSpPr>
          <p:nvPr>
            <p:ph sz="quarter" idx="14" hasCustomPrompt="1"/>
          </p:nvPr>
        </p:nvSpPr>
        <p:spPr>
          <a:xfrm>
            <a:off x="646112" y="1560513"/>
            <a:ext cx="10899776" cy="4341812"/>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771E7CA1-3FAA-4961-8BAC-93AB2EF6526B}"/>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520CC547-8B7E-4C4B-9B2A-04BD498A71C2}"/>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6" name="Slide Number Placeholder 5">
            <a:extLst>
              <a:ext uri="{FF2B5EF4-FFF2-40B4-BE49-F238E27FC236}">
                <a16:creationId xmlns:a16="http://schemas.microsoft.com/office/drawing/2014/main" id="{AD34245B-9DC4-457D-AB68-8E3BBB85294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190906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3E30A8-0D9C-47BB-8249-8A2EEEFC72DD}"/>
              </a:ext>
            </a:extLst>
          </p:cNvPr>
          <p:cNvSpPr>
            <a:spLocks noGrp="1"/>
          </p:cNvSpPr>
          <p:nvPr>
            <p:ph type="title"/>
          </p:nvPr>
        </p:nvSpPr>
        <p:spPr>
          <a:xfrm>
            <a:off x="649224" y="365124"/>
            <a:ext cx="10552176" cy="149961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FE93687-61FE-460F-A66F-4DF17994F394}"/>
              </a:ext>
            </a:extLst>
          </p:cNvPr>
          <p:cNvSpPr>
            <a:spLocks noGrp="1"/>
          </p:cNvSpPr>
          <p:nvPr>
            <p:ph type="body" idx="1"/>
          </p:nvPr>
        </p:nvSpPr>
        <p:spPr>
          <a:xfrm>
            <a:off x="649224" y="1984248"/>
            <a:ext cx="10552176" cy="41970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AEE1FFB-7673-4E75-9B5C-5572E2B0683B}"/>
              </a:ext>
            </a:extLst>
          </p:cNvPr>
          <p:cNvSpPr>
            <a:spLocks noGrp="1"/>
          </p:cNvSpPr>
          <p:nvPr>
            <p:ph type="dt" sz="half" idx="2"/>
          </p:nvPr>
        </p:nvSpPr>
        <p:spPr>
          <a:xfrm>
            <a:off x="7013448" y="6355080"/>
            <a:ext cx="4352544" cy="365125"/>
          </a:xfrm>
          <a:prstGeom prst="rect">
            <a:avLst/>
          </a:prstGeom>
        </p:spPr>
        <p:txBody>
          <a:bodyPr vert="horz" lIns="91440" tIns="45720" rIns="91440" bIns="45720" rtlCol="0" anchor="ctr"/>
          <a:lstStyle>
            <a:lvl1pPr algn="r">
              <a:defRPr sz="105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6C4B9AF-F93C-43E8-8E68-3B700825CE91}"/>
              </a:ext>
            </a:extLst>
          </p:cNvPr>
          <p:cNvSpPr>
            <a:spLocks noGrp="1"/>
          </p:cNvSpPr>
          <p:nvPr>
            <p:ph type="ftr" sz="quarter" idx="3"/>
          </p:nvPr>
        </p:nvSpPr>
        <p:spPr>
          <a:xfrm>
            <a:off x="201168" y="6356350"/>
            <a:ext cx="4837176" cy="365125"/>
          </a:xfrm>
          <a:prstGeom prst="rect">
            <a:avLst/>
          </a:prstGeom>
        </p:spPr>
        <p:txBody>
          <a:bodyPr vert="horz" lIns="91440" tIns="45720" rIns="91440" bIns="45720" rtlCol="0" anchor="ctr"/>
          <a:lstStyle>
            <a:lvl1pPr algn="l">
              <a:defRPr sz="1050">
                <a:solidFill>
                  <a:schemeClr val="tx1"/>
                </a:solidFill>
              </a:defRPr>
            </a:lvl1pPr>
          </a:lstStyle>
          <a:p>
            <a:r>
              <a:rPr lang="en-US" sz="1050" dirty="0"/>
              <a:t>Presentation title</a:t>
            </a:r>
          </a:p>
        </p:txBody>
      </p:sp>
      <p:sp>
        <p:nvSpPr>
          <p:cNvPr id="6" name="Slide Number Placeholder 5">
            <a:extLst>
              <a:ext uri="{FF2B5EF4-FFF2-40B4-BE49-F238E27FC236}">
                <a16:creationId xmlns:a16="http://schemas.microsoft.com/office/drawing/2014/main" id="{9CD739F7-0AE5-4677-8957-9961D67C18E5}"/>
              </a:ext>
            </a:extLst>
          </p:cNvPr>
          <p:cNvSpPr>
            <a:spLocks noGrp="1"/>
          </p:cNvSpPr>
          <p:nvPr>
            <p:ph type="sldNum" sz="quarter" idx="4"/>
          </p:nvPr>
        </p:nvSpPr>
        <p:spPr>
          <a:xfrm>
            <a:off x="11365992" y="6356350"/>
            <a:ext cx="630936" cy="365125"/>
          </a:xfrm>
          <a:prstGeom prst="rect">
            <a:avLst/>
          </a:prstGeom>
        </p:spPr>
        <p:txBody>
          <a:bodyPr vert="horz" lIns="91440" tIns="45720" rIns="91440" bIns="45720" rtlCol="0" anchor="ctr"/>
          <a:lstStyle>
            <a:lvl1pPr algn="r">
              <a:defRPr sz="1050">
                <a:solidFill>
                  <a:schemeClr val="tx1"/>
                </a:solidFill>
              </a:defRPr>
            </a:lvl1pPr>
          </a:lstStyle>
          <a:p>
            <a:fld id="{0D4885A8-DDA8-4FCF-AB25-DA8F78EC7557}" type="slidenum">
              <a:rPr lang="en-US" smtClean="0"/>
              <a:pPr/>
              <a:t>‹#›</a:t>
            </a:fld>
            <a:endParaRPr lang="en-US" dirty="0"/>
          </a:p>
        </p:txBody>
      </p:sp>
    </p:spTree>
    <p:extLst>
      <p:ext uri="{BB962C8B-B14F-4D97-AF65-F5344CB8AC3E}">
        <p14:creationId xmlns:p14="http://schemas.microsoft.com/office/powerpoint/2010/main" val="3899840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8D150CF-F888-48EA-89E8-311ED5E9161B}"/>
              </a:ext>
            </a:extLst>
          </p:cNvPr>
          <p:cNvSpPr>
            <a:spLocks noGrp="1"/>
          </p:cNvSpPr>
          <p:nvPr>
            <p:ph type="ctrTitle"/>
          </p:nvPr>
        </p:nvSpPr>
        <p:spPr>
          <a:xfrm>
            <a:off x="649044" y="753034"/>
            <a:ext cx="6815446" cy="3887390"/>
          </a:xfrm>
        </p:spPr>
        <p:txBody>
          <a:bodyPr>
            <a:normAutofit/>
          </a:bodyPr>
          <a:lstStyle/>
          <a:p>
            <a:r>
              <a:rPr lang="en-US" sz="5300" dirty="0"/>
              <a:t>Book Recommendation </a:t>
            </a:r>
            <a:r>
              <a:rPr lang="en-US" sz="5300"/>
              <a:t>System using </a:t>
            </a:r>
            <a:r>
              <a:rPr lang="en-US" sz="5300" dirty="0"/>
              <a:t>Hybrid Filter</a:t>
            </a:r>
            <a:endParaRPr lang="en-US" sz="4000" dirty="0"/>
          </a:p>
        </p:txBody>
      </p:sp>
      <p:sp>
        <p:nvSpPr>
          <p:cNvPr id="8" name="Subtitle 7">
            <a:extLst>
              <a:ext uri="{FF2B5EF4-FFF2-40B4-BE49-F238E27FC236}">
                <a16:creationId xmlns:a16="http://schemas.microsoft.com/office/drawing/2014/main" id="{6BBE0348-1527-4055-BA8A-E2754222743D}"/>
              </a:ext>
            </a:extLst>
          </p:cNvPr>
          <p:cNvSpPr>
            <a:spLocks noGrp="1"/>
          </p:cNvSpPr>
          <p:nvPr>
            <p:ph type="subTitle" idx="1"/>
          </p:nvPr>
        </p:nvSpPr>
        <p:spPr>
          <a:xfrm>
            <a:off x="649045" y="4640424"/>
            <a:ext cx="6437555" cy="1303176"/>
          </a:xfrm>
        </p:spPr>
        <p:txBody>
          <a:bodyPr/>
          <a:lstStyle/>
          <a:p>
            <a:endParaRPr lang="en-US" dirty="0"/>
          </a:p>
        </p:txBody>
      </p:sp>
      <p:pic>
        <p:nvPicPr>
          <p:cNvPr id="5" name="Picture Placeholder 4" descr="A picture containing mountain, sky, outdoor, nature, sunrise ">
            <a:extLst>
              <a:ext uri="{FF2B5EF4-FFF2-40B4-BE49-F238E27FC236}">
                <a16:creationId xmlns:a16="http://schemas.microsoft.com/office/drawing/2014/main" id="{A33E67C0-6C95-48DB-97CC-8CE8D36C05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113533" y="0"/>
            <a:ext cx="4082983" cy="6858000"/>
          </a:xfrm>
        </p:spPr>
      </p:pic>
    </p:spTree>
    <p:extLst>
      <p:ext uri="{BB962C8B-B14F-4D97-AF65-F5344CB8AC3E}">
        <p14:creationId xmlns:p14="http://schemas.microsoft.com/office/powerpoint/2010/main" val="2720718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20C8B-9ADC-C65A-076F-38A42E33879C}"/>
              </a:ext>
            </a:extLst>
          </p:cNvPr>
          <p:cNvSpPr>
            <a:spLocks noGrp="1"/>
          </p:cNvSpPr>
          <p:nvPr>
            <p:ph type="title"/>
          </p:nvPr>
        </p:nvSpPr>
        <p:spPr/>
        <p:txBody>
          <a:bodyPr>
            <a:normAutofit/>
          </a:bodyPr>
          <a:lstStyle/>
          <a:p>
            <a:r>
              <a:rPr lang="en-US" sz="1800" dirty="0"/>
              <a:t>Book Recommendation System using Hybrid Filter</a:t>
            </a:r>
            <a:br>
              <a:rPr lang="en-US" sz="1800" dirty="0"/>
            </a:br>
            <a:br>
              <a:rPr lang="en-US" sz="1800" dirty="0"/>
            </a:br>
            <a:r>
              <a:rPr lang="en-US" sz="3200" dirty="0"/>
              <a:t>Proposed Solution</a:t>
            </a:r>
          </a:p>
        </p:txBody>
      </p:sp>
      <p:sp>
        <p:nvSpPr>
          <p:cNvPr id="3" name="Footer Placeholder 2">
            <a:extLst>
              <a:ext uri="{FF2B5EF4-FFF2-40B4-BE49-F238E27FC236}">
                <a16:creationId xmlns:a16="http://schemas.microsoft.com/office/drawing/2014/main" id="{DC8C1357-38AF-5C9C-CF33-3805815EE879}"/>
              </a:ext>
            </a:extLst>
          </p:cNvPr>
          <p:cNvSpPr>
            <a:spLocks noGrp="1"/>
          </p:cNvSpPr>
          <p:nvPr>
            <p:ph type="ftr" sz="quarter" idx="11"/>
          </p:nvPr>
        </p:nvSpPr>
        <p:spPr/>
        <p:txBody>
          <a:bodyPr/>
          <a:lstStyle/>
          <a:p>
            <a:pPr>
              <a:defRPr/>
            </a:pPr>
            <a:r>
              <a:rPr lang="en-US"/>
              <a:t>Presentation title</a:t>
            </a:r>
            <a:endParaRPr lang="en-US" dirty="0"/>
          </a:p>
        </p:txBody>
      </p:sp>
      <p:sp>
        <p:nvSpPr>
          <p:cNvPr id="5" name="Date Placeholder 4">
            <a:extLst>
              <a:ext uri="{FF2B5EF4-FFF2-40B4-BE49-F238E27FC236}">
                <a16:creationId xmlns:a16="http://schemas.microsoft.com/office/drawing/2014/main" id="{3C065A9F-EFB0-10CD-ABDD-7EF92D46D863}"/>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4960AC9B-2551-7EE4-1D44-B01C15890CE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7" name="Content Placeholder 6">
            <a:extLst>
              <a:ext uri="{FF2B5EF4-FFF2-40B4-BE49-F238E27FC236}">
                <a16:creationId xmlns:a16="http://schemas.microsoft.com/office/drawing/2014/main" id="{C6FD4F09-3B38-E1A7-3207-6DD069B66AE9}"/>
              </a:ext>
            </a:extLst>
          </p:cNvPr>
          <p:cNvSpPr>
            <a:spLocks noGrp="1"/>
          </p:cNvSpPr>
          <p:nvPr>
            <p:ph sz="quarter" idx="14"/>
          </p:nvPr>
        </p:nvSpPr>
        <p:spPr/>
        <p:txBody>
          <a:bodyPr>
            <a:normAutofit/>
          </a:bodyPr>
          <a:lstStyle/>
          <a:p>
            <a:pPr marL="0" indent="0">
              <a:buNone/>
            </a:pPr>
            <a:r>
              <a:rPr lang="en-US" sz="1800" b="1" i="1" dirty="0">
                <a:latin typeface="ArialMT"/>
              </a:rPr>
              <a:t>Hybrid Filtering: </a:t>
            </a:r>
            <a:br>
              <a:rPr lang="en-US" sz="1800" b="1" i="1" dirty="0">
                <a:latin typeface="ArialMT"/>
              </a:rPr>
            </a:br>
            <a:endParaRPr lang="en-US" sz="1800" b="1" i="1" dirty="0">
              <a:latin typeface="ArialMT"/>
            </a:endParaRPr>
          </a:p>
        </p:txBody>
      </p:sp>
      <p:pic>
        <p:nvPicPr>
          <p:cNvPr id="12" name="Picture 11">
            <a:extLst>
              <a:ext uri="{FF2B5EF4-FFF2-40B4-BE49-F238E27FC236}">
                <a16:creationId xmlns:a16="http://schemas.microsoft.com/office/drawing/2014/main" id="{7315A231-9D5A-EAE6-4E39-0EC4E67BF902}"/>
              </a:ext>
            </a:extLst>
          </p:cNvPr>
          <p:cNvPicPr>
            <a:picLocks noChangeAspect="1"/>
          </p:cNvPicPr>
          <p:nvPr/>
        </p:nvPicPr>
        <p:blipFill>
          <a:blip r:embed="rId2"/>
          <a:stretch>
            <a:fillRect/>
          </a:stretch>
        </p:blipFill>
        <p:spPr>
          <a:xfrm>
            <a:off x="3420777" y="3606801"/>
            <a:ext cx="3772504" cy="3113404"/>
          </a:xfrm>
          <a:prstGeom prst="rect">
            <a:avLst/>
          </a:prstGeom>
        </p:spPr>
      </p:pic>
      <p:pic>
        <p:nvPicPr>
          <p:cNvPr id="16" name="Picture 15">
            <a:extLst>
              <a:ext uri="{FF2B5EF4-FFF2-40B4-BE49-F238E27FC236}">
                <a16:creationId xmlns:a16="http://schemas.microsoft.com/office/drawing/2014/main" id="{E382B571-0F86-479A-DC8B-1CAA18F7F17B}"/>
              </a:ext>
            </a:extLst>
          </p:cNvPr>
          <p:cNvPicPr>
            <a:picLocks noChangeAspect="1"/>
          </p:cNvPicPr>
          <p:nvPr/>
        </p:nvPicPr>
        <p:blipFill>
          <a:blip r:embed="rId3"/>
          <a:stretch>
            <a:fillRect/>
          </a:stretch>
        </p:blipFill>
        <p:spPr>
          <a:xfrm>
            <a:off x="7322958" y="3688080"/>
            <a:ext cx="4109181" cy="2854960"/>
          </a:xfrm>
          <a:prstGeom prst="rect">
            <a:avLst/>
          </a:prstGeom>
        </p:spPr>
      </p:pic>
      <p:pic>
        <p:nvPicPr>
          <p:cNvPr id="18" name="Picture 17">
            <a:extLst>
              <a:ext uri="{FF2B5EF4-FFF2-40B4-BE49-F238E27FC236}">
                <a16:creationId xmlns:a16="http://schemas.microsoft.com/office/drawing/2014/main" id="{7BA70B1E-B839-F76C-A8FF-3B6ACD666F79}"/>
              </a:ext>
            </a:extLst>
          </p:cNvPr>
          <p:cNvPicPr>
            <a:picLocks noChangeAspect="1"/>
          </p:cNvPicPr>
          <p:nvPr/>
        </p:nvPicPr>
        <p:blipFill>
          <a:blip r:embed="rId4"/>
          <a:stretch>
            <a:fillRect/>
          </a:stretch>
        </p:blipFill>
        <p:spPr>
          <a:xfrm>
            <a:off x="4063042" y="1318782"/>
            <a:ext cx="6616460" cy="2190863"/>
          </a:xfrm>
          <a:prstGeom prst="rect">
            <a:avLst/>
          </a:prstGeom>
        </p:spPr>
      </p:pic>
    </p:spTree>
    <p:extLst>
      <p:ext uri="{BB962C8B-B14F-4D97-AF65-F5344CB8AC3E}">
        <p14:creationId xmlns:p14="http://schemas.microsoft.com/office/powerpoint/2010/main" val="492578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a:extLst>
              <a:ext uri="{FF2B5EF4-FFF2-40B4-BE49-F238E27FC236}">
                <a16:creationId xmlns:a16="http://schemas.microsoft.com/office/drawing/2014/main" id="{B48A1197-8309-4D79-A0C9-C45E4A6FF315}"/>
              </a:ext>
            </a:extLst>
          </p:cNvPr>
          <p:cNvSpPr>
            <a:spLocks noGrp="1"/>
          </p:cNvSpPr>
          <p:nvPr>
            <p:ph type="title"/>
          </p:nvPr>
        </p:nvSpPr>
        <p:spPr>
          <a:xfrm>
            <a:off x="331788" y="875030"/>
            <a:ext cx="2384425" cy="5068570"/>
          </a:xfrm>
        </p:spPr>
        <p:txBody>
          <a:bodyPr>
            <a:normAutofit/>
          </a:bodyPr>
          <a:lstStyle/>
          <a:p>
            <a:r>
              <a:rPr lang="en-US" sz="1800" dirty="0"/>
              <a:t>Book recommendation System using Hybrid Filter</a:t>
            </a:r>
            <a:br>
              <a:rPr lang="en-US" sz="1800" dirty="0"/>
            </a:br>
            <a:br>
              <a:rPr lang="en-US" sz="1800" dirty="0"/>
            </a:br>
            <a:br>
              <a:rPr lang="en-US" sz="1800" dirty="0"/>
            </a:br>
            <a:br>
              <a:rPr lang="en-US" sz="1800" dirty="0"/>
            </a:br>
            <a:r>
              <a:rPr lang="en-US" sz="3200" dirty="0"/>
              <a:t>Results Analysis</a:t>
            </a:r>
          </a:p>
        </p:txBody>
      </p:sp>
      <p:sp>
        <p:nvSpPr>
          <p:cNvPr id="11" name="Footer Placeholder 2">
            <a:extLst>
              <a:ext uri="{FF2B5EF4-FFF2-40B4-BE49-F238E27FC236}">
                <a16:creationId xmlns:a16="http://schemas.microsoft.com/office/drawing/2014/main" id="{6204C4BA-C5E6-49BE-B63B-C46739184660}"/>
              </a:ext>
            </a:extLst>
          </p:cNvPr>
          <p:cNvSpPr>
            <a:spLocks noGrp="1"/>
          </p:cNvSpPr>
          <p:nvPr>
            <p:ph type="ftr" sz="quarter" idx="11"/>
          </p:nvPr>
        </p:nvSpPr>
        <p:spPr>
          <a:xfrm>
            <a:off x="199277" y="6356350"/>
            <a:ext cx="2771138" cy="365125"/>
          </a:xfrm>
        </p:spPr>
        <p:txBody>
          <a:bodyPr/>
          <a:lstStyle/>
          <a:p>
            <a:r>
              <a:rPr lang="en-US" dirty="0"/>
              <a:t>Presentation title</a:t>
            </a:r>
          </a:p>
        </p:txBody>
      </p:sp>
      <p:sp>
        <p:nvSpPr>
          <p:cNvPr id="12" name="Date Placeholder 3">
            <a:extLst>
              <a:ext uri="{FF2B5EF4-FFF2-40B4-BE49-F238E27FC236}">
                <a16:creationId xmlns:a16="http://schemas.microsoft.com/office/drawing/2014/main" id="{19CB07E0-313B-40CA-80F4-58A8C43C1BD9}"/>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13" name="Slide Number Placeholder 4">
            <a:extLst>
              <a:ext uri="{FF2B5EF4-FFF2-40B4-BE49-F238E27FC236}">
                <a16:creationId xmlns:a16="http://schemas.microsoft.com/office/drawing/2014/main" id="{D68A7B90-CE8C-4D70-A3AC-7C68D53F470B}"/>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11</a:t>
            </a:fld>
            <a:endParaRPr lang="en-US" noProof="0" dirty="0"/>
          </a:p>
        </p:txBody>
      </p:sp>
      <p:sp>
        <p:nvSpPr>
          <p:cNvPr id="3" name="Content Placeholder 2">
            <a:extLst>
              <a:ext uri="{FF2B5EF4-FFF2-40B4-BE49-F238E27FC236}">
                <a16:creationId xmlns:a16="http://schemas.microsoft.com/office/drawing/2014/main" id="{6BA062F9-DD1A-0F0A-B5F3-E8A0E35D6C5E}"/>
              </a:ext>
            </a:extLst>
          </p:cNvPr>
          <p:cNvSpPr>
            <a:spLocks noGrp="1"/>
          </p:cNvSpPr>
          <p:nvPr>
            <p:ph sz="quarter" idx="14"/>
          </p:nvPr>
        </p:nvSpPr>
        <p:spPr/>
        <p:txBody>
          <a:bodyPr>
            <a:normAutofit/>
          </a:bodyPr>
          <a:lstStyle/>
          <a:p>
            <a:pPr algn="l"/>
            <a:r>
              <a:rPr lang="en-US" sz="1800" b="1" i="1" u="none" strike="noStrike" baseline="0" dirty="0">
                <a:latin typeface="ArialMT"/>
              </a:rPr>
              <a:t>Content based filtering:</a:t>
            </a:r>
            <a:br>
              <a:rPr lang="en-US" sz="1800" b="1" i="1" u="none" strike="noStrike" baseline="0" dirty="0">
                <a:latin typeface="ArialMT"/>
              </a:rPr>
            </a:br>
            <a:r>
              <a:rPr lang="en-US" sz="1800" b="0" i="0" u="none" strike="noStrike" baseline="0" dirty="0">
                <a:latin typeface="NimbusRomNo9L-Regu"/>
              </a:rPr>
              <a:t>In our project content-based filtering is applied to get the top n recommendations of authors , publishers and highest ratings books.</a:t>
            </a:r>
            <a:br>
              <a:rPr lang="en-US" sz="1800" b="0" i="0" u="none" strike="noStrike" baseline="0" dirty="0">
                <a:latin typeface="NimbusRomNo9L-Regu"/>
              </a:rPr>
            </a:br>
            <a:r>
              <a:rPr lang="en-US" sz="1800" b="0" i="0" u="none" strike="noStrike" baseline="0" dirty="0">
                <a:latin typeface="NimbusRomNo9L-Regu"/>
              </a:rPr>
              <a:t>These recommendations are suggested based on the we used matplotlib and seaborn to plot the graphs.</a:t>
            </a:r>
          </a:p>
          <a:p>
            <a:pPr marL="0" indent="0" algn="l">
              <a:buNone/>
            </a:pPr>
            <a:br>
              <a:rPr lang="en-US" sz="1800" b="1" i="1" u="none" strike="noStrike" baseline="0" dirty="0">
                <a:latin typeface="ArialMT"/>
              </a:rPr>
            </a:br>
            <a:endParaRPr lang="en-US" sz="1600" b="1" i="1" dirty="0">
              <a:latin typeface="ArialMT"/>
            </a:endParaRPr>
          </a:p>
        </p:txBody>
      </p:sp>
      <p:pic>
        <p:nvPicPr>
          <p:cNvPr id="8" name="Picture 7">
            <a:extLst>
              <a:ext uri="{FF2B5EF4-FFF2-40B4-BE49-F238E27FC236}">
                <a16:creationId xmlns:a16="http://schemas.microsoft.com/office/drawing/2014/main" id="{32F9533A-C49D-58E5-5D53-FF8E664226E8}"/>
              </a:ext>
            </a:extLst>
          </p:cNvPr>
          <p:cNvPicPr>
            <a:picLocks noChangeAspect="1"/>
          </p:cNvPicPr>
          <p:nvPr/>
        </p:nvPicPr>
        <p:blipFill>
          <a:blip r:embed="rId2"/>
          <a:stretch>
            <a:fillRect/>
          </a:stretch>
        </p:blipFill>
        <p:spPr>
          <a:xfrm>
            <a:off x="3479066" y="2419256"/>
            <a:ext cx="4212054" cy="3645087"/>
          </a:xfrm>
          <a:prstGeom prst="rect">
            <a:avLst/>
          </a:prstGeom>
        </p:spPr>
      </p:pic>
      <p:pic>
        <p:nvPicPr>
          <p:cNvPr id="15" name="Picture 14">
            <a:extLst>
              <a:ext uri="{FF2B5EF4-FFF2-40B4-BE49-F238E27FC236}">
                <a16:creationId xmlns:a16="http://schemas.microsoft.com/office/drawing/2014/main" id="{38DFAA27-BD6E-3BE2-8D81-7E7855EEEBBC}"/>
              </a:ext>
            </a:extLst>
          </p:cNvPr>
          <p:cNvPicPr>
            <a:picLocks noChangeAspect="1"/>
          </p:cNvPicPr>
          <p:nvPr/>
        </p:nvPicPr>
        <p:blipFill>
          <a:blip r:embed="rId3"/>
          <a:stretch>
            <a:fillRect/>
          </a:stretch>
        </p:blipFill>
        <p:spPr>
          <a:xfrm>
            <a:off x="7536745" y="2417985"/>
            <a:ext cx="3829247" cy="3646357"/>
          </a:xfrm>
          <a:prstGeom prst="rect">
            <a:avLst/>
          </a:prstGeom>
        </p:spPr>
      </p:pic>
    </p:spTree>
    <p:extLst>
      <p:ext uri="{BB962C8B-B14F-4D97-AF65-F5344CB8AC3E}">
        <p14:creationId xmlns:p14="http://schemas.microsoft.com/office/powerpoint/2010/main" val="283486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a:extLst>
              <a:ext uri="{FF2B5EF4-FFF2-40B4-BE49-F238E27FC236}">
                <a16:creationId xmlns:a16="http://schemas.microsoft.com/office/drawing/2014/main" id="{B48A1197-8309-4D79-A0C9-C45E4A6FF315}"/>
              </a:ext>
            </a:extLst>
          </p:cNvPr>
          <p:cNvSpPr>
            <a:spLocks noGrp="1"/>
          </p:cNvSpPr>
          <p:nvPr>
            <p:ph type="title"/>
          </p:nvPr>
        </p:nvSpPr>
        <p:spPr>
          <a:xfrm>
            <a:off x="331788" y="875030"/>
            <a:ext cx="2384425" cy="5068570"/>
          </a:xfrm>
        </p:spPr>
        <p:txBody>
          <a:bodyPr>
            <a:normAutofit/>
          </a:bodyPr>
          <a:lstStyle/>
          <a:p>
            <a:r>
              <a:rPr lang="en-US" sz="1800" dirty="0"/>
              <a:t>Book recommendation System</a:t>
            </a:r>
            <a:br>
              <a:rPr lang="en-US" sz="1800" dirty="0"/>
            </a:br>
            <a:br>
              <a:rPr lang="en-US" sz="1800" dirty="0"/>
            </a:br>
            <a:br>
              <a:rPr lang="en-US" sz="1800" dirty="0"/>
            </a:br>
            <a:br>
              <a:rPr lang="en-US" sz="1800" dirty="0"/>
            </a:br>
            <a:r>
              <a:rPr lang="en-US" sz="3200" dirty="0"/>
              <a:t>Results Analysis</a:t>
            </a:r>
          </a:p>
        </p:txBody>
      </p:sp>
      <p:sp>
        <p:nvSpPr>
          <p:cNvPr id="11" name="Footer Placeholder 2">
            <a:extLst>
              <a:ext uri="{FF2B5EF4-FFF2-40B4-BE49-F238E27FC236}">
                <a16:creationId xmlns:a16="http://schemas.microsoft.com/office/drawing/2014/main" id="{6204C4BA-C5E6-49BE-B63B-C46739184660}"/>
              </a:ext>
            </a:extLst>
          </p:cNvPr>
          <p:cNvSpPr>
            <a:spLocks noGrp="1"/>
          </p:cNvSpPr>
          <p:nvPr>
            <p:ph type="ftr" sz="quarter" idx="11"/>
          </p:nvPr>
        </p:nvSpPr>
        <p:spPr>
          <a:xfrm>
            <a:off x="199277" y="6356350"/>
            <a:ext cx="2771138" cy="365125"/>
          </a:xfrm>
        </p:spPr>
        <p:txBody>
          <a:bodyPr/>
          <a:lstStyle/>
          <a:p>
            <a:r>
              <a:rPr lang="en-US" dirty="0"/>
              <a:t>Presentation title</a:t>
            </a:r>
          </a:p>
        </p:txBody>
      </p:sp>
      <p:sp>
        <p:nvSpPr>
          <p:cNvPr id="12" name="Date Placeholder 3">
            <a:extLst>
              <a:ext uri="{FF2B5EF4-FFF2-40B4-BE49-F238E27FC236}">
                <a16:creationId xmlns:a16="http://schemas.microsoft.com/office/drawing/2014/main" id="{19CB07E0-313B-40CA-80F4-58A8C43C1BD9}"/>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13" name="Slide Number Placeholder 4">
            <a:extLst>
              <a:ext uri="{FF2B5EF4-FFF2-40B4-BE49-F238E27FC236}">
                <a16:creationId xmlns:a16="http://schemas.microsoft.com/office/drawing/2014/main" id="{D68A7B90-CE8C-4D70-A3AC-7C68D53F470B}"/>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12</a:t>
            </a:fld>
            <a:endParaRPr lang="en-US" noProof="0" dirty="0"/>
          </a:p>
        </p:txBody>
      </p:sp>
      <p:sp>
        <p:nvSpPr>
          <p:cNvPr id="3" name="Content Placeholder 2">
            <a:extLst>
              <a:ext uri="{FF2B5EF4-FFF2-40B4-BE49-F238E27FC236}">
                <a16:creationId xmlns:a16="http://schemas.microsoft.com/office/drawing/2014/main" id="{6BA062F9-DD1A-0F0A-B5F3-E8A0E35D6C5E}"/>
              </a:ext>
            </a:extLst>
          </p:cNvPr>
          <p:cNvSpPr>
            <a:spLocks noGrp="1"/>
          </p:cNvSpPr>
          <p:nvPr>
            <p:ph sz="quarter" idx="14"/>
          </p:nvPr>
        </p:nvSpPr>
        <p:spPr/>
        <p:txBody>
          <a:bodyPr>
            <a:normAutofit/>
          </a:bodyPr>
          <a:lstStyle/>
          <a:p>
            <a:pPr algn="l"/>
            <a:r>
              <a:rPr lang="en-US" sz="1800" b="1" i="1" u="none" strike="noStrike" baseline="0" dirty="0">
                <a:latin typeface="ArialMT"/>
              </a:rPr>
              <a:t>Collaborative filtering</a:t>
            </a:r>
            <a:br>
              <a:rPr lang="en-US" sz="1800" b="1" i="1" u="none" strike="noStrike" baseline="0" dirty="0">
                <a:latin typeface="ArialMT"/>
              </a:rPr>
            </a:br>
            <a:r>
              <a:rPr lang="en-US" sz="1800" b="0" i="0" u="none" strike="noStrike" baseline="0" dirty="0">
                <a:latin typeface="NimbusRomNo9L-Regu"/>
              </a:rPr>
              <a:t>Collaborative filtering is applied to find the user-item based filtering and correlation-based filtering.</a:t>
            </a:r>
          </a:p>
          <a:p>
            <a:pPr marL="0" indent="0" algn="l">
              <a:buNone/>
            </a:pPr>
            <a:br>
              <a:rPr lang="en-US" sz="1800" b="1" i="1" u="none" strike="noStrike" baseline="0" dirty="0">
                <a:latin typeface="ArialMT"/>
              </a:rPr>
            </a:br>
            <a:endParaRPr lang="en-US" sz="1600" b="1" i="1" dirty="0">
              <a:latin typeface="ArialMT"/>
            </a:endParaRPr>
          </a:p>
        </p:txBody>
      </p:sp>
      <p:pic>
        <p:nvPicPr>
          <p:cNvPr id="6" name="Picture 5">
            <a:extLst>
              <a:ext uri="{FF2B5EF4-FFF2-40B4-BE49-F238E27FC236}">
                <a16:creationId xmlns:a16="http://schemas.microsoft.com/office/drawing/2014/main" id="{385E1F2B-01AF-3914-5086-1ED95E3C85EB}"/>
              </a:ext>
            </a:extLst>
          </p:cNvPr>
          <p:cNvPicPr>
            <a:picLocks noChangeAspect="1"/>
          </p:cNvPicPr>
          <p:nvPr/>
        </p:nvPicPr>
        <p:blipFill>
          <a:blip r:embed="rId2"/>
          <a:stretch>
            <a:fillRect/>
          </a:stretch>
        </p:blipFill>
        <p:spPr>
          <a:xfrm>
            <a:off x="3433960" y="2557884"/>
            <a:ext cx="7803000" cy="3068216"/>
          </a:xfrm>
          <a:prstGeom prst="rect">
            <a:avLst/>
          </a:prstGeom>
        </p:spPr>
      </p:pic>
    </p:spTree>
    <p:extLst>
      <p:ext uri="{BB962C8B-B14F-4D97-AF65-F5344CB8AC3E}">
        <p14:creationId xmlns:p14="http://schemas.microsoft.com/office/powerpoint/2010/main" val="1885519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a:extLst>
              <a:ext uri="{FF2B5EF4-FFF2-40B4-BE49-F238E27FC236}">
                <a16:creationId xmlns:a16="http://schemas.microsoft.com/office/drawing/2014/main" id="{B48A1197-8309-4D79-A0C9-C45E4A6FF315}"/>
              </a:ext>
            </a:extLst>
          </p:cNvPr>
          <p:cNvSpPr>
            <a:spLocks noGrp="1"/>
          </p:cNvSpPr>
          <p:nvPr>
            <p:ph type="title"/>
          </p:nvPr>
        </p:nvSpPr>
        <p:spPr>
          <a:xfrm>
            <a:off x="331788" y="875030"/>
            <a:ext cx="2384425" cy="5068570"/>
          </a:xfrm>
        </p:spPr>
        <p:txBody>
          <a:bodyPr>
            <a:normAutofit/>
          </a:bodyPr>
          <a:lstStyle/>
          <a:p>
            <a:r>
              <a:rPr lang="en-US" sz="1800" dirty="0"/>
              <a:t>Book recommendation System using Hybrid Filter</a:t>
            </a:r>
            <a:br>
              <a:rPr lang="en-US" sz="1800" dirty="0"/>
            </a:br>
            <a:br>
              <a:rPr lang="en-US" sz="1800" dirty="0"/>
            </a:br>
            <a:br>
              <a:rPr lang="en-US" sz="1800" dirty="0"/>
            </a:br>
            <a:br>
              <a:rPr lang="en-US" sz="1800" dirty="0"/>
            </a:br>
            <a:r>
              <a:rPr lang="en-US" sz="3200" dirty="0"/>
              <a:t>Results Analysis</a:t>
            </a:r>
          </a:p>
        </p:txBody>
      </p:sp>
      <p:sp>
        <p:nvSpPr>
          <p:cNvPr id="11" name="Footer Placeholder 2">
            <a:extLst>
              <a:ext uri="{FF2B5EF4-FFF2-40B4-BE49-F238E27FC236}">
                <a16:creationId xmlns:a16="http://schemas.microsoft.com/office/drawing/2014/main" id="{6204C4BA-C5E6-49BE-B63B-C46739184660}"/>
              </a:ext>
            </a:extLst>
          </p:cNvPr>
          <p:cNvSpPr>
            <a:spLocks noGrp="1"/>
          </p:cNvSpPr>
          <p:nvPr>
            <p:ph type="ftr" sz="quarter" idx="11"/>
          </p:nvPr>
        </p:nvSpPr>
        <p:spPr>
          <a:xfrm>
            <a:off x="199277" y="6356350"/>
            <a:ext cx="2771138" cy="365125"/>
          </a:xfrm>
        </p:spPr>
        <p:txBody>
          <a:bodyPr/>
          <a:lstStyle/>
          <a:p>
            <a:r>
              <a:rPr lang="en-US" dirty="0"/>
              <a:t>Presentation title</a:t>
            </a:r>
          </a:p>
        </p:txBody>
      </p:sp>
      <p:sp>
        <p:nvSpPr>
          <p:cNvPr id="12" name="Date Placeholder 3">
            <a:extLst>
              <a:ext uri="{FF2B5EF4-FFF2-40B4-BE49-F238E27FC236}">
                <a16:creationId xmlns:a16="http://schemas.microsoft.com/office/drawing/2014/main" id="{19CB07E0-313B-40CA-80F4-58A8C43C1BD9}"/>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13" name="Slide Number Placeholder 4">
            <a:extLst>
              <a:ext uri="{FF2B5EF4-FFF2-40B4-BE49-F238E27FC236}">
                <a16:creationId xmlns:a16="http://schemas.microsoft.com/office/drawing/2014/main" id="{D68A7B90-CE8C-4D70-A3AC-7C68D53F470B}"/>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13</a:t>
            </a:fld>
            <a:endParaRPr lang="en-US" noProof="0" dirty="0"/>
          </a:p>
        </p:txBody>
      </p:sp>
      <p:sp>
        <p:nvSpPr>
          <p:cNvPr id="3" name="Content Placeholder 2">
            <a:extLst>
              <a:ext uri="{FF2B5EF4-FFF2-40B4-BE49-F238E27FC236}">
                <a16:creationId xmlns:a16="http://schemas.microsoft.com/office/drawing/2014/main" id="{6BA062F9-DD1A-0F0A-B5F3-E8A0E35D6C5E}"/>
              </a:ext>
            </a:extLst>
          </p:cNvPr>
          <p:cNvSpPr>
            <a:spLocks noGrp="1"/>
          </p:cNvSpPr>
          <p:nvPr>
            <p:ph sz="quarter" idx="14"/>
          </p:nvPr>
        </p:nvSpPr>
        <p:spPr/>
        <p:txBody>
          <a:bodyPr>
            <a:normAutofit/>
          </a:bodyPr>
          <a:lstStyle/>
          <a:p>
            <a:pPr algn="l"/>
            <a:r>
              <a:rPr lang="en-US" sz="1800" b="1" i="1" dirty="0">
                <a:latin typeface="ArialMT"/>
              </a:rPr>
              <a:t>Hybrid Filtering:</a:t>
            </a:r>
            <a:br>
              <a:rPr lang="en-US" sz="1800" b="1" i="1" u="none" strike="noStrike" baseline="0" dirty="0">
                <a:latin typeface="ArialMT"/>
              </a:rPr>
            </a:br>
            <a:br>
              <a:rPr lang="en-US" sz="1800" b="1" i="1" u="none" strike="noStrike" baseline="0" dirty="0">
                <a:latin typeface="ArialMT"/>
              </a:rPr>
            </a:br>
            <a:endParaRPr lang="en-US" sz="1600" b="1" i="1" dirty="0">
              <a:latin typeface="ArialMT"/>
            </a:endParaRPr>
          </a:p>
        </p:txBody>
      </p:sp>
      <p:pic>
        <p:nvPicPr>
          <p:cNvPr id="7" name="Picture 6">
            <a:extLst>
              <a:ext uri="{FF2B5EF4-FFF2-40B4-BE49-F238E27FC236}">
                <a16:creationId xmlns:a16="http://schemas.microsoft.com/office/drawing/2014/main" id="{1A37F87E-7DAC-43DC-FF23-7BF136ECFEDB}"/>
              </a:ext>
            </a:extLst>
          </p:cNvPr>
          <p:cNvPicPr>
            <a:picLocks noChangeAspect="1"/>
          </p:cNvPicPr>
          <p:nvPr/>
        </p:nvPicPr>
        <p:blipFill>
          <a:blip r:embed="rId2"/>
          <a:stretch>
            <a:fillRect/>
          </a:stretch>
        </p:blipFill>
        <p:spPr>
          <a:xfrm>
            <a:off x="3778130" y="2009702"/>
            <a:ext cx="7214990" cy="3202378"/>
          </a:xfrm>
          <a:prstGeom prst="rect">
            <a:avLst/>
          </a:prstGeom>
        </p:spPr>
      </p:pic>
    </p:spTree>
    <p:extLst>
      <p:ext uri="{BB962C8B-B14F-4D97-AF65-F5344CB8AC3E}">
        <p14:creationId xmlns:p14="http://schemas.microsoft.com/office/powerpoint/2010/main" val="71829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a:extLst>
              <a:ext uri="{FF2B5EF4-FFF2-40B4-BE49-F238E27FC236}">
                <a16:creationId xmlns:a16="http://schemas.microsoft.com/office/drawing/2014/main" id="{B48A1197-8309-4D79-A0C9-C45E4A6FF315}"/>
              </a:ext>
            </a:extLst>
          </p:cNvPr>
          <p:cNvSpPr>
            <a:spLocks noGrp="1"/>
          </p:cNvSpPr>
          <p:nvPr>
            <p:ph type="title"/>
          </p:nvPr>
        </p:nvSpPr>
        <p:spPr>
          <a:xfrm>
            <a:off x="331788" y="875030"/>
            <a:ext cx="2384425" cy="5068570"/>
          </a:xfrm>
        </p:spPr>
        <p:txBody>
          <a:bodyPr>
            <a:normAutofit/>
          </a:bodyPr>
          <a:lstStyle/>
          <a:p>
            <a:r>
              <a:rPr lang="en-US" sz="1800" dirty="0"/>
              <a:t>Book recommendation System</a:t>
            </a:r>
            <a:br>
              <a:rPr lang="en-US" sz="1800" dirty="0"/>
            </a:br>
            <a:br>
              <a:rPr lang="en-US" sz="1800" dirty="0"/>
            </a:br>
            <a:br>
              <a:rPr lang="en-US" sz="1800" dirty="0"/>
            </a:br>
            <a:br>
              <a:rPr lang="en-US" sz="1800" dirty="0"/>
            </a:br>
            <a:r>
              <a:rPr lang="en-US" sz="3200" dirty="0"/>
              <a:t>References</a:t>
            </a:r>
          </a:p>
        </p:txBody>
      </p:sp>
      <p:sp>
        <p:nvSpPr>
          <p:cNvPr id="11" name="Footer Placeholder 2">
            <a:extLst>
              <a:ext uri="{FF2B5EF4-FFF2-40B4-BE49-F238E27FC236}">
                <a16:creationId xmlns:a16="http://schemas.microsoft.com/office/drawing/2014/main" id="{6204C4BA-C5E6-49BE-B63B-C46739184660}"/>
              </a:ext>
            </a:extLst>
          </p:cNvPr>
          <p:cNvSpPr>
            <a:spLocks noGrp="1"/>
          </p:cNvSpPr>
          <p:nvPr>
            <p:ph type="ftr" sz="quarter" idx="11"/>
          </p:nvPr>
        </p:nvSpPr>
        <p:spPr>
          <a:xfrm>
            <a:off x="199277" y="6356350"/>
            <a:ext cx="2771138" cy="365125"/>
          </a:xfrm>
        </p:spPr>
        <p:txBody>
          <a:bodyPr/>
          <a:lstStyle/>
          <a:p>
            <a:r>
              <a:rPr lang="en-US" dirty="0"/>
              <a:t>Presentation title</a:t>
            </a:r>
          </a:p>
        </p:txBody>
      </p:sp>
      <p:sp>
        <p:nvSpPr>
          <p:cNvPr id="12" name="Date Placeholder 3">
            <a:extLst>
              <a:ext uri="{FF2B5EF4-FFF2-40B4-BE49-F238E27FC236}">
                <a16:creationId xmlns:a16="http://schemas.microsoft.com/office/drawing/2014/main" id="{19CB07E0-313B-40CA-80F4-58A8C43C1BD9}"/>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13" name="Slide Number Placeholder 4">
            <a:extLst>
              <a:ext uri="{FF2B5EF4-FFF2-40B4-BE49-F238E27FC236}">
                <a16:creationId xmlns:a16="http://schemas.microsoft.com/office/drawing/2014/main" id="{D68A7B90-CE8C-4D70-A3AC-7C68D53F470B}"/>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14</a:t>
            </a:fld>
            <a:endParaRPr lang="en-US" noProof="0" dirty="0"/>
          </a:p>
        </p:txBody>
      </p:sp>
      <p:sp>
        <p:nvSpPr>
          <p:cNvPr id="3" name="Content Placeholder 2">
            <a:extLst>
              <a:ext uri="{FF2B5EF4-FFF2-40B4-BE49-F238E27FC236}">
                <a16:creationId xmlns:a16="http://schemas.microsoft.com/office/drawing/2014/main" id="{6BA062F9-DD1A-0F0A-B5F3-E8A0E35D6C5E}"/>
              </a:ext>
            </a:extLst>
          </p:cNvPr>
          <p:cNvSpPr>
            <a:spLocks noGrp="1"/>
          </p:cNvSpPr>
          <p:nvPr>
            <p:ph sz="quarter" idx="14"/>
          </p:nvPr>
        </p:nvSpPr>
        <p:spPr>
          <a:xfrm>
            <a:off x="3302000" y="876299"/>
            <a:ext cx="8607425" cy="5593511"/>
          </a:xfrm>
        </p:spPr>
        <p:txBody>
          <a:bodyPr>
            <a:normAutofit lnSpcReduction="10000"/>
          </a:bodyPr>
          <a:lstStyle/>
          <a:p>
            <a:pPr marL="0" indent="0" algn="l">
              <a:buNone/>
            </a:pPr>
            <a:r>
              <a:rPr lang="en-US" sz="1400" b="0" i="0" u="none" strike="noStrike" baseline="0" dirty="0">
                <a:latin typeface="ArialMT"/>
              </a:rPr>
              <a:t>[1] </a:t>
            </a:r>
            <a:r>
              <a:rPr lang="en-US" sz="1400" b="0" i="0" u="none" strike="noStrike" baseline="0" dirty="0" err="1">
                <a:latin typeface="ArialMT"/>
              </a:rPr>
              <a:t>Pitiwat</a:t>
            </a:r>
            <a:r>
              <a:rPr lang="en-US" sz="1400" b="0" i="0" u="none" strike="noStrike" baseline="0" dirty="0">
                <a:latin typeface="ArialMT"/>
              </a:rPr>
              <a:t> </a:t>
            </a:r>
            <a:r>
              <a:rPr lang="en-US" sz="1400" b="0" i="0" u="none" strike="noStrike" baseline="0" dirty="0" err="1">
                <a:latin typeface="ArialMT"/>
              </a:rPr>
              <a:t>Arunruviwat</a:t>
            </a:r>
            <a:r>
              <a:rPr lang="en-US" sz="1400" b="0" i="0" u="none" strike="noStrike" baseline="0" dirty="0">
                <a:latin typeface="ArialMT"/>
              </a:rPr>
              <a:t> and Veera </a:t>
            </a:r>
            <a:r>
              <a:rPr lang="en-US" sz="1400" b="0" i="0" u="none" strike="noStrike" baseline="0" dirty="0" err="1">
                <a:latin typeface="ArialMT"/>
              </a:rPr>
              <a:t>Muangsin</a:t>
            </a:r>
            <a:r>
              <a:rPr lang="en-US" sz="1400" b="0" i="0" u="none" strike="noStrike" baseline="0" dirty="0">
                <a:latin typeface="ArialMT"/>
              </a:rPr>
              <a:t>. A hybrid book </a:t>
            </a:r>
            <a:r>
              <a:rPr lang="en-US" sz="1400" b="0" i="0" u="none" strike="noStrike" baseline="0" dirty="0" err="1">
                <a:latin typeface="ArialMT"/>
              </a:rPr>
              <a:t>recommendationsystem</a:t>
            </a:r>
            <a:r>
              <a:rPr lang="en-US" sz="1400" b="0" i="0" u="none" strike="noStrike" baseline="0" dirty="0">
                <a:latin typeface="ArialMT"/>
              </a:rPr>
              <a:t> for university library. In 2022 26th International Computer Science and Engineering Conference (ICSEC), pages 291–295, 2022.</a:t>
            </a:r>
          </a:p>
          <a:p>
            <a:pPr marL="0" indent="0" algn="l">
              <a:buNone/>
            </a:pPr>
            <a:r>
              <a:rPr lang="en-US" sz="1400" b="0" i="0" u="none" strike="noStrike" baseline="0" dirty="0">
                <a:latin typeface="ArialMT"/>
              </a:rPr>
              <a:t>[2] Binge Cui and Xin Chen. An online book recommendation system based on web service. In 2009 Sixth International Conference on Fuzzy Systems and Knowledge Discovery, volume 7, pages 520–524, 2009.</a:t>
            </a:r>
          </a:p>
          <a:p>
            <a:pPr marL="0" indent="0" algn="l">
              <a:buNone/>
            </a:pPr>
            <a:r>
              <a:rPr lang="en-US" sz="1400" b="0" i="0" u="none" strike="noStrike" baseline="0" dirty="0">
                <a:latin typeface="ArialMT"/>
              </a:rPr>
              <a:t>[3] I. Nyoman Pande Wahyu </a:t>
            </a:r>
            <a:r>
              <a:rPr lang="en-US" sz="1400" b="0" i="0" u="none" strike="noStrike" baseline="0" dirty="0" err="1">
                <a:latin typeface="ArialMT"/>
              </a:rPr>
              <a:t>Dharmawan</a:t>
            </a:r>
            <a:r>
              <a:rPr lang="en-US" sz="1400" b="0" i="0" u="none" strike="noStrike" baseline="0" dirty="0">
                <a:latin typeface="ArialMT"/>
              </a:rPr>
              <a:t> and </a:t>
            </a:r>
            <a:r>
              <a:rPr lang="en-US" sz="1400" b="0" i="0" u="none" strike="noStrike" baseline="0" dirty="0" err="1">
                <a:latin typeface="ArialMT"/>
              </a:rPr>
              <a:t>Riyanarto</a:t>
            </a:r>
            <a:r>
              <a:rPr lang="en-US" sz="1400" b="0" i="0" u="none" strike="noStrike" baseline="0" dirty="0">
                <a:latin typeface="ArialMT"/>
              </a:rPr>
              <a:t> Sarno. Book recommendation using neo4j graph database in </a:t>
            </a:r>
            <a:r>
              <a:rPr lang="en-US" sz="1400" b="0" i="0" u="none" strike="noStrike" baseline="0" dirty="0" err="1">
                <a:latin typeface="ArialMT"/>
              </a:rPr>
              <a:t>bibtex</a:t>
            </a:r>
            <a:r>
              <a:rPr lang="en-US" sz="1400" b="0" i="0" u="none" strike="noStrike" baseline="0" dirty="0">
                <a:latin typeface="ArialMT"/>
              </a:rPr>
              <a:t> book metadata. In 2017 3rd International Conference on Science in Information Technology (</a:t>
            </a:r>
            <a:r>
              <a:rPr lang="en-US" sz="1400" b="0" i="0" u="none" strike="noStrike" baseline="0" dirty="0" err="1">
                <a:latin typeface="ArialMT"/>
              </a:rPr>
              <a:t>ICSITech</a:t>
            </a:r>
            <a:r>
              <a:rPr lang="en-US" sz="1400" b="0" i="0" u="none" strike="noStrike" baseline="0" dirty="0">
                <a:latin typeface="ArialMT"/>
              </a:rPr>
              <a:t>), pages 47–52, 2017.</a:t>
            </a:r>
          </a:p>
          <a:p>
            <a:pPr marL="0" indent="0" algn="l">
              <a:buNone/>
            </a:pPr>
            <a:r>
              <a:rPr lang="en-US" sz="1400" b="0" i="0" u="none" strike="noStrike" baseline="0" dirty="0">
                <a:latin typeface="ArialMT"/>
              </a:rPr>
              <a:t>[4] </a:t>
            </a:r>
            <a:r>
              <a:rPr lang="en-US" sz="1400" b="0" i="0" u="none" strike="noStrike" baseline="0" dirty="0" err="1">
                <a:latin typeface="ArialMT"/>
              </a:rPr>
              <a:t>Qiyuan</a:t>
            </a:r>
            <a:r>
              <a:rPr lang="en-US" sz="1400" b="0" i="0" u="none" strike="noStrike" baseline="0" dirty="0">
                <a:latin typeface="ArialMT"/>
              </a:rPr>
              <a:t> Fu, </a:t>
            </a:r>
            <a:r>
              <a:rPr lang="en-US" sz="1400" b="0" i="0" u="none" strike="noStrike" baseline="0" dirty="0" err="1">
                <a:latin typeface="ArialMT"/>
              </a:rPr>
              <a:t>Jinmin</a:t>
            </a:r>
            <a:r>
              <a:rPr lang="en-US" sz="1400" b="0" i="0" u="none" strike="noStrike" baseline="0" dirty="0">
                <a:latin typeface="ArialMT"/>
              </a:rPr>
              <a:t> Fu, and </a:t>
            </a:r>
            <a:r>
              <a:rPr lang="en-US" sz="1400" b="0" i="0" u="none" strike="noStrike" baseline="0" dirty="0" err="1">
                <a:latin typeface="ArialMT"/>
              </a:rPr>
              <a:t>Disheng</a:t>
            </a:r>
            <a:r>
              <a:rPr lang="en-US" sz="1400" b="0" i="0" u="none" strike="noStrike" baseline="0" dirty="0">
                <a:latin typeface="ArialMT"/>
              </a:rPr>
              <a:t> Wang. Deep learning and data mining for book recommendation: Retrospect and expectation. In 2022 14th International Conference on Computer Research and Development (ICCRD), pages 60–64, 2022.</a:t>
            </a:r>
          </a:p>
          <a:p>
            <a:pPr marL="0" indent="0" algn="l">
              <a:buNone/>
            </a:pPr>
            <a:r>
              <a:rPr lang="pt-BR" sz="1400" b="0" i="0" u="none" strike="noStrike" baseline="0" dirty="0">
                <a:latin typeface="ArialMT"/>
              </a:rPr>
              <a:t>[5] Angel L. Garrido, Maria Soledad Pera, and Sergio Ilarri. Sole-r: A </a:t>
            </a:r>
            <a:r>
              <a:rPr lang="en-US" sz="1400" b="0" i="0" u="none" strike="noStrike" baseline="0" dirty="0">
                <a:latin typeface="ArialMT"/>
              </a:rPr>
              <a:t>semantic and linguistic approach for book recommendations. In 2014 IEEE 14th International Conference on Advanced Learning Technologies, pages 524–528, 2014.</a:t>
            </a:r>
          </a:p>
          <a:p>
            <a:pPr marL="0" indent="0" algn="l">
              <a:buNone/>
            </a:pPr>
            <a:r>
              <a:rPr lang="en-US" sz="1400" b="0" i="0" u="none" strike="noStrike" baseline="0" dirty="0">
                <a:latin typeface="ArialMT"/>
              </a:rPr>
              <a:t>[6] Salil </a:t>
            </a:r>
            <a:r>
              <a:rPr lang="en-US" sz="1400" b="0" i="0" u="none" strike="noStrike" baseline="0" dirty="0" err="1">
                <a:latin typeface="ArialMT"/>
              </a:rPr>
              <a:t>Kanetkar</a:t>
            </a:r>
            <a:r>
              <a:rPr lang="en-US" sz="1400" b="0" i="0" u="none" strike="noStrike" baseline="0" dirty="0">
                <a:latin typeface="ArialMT"/>
              </a:rPr>
              <a:t>, Akshay Nayak, Sridhar Swamy, and </a:t>
            </a:r>
            <a:r>
              <a:rPr lang="en-US" sz="1400" b="0" i="0" u="none" strike="noStrike" baseline="0" dirty="0" err="1">
                <a:latin typeface="ArialMT"/>
              </a:rPr>
              <a:t>Gresha</a:t>
            </a:r>
            <a:r>
              <a:rPr lang="en-US" sz="1400" b="0" i="0" u="none" strike="noStrike" baseline="0" dirty="0">
                <a:latin typeface="ArialMT"/>
              </a:rPr>
              <a:t> Bhatia. Web-based personalized hybrid book recommendation system. In 2014 International Conference on Advances in Engineering Technology Research (ICAETR - 2014), pages 1–5, 2014.</a:t>
            </a:r>
          </a:p>
          <a:p>
            <a:pPr marL="0" indent="0" algn="l">
              <a:buNone/>
            </a:pPr>
            <a:r>
              <a:rPr lang="en-US" sz="1500" b="0" i="0" u="none" strike="noStrike" baseline="0" dirty="0">
                <a:latin typeface="ArialMT"/>
              </a:rPr>
              <a:t>[7] Madhuri </a:t>
            </a:r>
            <a:r>
              <a:rPr lang="en-US" sz="1500" b="0" i="0" u="none" strike="noStrike" baseline="0" dirty="0" err="1">
                <a:latin typeface="ArialMT"/>
              </a:rPr>
              <a:t>Kommineni</a:t>
            </a:r>
            <a:r>
              <a:rPr lang="en-US" sz="1500" b="0" i="0" u="none" strike="noStrike" baseline="0" dirty="0">
                <a:latin typeface="ArialMT"/>
              </a:rPr>
              <a:t>, P. </a:t>
            </a:r>
            <a:r>
              <a:rPr lang="en-US" sz="1500" b="0" i="0" u="none" strike="noStrike" baseline="0" dirty="0" err="1">
                <a:latin typeface="ArialMT"/>
              </a:rPr>
              <a:t>Alekhya</a:t>
            </a:r>
            <a:r>
              <a:rPr lang="en-US" sz="1500" b="0" i="0" u="none" strike="noStrike" baseline="0" dirty="0">
                <a:latin typeface="ArialMT"/>
              </a:rPr>
              <a:t>, T. Mohana </a:t>
            </a:r>
            <a:r>
              <a:rPr lang="en-US" sz="1500" b="0" i="0" u="none" strike="noStrike" baseline="0" dirty="0" err="1">
                <a:latin typeface="ArialMT"/>
              </a:rPr>
              <a:t>Vyshnavi</a:t>
            </a:r>
            <a:r>
              <a:rPr lang="en-US" sz="1500" b="0" i="0" u="none" strike="noStrike" baseline="0" dirty="0">
                <a:latin typeface="ArialMT"/>
              </a:rPr>
              <a:t>, V. Aparna, K Swetha, and V Mounika. Machine learning based efficient recommendation system for book selection using user based collaborative filtering algorithm. In 2020 Fourth International Conference on Inventive </a:t>
            </a:r>
            <a:r>
              <a:rPr lang="en-US" sz="1500" b="0" i="0" u="none" strike="noStrike" baseline="0" dirty="0" err="1">
                <a:latin typeface="ArialMT"/>
              </a:rPr>
              <a:t>Systemsand</a:t>
            </a:r>
            <a:r>
              <a:rPr lang="en-US" sz="1500" b="0" i="0" u="none" strike="noStrike" baseline="0" dirty="0">
                <a:latin typeface="ArialMT"/>
              </a:rPr>
              <a:t> Control (ICISC), pages 66–71, 2020.</a:t>
            </a:r>
          </a:p>
          <a:p>
            <a:pPr marL="0" indent="0" algn="l">
              <a:buNone/>
            </a:pPr>
            <a:endParaRPr lang="en-US" sz="1800" b="0" i="0" u="none" strike="noStrike" baseline="0" dirty="0">
              <a:latin typeface="NimbusRomNo9L-Regu"/>
            </a:endParaRPr>
          </a:p>
          <a:p>
            <a:pPr algn="l"/>
            <a:endParaRPr lang="en-US" dirty="0"/>
          </a:p>
        </p:txBody>
      </p:sp>
    </p:spTree>
    <p:extLst>
      <p:ext uri="{BB962C8B-B14F-4D97-AF65-F5344CB8AC3E}">
        <p14:creationId xmlns:p14="http://schemas.microsoft.com/office/powerpoint/2010/main" val="193711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1EF20-D960-62B4-9477-9CE0D1A6B854}"/>
              </a:ext>
            </a:extLst>
          </p:cNvPr>
          <p:cNvSpPr>
            <a:spLocks noGrp="1"/>
          </p:cNvSpPr>
          <p:nvPr>
            <p:ph type="title"/>
          </p:nvPr>
        </p:nvSpPr>
        <p:spPr/>
        <p:txBody>
          <a:bodyPr>
            <a:normAutofit/>
          </a:bodyPr>
          <a:lstStyle/>
          <a:p>
            <a:r>
              <a:rPr lang="en-US" sz="1800" dirty="0"/>
              <a:t>Book Recommendation System</a:t>
            </a:r>
          </a:p>
        </p:txBody>
      </p:sp>
      <p:sp>
        <p:nvSpPr>
          <p:cNvPr id="3" name="Footer Placeholder 2">
            <a:extLst>
              <a:ext uri="{FF2B5EF4-FFF2-40B4-BE49-F238E27FC236}">
                <a16:creationId xmlns:a16="http://schemas.microsoft.com/office/drawing/2014/main" id="{0C657F54-680C-A921-77D4-B0C3B1364F73}"/>
              </a:ext>
            </a:extLst>
          </p:cNvPr>
          <p:cNvSpPr>
            <a:spLocks noGrp="1"/>
          </p:cNvSpPr>
          <p:nvPr>
            <p:ph type="ftr" sz="quarter" idx="11"/>
          </p:nvPr>
        </p:nvSpPr>
        <p:spPr/>
        <p:txBody>
          <a:bodyPr/>
          <a:lstStyle/>
          <a:p>
            <a:pPr>
              <a:defRPr/>
            </a:pPr>
            <a:r>
              <a:rPr lang="en-US"/>
              <a:t>Presentation title</a:t>
            </a:r>
            <a:endParaRPr lang="en-US" dirty="0"/>
          </a:p>
        </p:txBody>
      </p:sp>
      <p:sp>
        <p:nvSpPr>
          <p:cNvPr id="5" name="Date Placeholder 4">
            <a:extLst>
              <a:ext uri="{FF2B5EF4-FFF2-40B4-BE49-F238E27FC236}">
                <a16:creationId xmlns:a16="http://schemas.microsoft.com/office/drawing/2014/main" id="{60DD446D-6F1C-468B-25DE-7AA49E453338}"/>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614A4479-3741-E54A-181A-B10D04E16D0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8" name="Content Placeholder 7">
            <a:extLst>
              <a:ext uri="{FF2B5EF4-FFF2-40B4-BE49-F238E27FC236}">
                <a16:creationId xmlns:a16="http://schemas.microsoft.com/office/drawing/2014/main" id="{5071542F-77BB-C3E8-45B9-6373E1BF7B5F}"/>
              </a:ext>
            </a:extLst>
          </p:cNvPr>
          <p:cNvSpPr>
            <a:spLocks noGrp="1"/>
          </p:cNvSpPr>
          <p:nvPr>
            <p:ph sz="quarter" idx="14"/>
          </p:nvPr>
        </p:nvSpPr>
        <p:spPr>
          <a:xfrm>
            <a:off x="5581291" y="2449902"/>
            <a:ext cx="4028535" cy="1733909"/>
          </a:xfrm>
        </p:spPr>
        <p:txBody>
          <a:bodyPr>
            <a:normAutofit/>
          </a:bodyPr>
          <a:lstStyle/>
          <a:p>
            <a:pPr marL="0" indent="0" algn="ctr">
              <a:buNone/>
            </a:pPr>
            <a:r>
              <a:rPr lang="en-US" sz="5400" b="1" dirty="0"/>
              <a:t>Thank You</a:t>
            </a:r>
          </a:p>
        </p:txBody>
      </p:sp>
    </p:spTree>
    <p:extLst>
      <p:ext uri="{BB962C8B-B14F-4D97-AF65-F5344CB8AC3E}">
        <p14:creationId xmlns:p14="http://schemas.microsoft.com/office/powerpoint/2010/main" val="3070819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8DED76B9-5273-4139-ACC9-B6E36ADE2385}"/>
              </a:ext>
            </a:extLst>
          </p:cNvPr>
          <p:cNvSpPr>
            <a:spLocks noGrp="1"/>
          </p:cNvSpPr>
          <p:nvPr>
            <p:ph type="title"/>
          </p:nvPr>
        </p:nvSpPr>
        <p:spPr>
          <a:xfrm>
            <a:off x="532264" y="776941"/>
            <a:ext cx="3209008" cy="5166659"/>
          </a:xfrm>
        </p:spPr>
        <p:txBody>
          <a:bodyPr/>
          <a:lstStyle/>
          <a:p>
            <a:r>
              <a:rPr lang="en-US" dirty="0"/>
              <a:t>Group Details</a:t>
            </a:r>
          </a:p>
        </p:txBody>
      </p:sp>
      <p:sp>
        <p:nvSpPr>
          <p:cNvPr id="20" name="Footer Placeholder 19">
            <a:extLst>
              <a:ext uri="{FF2B5EF4-FFF2-40B4-BE49-F238E27FC236}">
                <a16:creationId xmlns:a16="http://schemas.microsoft.com/office/drawing/2014/main" id="{6DB8AAF6-0D0C-4F4F-A10E-6A66E4A7BEC3}"/>
              </a:ext>
            </a:extLst>
          </p:cNvPr>
          <p:cNvSpPr>
            <a:spLocks noGrp="1"/>
          </p:cNvSpPr>
          <p:nvPr>
            <p:ph type="ftr" sz="quarter" idx="11"/>
          </p:nvPr>
        </p:nvSpPr>
        <p:spPr>
          <a:xfrm>
            <a:off x="199277" y="6356350"/>
            <a:ext cx="3749040" cy="365125"/>
          </a:xfrm>
        </p:spPr>
        <p:txBody>
          <a:bodyPr/>
          <a:lstStyle/>
          <a:p>
            <a:r>
              <a:rPr lang="en-US" dirty="0"/>
              <a:t>Presentation title</a:t>
            </a:r>
          </a:p>
        </p:txBody>
      </p:sp>
      <p:pic>
        <p:nvPicPr>
          <p:cNvPr id="5" name="Picture Placeholder 4" descr="A person standing on a rock">
            <a:extLst>
              <a:ext uri="{FF2B5EF4-FFF2-40B4-BE49-F238E27FC236}">
                <a16:creationId xmlns:a16="http://schemas.microsoft.com/office/drawing/2014/main" id="{633DBDDF-94F3-4001-919E-B56D62CE7A09}"/>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4076700" y="0"/>
            <a:ext cx="4038600" cy="3429000"/>
          </a:xfrm>
        </p:spPr>
      </p:pic>
      <p:pic>
        <p:nvPicPr>
          <p:cNvPr id="44" name="Picture Placeholder 43" descr="A picture containing mountain, sky, nature, outdoor">
            <a:extLst>
              <a:ext uri="{FF2B5EF4-FFF2-40B4-BE49-F238E27FC236}">
                <a16:creationId xmlns:a16="http://schemas.microsoft.com/office/drawing/2014/main" id="{73DD8BED-FB17-4ABE-9B18-B6DDA81A0E05}"/>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8115300" y="0"/>
            <a:ext cx="4076701" cy="3429000"/>
          </a:xfrm>
        </p:spPr>
      </p:pic>
      <p:sp>
        <p:nvSpPr>
          <p:cNvPr id="18" name="Text Placeholder 17">
            <a:extLst>
              <a:ext uri="{FF2B5EF4-FFF2-40B4-BE49-F238E27FC236}">
                <a16:creationId xmlns:a16="http://schemas.microsoft.com/office/drawing/2014/main" id="{87F2C169-25EA-4609-BC8A-BCA7C433EEE4}"/>
              </a:ext>
            </a:extLst>
          </p:cNvPr>
          <p:cNvSpPr>
            <a:spLocks noGrp="1"/>
          </p:cNvSpPr>
          <p:nvPr>
            <p:ph type="body" sz="quarter" idx="15"/>
          </p:nvPr>
        </p:nvSpPr>
        <p:spPr>
          <a:xfrm>
            <a:off x="4864100" y="3841750"/>
            <a:ext cx="6599238" cy="2296083"/>
          </a:xfrm>
        </p:spPr>
        <p:txBody>
          <a:bodyPr>
            <a:normAutofit/>
          </a:bodyPr>
          <a:lstStyle/>
          <a:p>
            <a:pPr marL="0" indent="0">
              <a:buNone/>
            </a:pPr>
            <a:r>
              <a:rPr lang="en-US" dirty="0"/>
              <a:t>Name – Veerraju Chowdary Rimmalapudi</a:t>
            </a:r>
          </a:p>
          <a:p>
            <a:pPr marL="0" indent="0">
              <a:buNone/>
            </a:pPr>
            <a:r>
              <a:rPr lang="en-US" dirty="0"/>
              <a:t>700# - 700731964</a:t>
            </a:r>
          </a:p>
          <a:p>
            <a:pPr marL="0" indent="0">
              <a:buNone/>
            </a:pPr>
            <a:r>
              <a:rPr lang="en-US" dirty="0"/>
              <a:t>CRN - 22037 </a:t>
            </a:r>
          </a:p>
        </p:txBody>
      </p:sp>
      <p:sp>
        <p:nvSpPr>
          <p:cNvPr id="19" name="Date Placeholder 18">
            <a:extLst>
              <a:ext uri="{FF2B5EF4-FFF2-40B4-BE49-F238E27FC236}">
                <a16:creationId xmlns:a16="http://schemas.microsoft.com/office/drawing/2014/main" id="{CE93697D-BFA2-4D84-A860-BA620414419D}"/>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21" name="Slide Number Placeholder 20">
            <a:extLst>
              <a:ext uri="{FF2B5EF4-FFF2-40B4-BE49-F238E27FC236}">
                <a16:creationId xmlns:a16="http://schemas.microsoft.com/office/drawing/2014/main" id="{C19BFBA5-3E41-40F8-9EFB-9DF730F5B6E4}"/>
              </a:ext>
            </a:extLst>
          </p:cNvPr>
          <p:cNvSpPr>
            <a:spLocks noGrp="1"/>
          </p:cNvSpPr>
          <p:nvPr>
            <p:ph type="sldNum" sz="quarter" idx="12"/>
          </p:nvPr>
        </p:nvSpPr>
        <p:spPr>
          <a:xfrm>
            <a:off x="11365992" y="6356350"/>
            <a:ext cx="630936" cy="365125"/>
          </a:xfrm>
        </p:spPr>
        <p:txBody>
          <a:bodyPr/>
          <a:lstStyle/>
          <a:p>
            <a:pPr lvl="0"/>
            <a:fld id="{244D815C-8BF3-4ECF-A945-A2A7C2983AF9}" type="slidenum">
              <a:rPr lang="en-US" noProof="0" smtClean="0"/>
              <a:pPr lvl="0"/>
              <a:t>2</a:t>
            </a:fld>
            <a:endParaRPr lang="en-US" noProof="0" dirty="0"/>
          </a:p>
        </p:txBody>
      </p:sp>
    </p:spTree>
    <p:extLst>
      <p:ext uri="{BB962C8B-B14F-4D97-AF65-F5344CB8AC3E}">
        <p14:creationId xmlns:p14="http://schemas.microsoft.com/office/powerpoint/2010/main" val="2106347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39">
            <a:extLst>
              <a:ext uri="{FF2B5EF4-FFF2-40B4-BE49-F238E27FC236}">
                <a16:creationId xmlns:a16="http://schemas.microsoft.com/office/drawing/2014/main" id="{569E3417-C771-4F3C-B4DD-356263496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1">
            <a:extLst>
              <a:ext uri="{FF2B5EF4-FFF2-40B4-BE49-F238E27FC236}">
                <a16:creationId xmlns:a16="http://schemas.microsoft.com/office/drawing/2014/main" id="{0580DD05-39CD-4456-866A-CD4ADCD8FF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1">
            <a:extLst>
              <a:ext uri="{FF2B5EF4-FFF2-40B4-BE49-F238E27FC236}">
                <a16:creationId xmlns:a16="http://schemas.microsoft.com/office/drawing/2014/main" id="{E075A98D-E9CC-410C-41F2-196F0B92B0C9}"/>
              </a:ext>
            </a:extLst>
          </p:cNvPr>
          <p:cNvSpPr>
            <a:spLocks noGrp="1"/>
          </p:cNvSpPr>
          <p:nvPr>
            <p:ph type="title"/>
          </p:nvPr>
        </p:nvSpPr>
        <p:spPr>
          <a:xfrm>
            <a:off x="430619" y="801445"/>
            <a:ext cx="2312582" cy="5255111"/>
          </a:xfrm>
        </p:spPr>
        <p:txBody>
          <a:bodyPr vert="horz" lIns="91440" tIns="45720" rIns="91440" bIns="45720" rtlCol="0" anchor="t">
            <a:normAutofit/>
          </a:bodyPr>
          <a:lstStyle/>
          <a:p>
            <a:r>
              <a:rPr lang="en-US" sz="2600" spc="-40">
                <a:solidFill>
                  <a:srgbClr val="FFFFFF"/>
                </a:solidFill>
              </a:rPr>
              <a:t>Contribution</a:t>
            </a:r>
          </a:p>
        </p:txBody>
      </p:sp>
      <p:sp>
        <p:nvSpPr>
          <p:cNvPr id="49" name="Text Placeholder 5">
            <a:extLst>
              <a:ext uri="{FF2B5EF4-FFF2-40B4-BE49-F238E27FC236}">
                <a16:creationId xmlns:a16="http://schemas.microsoft.com/office/drawing/2014/main" id="{0D21CA19-5075-C750-4A6B-637B3AE7D504}"/>
              </a:ext>
            </a:extLst>
          </p:cNvPr>
          <p:cNvSpPr>
            <a:spLocks noGrp="1"/>
          </p:cNvSpPr>
          <p:nvPr>
            <p:ph type="body" sz="quarter" idx="15"/>
          </p:nvPr>
        </p:nvSpPr>
        <p:spPr>
          <a:xfrm>
            <a:off x="3595396" y="4964654"/>
            <a:ext cx="7796951" cy="1255171"/>
          </a:xfrm>
        </p:spPr>
        <p:txBody>
          <a:bodyPr vert="horz" lIns="91440" tIns="45720" rIns="91440" bIns="45720" rtlCol="0">
            <a:normAutofit/>
          </a:bodyPr>
          <a:lstStyle/>
          <a:p>
            <a:pPr marL="0" indent="0">
              <a:buNone/>
            </a:pPr>
            <a:r>
              <a:rPr lang="en-US" dirty="0"/>
              <a:t>This table consists of contributions made to this project.</a:t>
            </a:r>
          </a:p>
        </p:txBody>
      </p:sp>
      <p:sp>
        <p:nvSpPr>
          <p:cNvPr id="3" name="Footer Placeholder 2">
            <a:extLst>
              <a:ext uri="{FF2B5EF4-FFF2-40B4-BE49-F238E27FC236}">
                <a16:creationId xmlns:a16="http://schemas.microsoft.com/office/drawing/2014/main" id="{03687209-DB61-D791-FE83-37958BD200B9}"/>
              </a:ext>
            </a:extLst>
          </p:cNvPr>
          <p:cNvSpPr>
            <a:spLocks noGrp="1"/>
          </p:cNvSpPr>
          <p:nvPr>
            <p:ph type="ftr" sz="quarter" idx="11"/>
          </p:nvPr>
        </p:nvSpPr>
        <p:spPr>
          <a:xfrm>
            <a:off x="201168" y="6356350"/>
            <a:ext cx="2689266" cy="365125"/>
          </a:xfrm>
        </p:spPr>
        <p:txBody>
          <a:bodyPr vert="horz" lIns="91440" tIns="45720" rIns="91440" bIns="45720" rtlCol="0" anchor="ctr">
            <a:normAutofit/>
          </a:bodyPr>
          <a:lstStyle/>
          <a:p>
            <a:pPr>
              <a:spcAft>
                <a:spcPts val="600"/>
              </a:spcAft>
            </a:pPr>
            <a:r>
              <a:rPr lang="en-US" kern="1200">
                <a:solidFill>
                  <a:srgbClr val="FFFFFF"/>
                </a:solidFill>
                <a:latin typeface="+mn-lt"/>
                <a:ea typeface="+mn-ea"/>
                <a:cs typeface="+mn-cs"/>
              </a:rPr>
              <a:t>Presentation title</a:t>
            </a:r>
          </a:p>
        </p:txBody>
      </p:sp>
      <p:sp>
        <p:nvSpPr>
          <p:cNvPr id="7" name="Date Placeholder 6">
            <a:extLst>
              <a:ext uri="{FF2B5EF4-FFF2-40B4-BE49-F238E27FC236}">
                <a16:creationId xmlns:a16="http://schemas.microsoft.com/office/drawing/2014/main" id="{8A3980F0-A889-A873-9A6F-806A23034D33}"/>
              </a:ext>
            </a:extLst>
          </p:cNvPr>
          <p:cNvSpPr>
            <a:spLocks noGrp="1"/>
          </p:cNvSpPr>
          <p:nvPr>
            <p:ph type="dt" sz="half" idx="10"/>
          </p:nvPr>
        </p:nvSpPr>
        <p:spPr>
          <a:xfrm>
            <a:off x="7013448" y="6355080"/>
            <a:ext cx="4352544" cy="365125"/>
          </a:xfrm>
        </p:spPr>
        <p:txBody>
          <a:bodyPr vert="horz" lIns="91440" tIns="45720" rIns="91440" bIns="45720" rtlCol="0" anchor="ctr">
            <a:normAutofit/>
          </a:bodyPr>
          <a:lstStyle/>
          <a:p>
            <a:pPr>
              <a:spcAft>
                <a:spcPts val="600"/>
              </a:spcAft>
              <a:defRPr/>
            </a:pPr>
            <a:r>
              <a:rPr lang="en-US"/>
              <a:t>20XX</a:t>
            </a:r>
          </a:p>
        </p:txBody>
      </p:sp>
      <p:sp>
        <p:nvSpPr>
          <p:cNvPr id="8" name="Slide Number Placeholder 7">
            <a:extLst>
              <a:ext uri="{FF2B5EF4-FFF2-40B4-BE49-F238E27FC236}">
                <a16:creationId xmlns:a16="http://schemas.microsoft.com/office/drawing/2014/main" id="{6100FB84-79AA-58C9-324D-868584DBA327}"/>
              </a:ext>
            </a:extLst>
          </p:cNvPr>
          <p:cNvSpPr>
            <a:spLocks noGrp="1"/>
          </p:cNvSpPr>
          <p:nvPr>
            <p:ph type="sldNum" sz="quarter" idx="12"/>
          </p:nvPr>
        </p:nvSpPr>
        <p:spPr>
          <a:xfrm>
            <a:off x="11365992" y="6356350"/>
            <a:ext cx="630936"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244D815C-8BF3-4ECF-A945-A2A7C2983AF9}" type="slidenum">
              <a:rPr kumimoji="0" lang="en-US" b="0" i="0" u="none" strike="noStrike" cap="none" spc="0" normalizeH="0" baseline="0" noProof="0" smtClean="0">
                <a:ln>
                  <a:noFill/>
                </a:ln>
                <a:effectLst/>
                <a:uLnTx/>
                <a:uFillTx/>
              </a:rPr>
              <a:pPr marR="0" lvl="0" indent="0" fontAlgn="auto">
                <a:spcBef>
                  <a:spcPts val="0"/>
                </a:spcBef>
                <a:spcAft>
                  <a:spcPts val="600"/>
                </a:spcAft>
                <a:buClrTx/>
                <a:buSzTx/>
                <a:buFontTx/>
                <a:buNone/>
                <a:tabLst/>
                <a:defRPr/>
              </a:pPr>
              <a:t>3</a:t>
            </a:fld>
            <a:endParaRPr kumimoji="0" lang="en-US" b="0" i="0" u="none" strike="noStrike" cap="none" spc="0" normalizeH="0" baseline="0" noProof="0">
              <a:ln>
                <a:noFill/>
              </a:ln>
              <a:effectLst/>
              <a:uLnTx/>
              <a:uFillTx/>
            </a:endParaRPr>
          </a:p>
        </p:txBody>
      </p:sp>
      <p:pic>
        <p:nvPicPr>
          <p:cNvPr id="14" name="Picture 13" descr="Table">
            <a:extLst>
              <a:ext uri="{FF2B5EF4-FFF2-40B4-BE49-F238E27FC236}">
                <a16:creationId xmlns:a16="http://schemas.microsoft.com/office/drawing/2014/main" id="{4DD896A8-E9CE-23F9-1237-B31EFAB3889E}"/>
              </a:ext>
            </a:extLst>
          </p:cNvPr>
          <p:cNvPicPr>
            <a:picLocks noChangeAspect="1"/>
          </p:cNvPicPr>
          <p:nvPr/>
        </p:nvPicPr>
        <p:blipFill>
          <a:blip r:embed="rId2"/>
          <a:stretch>
            <a:fillRect/>
          </a:stretch>
        </p:blipFill>
        <p:spPr>
          <a:xfrm>
            <a:off x="3670172" y="1061544"/>
            <a:ext cx="7491813" cy="3520288"/>
          </a:xfrm>
          <a:prstGeom prst="rect">
            <a:avLst/>
          </a:prstGeom>
        </p:spPr>
      </p:pic>
    </p:spTree>
    <p:extLst>
      <p:ext uri="{BB962C8B-B14F-4D97-AF65-F5344CB8AC3E}">
        <p14:creationId xmlns:p14="http://schemas.microsoft.com/office/powerpoint/2010/main" val="1863747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6F709-15C8-12CD-52C3-48E9BA38788C}"/>
              </a:ext>
            </a:extLst>
          </p:cNvPr>
          <p:cNvSpPr>
            <a:spLocks noGrp="1"/>
          </p:cNvSpPr>
          <p:nvPr>
            <p:ph type="title"/>
          </p:nvPr>
        </p:nvSpPr>
        <p:spPr/>
        <p:txBody>
          <a:bodyPr>
            <a:normAutofit fontScale="90000"/>
          </a:bodyPr>
          <a:lstStyle/>
          <a:p>
            <a:r>
              <a:rPr lang="en-US" sz="5000" dirty="0"/>
              <a:t>Motivation</a:t>
            </a:r>
            <a:br>
              <a:rPr lang="en-US" dirty="0"/>
            </a:br>
            <a:br>
              <a:rPr lang="en-US" dirty="0"/>
            </a:br>
            <a:br>
              <a:rPr lang="en-US" dirty="0"/>
            </a:br>
            <a:br>
              <a:rPr lang="en-US" dirty="0"/>
            </a:br>
            <a:br>
              <a:rPr lang="en-US" dirty="0"/>
            </a:br>
            <a:br>
              <a:rPr lang="en-US" dirty="0"/>
            </a:br>
            <a:br>
              <a:rPr lang="en-US" dirty="0"/>
            </a:br>
            <a:endParaRPr lang="en-US" dirty="0"/>
          </a:p>
        </p:txBody>
      </p:sp>
      <p:sp>
        <p:nvSpPr>
          <p:cNvPr id="3" name="Footer Placeholder 2">
            <a:extLst>
              <a:ext uri="{FF2B5EF4-FFF2-40B4-BE49-F238E27FC236}">
                <a16:creationId xmlns:a16="http://schemas.microsoft.com/office/drawing/2014/main" id="{175828F1-34C7-0333-E8D6-705F500B12D1}"/>
              </a:ext>
            </a:extLst>
          </p:cNvPr>
          <p:cNvSpPr>
            <a:spLocks noGrp="1"/>
          </p:cNvSpPr>
          <p:nvPr>
            <p:ph type="ftr" sz="quarter" idx="11"/>
          </p:nvPr>
        </p:nvSpPr>
        <p:spPr/>
        <p:txBody>
          <a:bodyPr/>
          <a:lstStyle/>
          <a:p>
            <a:r>
              <a:rPr lang="en-US"/>
              <a:t>Presentation title</a:t>
            </a:r>
            <a:endParaRPr lang="en-US" dirty="0"/>
          </a:p>
        </p:txBody>
      </p:sp>
      <p:sp>
        <p:nvSpPr>
          <p:cNvPr id="6" name="Text Placeholder 5">
            <a:extLst>
              <a:ext uri="{FF2B5EF4-FFF2-40B4-BE49-F238E27FC236}">
                <a16:creationId xmlns:a16="http://schemas.microsoft.com/office/drawing/2014/main" id="{F5743554-5BD3-3C5D-1661-7548A52B92A6}"/>
              </a:ext>
            </a:extLst>
          </p:cNvPr>
          <p:cNvSpPr>
            <a:spLocks noGrp="1"/>
          </p:cNvSpPr>
          <p:nvPr>
            <p:ph type="body" sz="quarter" idx="15"/>
          </p:nvPr>
        </p:nvSpPr>
        <p:spPr>
          <a:xfrm>
            <a:off x="4864100" y="576072"/>
            <a:ext cx="6599238" cy="5561761"/>
          </a:xfrm>
        </p:spPr>
        <p:txBody>
          <a:bodyPr/>
          <a:lstStyle/>
          <a:p>
            <a:r>
              <a:rPr lang="en-US" sz="1800" b="0" i="0" u="none" strike="noStrike" baseline="0" dirty="0">
                <a:latin typeface="ArialMT"/>
              </a:rPr>
              <a:t>In the past shopping used to happen in physical stores. Users must select the products which are available in the store.</a:t>
            </a:r>
          </a:p>
          <a:p>
            <a:pPr algn="l"/>
            <a:r>
              <a:rPr lang="en-US" sz="1800" b="0" i="0" u="none" strike="noStrike" baseline="0" dirty="0">
                <a:latin typeface="ArialMT"/>
              </a:rPr>
              <a:t>Nowadays shopping is no longer a mundane task with the advent of internet shopping including personal preferences that can be personal brands or choices people are preferring more personalized products to be reviewed.</a:t>
            </a:r>
          </a:p>
          <a:p>
            <a:pPr algn="l"/>
            <a:r>
              <a:rPr lang="en-US" sz="1800" b="0" i="0" u="none" strike="noStrike" baseline="0" dirty="0">
                <a:latin typeface="ArialMT"/>
              </a:rPr>
              <a:t>This case is applicable to food, beauty and many more.</a:t>
            </a:r>
          </a:p>
          <a:p>
            <a:pPr algn="l"/>
            <a:r>
              <a:rPr lang="en-US" sz="1800" b="0" i="0" u="none" strike="noStrike" baseline="0" dirty="0">
                <a:latin typeface="ArialMT"/>
              </a:rPr>
              <a:t>Recent applications of recommendation systems help industries to send the recommendations to customers with the history of the customer behavior.</a:t>
            </a:r>
            <a:endParaRPr lang="en-US" dirty="0">
              <a:latin typeface="ArialMT"/>
            </a:endParaRPr>
          </a:p>
        </p:txBody>
      </p:sp>
      <p:sp>
        <p:nvSpPr>
          <p:cNvPr id="7" name="Date Placeholder 6">
            <a:extLst>
              <a:ext uri="{FF2B5EF4-FFF2-40B4-BE49-F238E27FC236}">
                <a16:creationId xmlns:a16="http://schemas.microsoft.com/office/drawing/2014/main" id="{0F806B9F-0929-5E79-B1B4-355936991EAA}"/>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8" name="Slide Number Placeholder 7">
            <a:extLst>
              <a:ext uri="{FF2B5EF4-FFF2-40B4-BE49-F238E27FC236}">
                <a16:creationId xmlns:a16="http://schemas.microsoft.com/office/drawing/2014/main" id="{8EC3BB6E-CC57-57FB-AD4C-DE3D2722A60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2513331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F575-2373-4219-F2D9-B84A4A9E1F88}"/>
              </a:ext>
            </a:extLst>
          </p:cNvPr>
          <p:cNvSpPr>
            <a:spLocks noGrp="1"/>
          </p:cNvSpPr>
          <p:nvPr>
            <p:ph type="title"/>
          </p:nvPr>
        </p:nvSpPr>
        <p:spPr/>
        <p:txBody>
          <a:bodyPr>
            <a:normAutofit/>
          </a:bodyPr>
          <a:lstStyle/>
          <a:p>
            <a:r>
              <a:rPr lang="en-US" sz="1800" dirty="0"/>
              <a:t>Book Recommendation System using Hybrid Filter</a:t>
            </a:r>
            <a:br>
              <a:rPr lang="en-US" sz="1800" dirty="0"/>
            </a:br>
            <a:br>
              <a:rPr lang="en-US" sz="1800" dirty="0"/>
            </a:br>
            <a:r>
              <a:rPr lang="en-US" sz="3200" dirty="0"/>
              <a:t>Objectives</a:t>
            </a:r>
          </a:p>
        </p:txBody>
      </p:sp>
      <p:sp>
        <p:nvSpPr>
          <p:cNvPr id="3" name="Footer Placeholder 2">
            <a:extLst>
              <a:ext uri="{FF2B5EF4-FFF2-40B4-BE49-F238E27FC236}">
                <a16:creationId xmlns:a16="http://schemas.microsoft.com/office/drawing/2014/main" id="{300C3E0B-C42D-88A1-5194-085E22505FCC}"/>
              </a:ext>
            </a:extLst>
          </p:cNvPr>
          <p:cNvSpPr>
            <a:spLocks noGrp="1"/>
          </p:cNvSpPr>
          <p:nvPr>
            <p:ph type="ftr" sz="quarter" idx="11"/>
          </p:nvPr>
        </p:nvSpPr>
        <p:spPr/>
        <p:txBody>
          <a:bodyPr/>
          <a:lstStyle/>
          <a:p>
            <a:pPr>
              <a:defRPr/>
            </a:pPr>
            <a:r>
              <a:rPr lang="en-US"/>
              <a:t>Presentation title</a:t>
            </a:r>
            <a:endParaRPr lang="en-US" dirty="0"/>
          </a:p>
        </p:txBody>
      </p:sp>
      <p:sp>
        <p:nvSpPr>
          <p:cNvPr id="4" name="Content Placeholder 3">
            <a:extLst>
              <a:ext uri="{FF2B5EF4-FFF2-40B4-BE49-F238E27FC236}">
                <a16:creationId xmlns:a16="http://schemas.microsoft.com/office/drawing/2014/main" id="{D7B004CE-E8F4-4C54-E54D-636E678AF4EA}"/>
              </a:ext>
            </a:extLst>
          </p:cNvPr>
          <p:cNvSpPr>
            <a:spLocks noGrp="1"/>
          </p:cNvSpPr>
          <p:nvPr>
            <p:ph sz="quarter" idx="14"/>
          </p:nvPr>
        </p:nvSpPr>
        <p:spPr>
          <a:xfrm>
            <a:off x="3302000" y="876300"/>
            <a:ext cx="8607425" cy="5250180"/>
          </a:xfrm>
        </p:spPr>
        <p:txBody>
          <a:bodyPr>
            <a:normAutofit/>
          </a:bodyPr>
          <a:lstStyle/>
          <a:p>
            <a:pPr marL="0" indent="0">
              <a:buNone/>
            </a:pPr>
            <a:r>
              <a:rPr lang="en-US" b="1" dirty="0"/>
              <a:t>There are two main objectives:-</a:t>
            </a:r>
          </a:p>
          <a:p>
            <a:pPr algn="l"/>
            <a:r>
              <a:rPr lang="en-US" sz="1800" b="0" i="0" u="none" strike="noStrike" baseline="0" dirty="0">
                <a:latin typeface="ArialMT"/>
              </a:rPr>
              <a:t>Content based filtering methods work on the history of the users with the item, but it lacks user’s personal information.</a:t>
            </a:r>
          </a:p>
          <a:p>
            <a:pPr algn="l"/>
            <a:r>
              <a:rPr lang="en-US" sz="1800" b="0" i="0" u="none" strike="noStrike" baseline="0" dirty="0">
                <a:latin typeface="ArialMT"/>
              </a:rPr>
              <a:t>The collaborative filtering model generates recommendations based on the personal info, but this lacks the recommendations based on the history of the item.</a:t>
            </a:r>
            <a:endParaRPr lang="en-US" sz="1800" dirty="0">
              <a:latin typeface="ArialMT"/>
            </a:endParaRPr>
          </a:p>
          <a:p>
            <a:pPr marL="0" indent="0" algn="l">
              <a:buNone/>
            </a:pPr>
            <a:r>
              <a:rPr lang="en-US" sz="1800" b="1" dirty="0">
                <a:latin typeface="ArialMT"/>
              </a:rPr>
              <a:t>FYI</a:t>
            </a:r>
            <a:r>
              <a:rPr lang="en-US" sz="1800" dirty="0">
                <a:latin typeface="ArialMT"/>
              </a:rPr>
              <a:t> - </a:t>
            </a:r>
            <a:r>
              <a:rPr lang="en-US" sz="1800" b="0" i="0" u="none" strike="noStrike" baseline="0" dirty="0">
                <a:latin typeface="ArialMT"/>
              </a:rPr>
              <a:t>Both the methods have their own limitations.</a:t>
            </a:r>
          </a:p>
          <a:p>
            <a:pPr marL="0" indent="0" algn="l">
              <a:buNone/>
            </a:pPr>
            <a:r>
              <a:rPr lang="en-US" sz="1800" b="0" i="0" u="none" strike="noStrike" baseline="0" dirty="0">
                <a:latin typeface="ArialMT"/>
              </a:rPr>
              <a:t>Building a hybrid recommender system that combines the results of the existing methods.</a:t>
            </a:r>
          </a:p>
          <a:p>
            <a:pPr marL="0" indent="0" algn="l">
              <a:buNone/>
            </a:pPr>
            <a:r>
              <a:rPr lang="en-US" sz="1800" b="1" i="1" u="none" strike="noStrike" baseline="0" dirty="0">
                <a:latin typeface="NimbusRomNo9L-Regu"/>
              </a:rPr>
              <a:t>Main features of the project are:</a:t>
            </a:r>
          </a:p>
          <a:p>
            <a:pPr marL="0" indent="0" algn="l">
              <a:buNone/>
            </a:pPr>
            <a:r>
              <a:rPr lang="en-US" sz="1800" b="0" i="0" u="none" strike="noStrike" baseline="0" dirty="0">
                <a:latin typeface="NimbusRomNo9L-Regu"/>
              </a:rPr>
              <a:t>1) Building a hybrid recommender system to meet the reader criteria using mixed hybrid        recommendation technique</a:t>
            </a:r>
          </a:p>
          <a:p>
            <a:pPr marL="0" indent="0" algn="l">
              <a:buNone/>
            </a:pPr>
            <a:r>
              <a:rPr lang="en-US" sz="1800" b="0" i="0" u="none" strike="noStrike" baseline="0" dirty="0">
                <a:latin typeface="CMSY7"/>
              </a:rPr>
              <a:t>2) </a:t>
            </a:r>
            <a:r>
              <a:rPr lang="en-US" sz="1800" b="0" i="0" u="none" strike="noStrike" baseline="0" dirty="0">
                <a:latin typeface="NimbusRomNo9L-Regu"/>
              </a:rPr>
              <a:t>Main advantage of using mixed type of hybrid recommendation system is it generates    the candidates simultaneously and trains to the best model for better performance.</a:t>
            </a:r>
            <a:endParaRPr lang="en-US" dirty="0">
              <a:latin typeface="ArialMT"/>
            </a:endParaRPr>
          </a:p>
        </p:txBody>
      </p:sp>
      <p:sp>
        <p:nvSpPr>
          <p:cNvPr id="5" name="Date Placeholder 4">
            <a:extLst>
              <a:ext uri="{FF2B5EF4-FFF2-40B4-BE49-F238E27FC236}">
                <a16:creationId xmlns:a16="http://schemas.microsoft.com/office/drawing/2014/main" id="{F006BDC4-C196-0E89-46DA-9FFF3F299670}"/>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3C5A87FC-5CBF-985B-AF37-E749BAB00B1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997018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CB9F0-519F-BCB3-6376-098385E54698}"/>
              </a:ext>
            </a:extLst>
          </p:cNvPr>
          <p:cNvSpPr>
            <a:spLocks noGrp="1"/>
          </p:cNvSpPr>
          <p:nvPr>
            <p:ph type="title"/>
          </p:nvPr>
        </p:nvSpPr>
        <p:spPr>
          <a:xfrm>
            <a:off x="331788" y="875030"/>
            <a:ext cx="2638627" cy="5068570"/>
          </a:xfrm>
        </p:spPr>
        <p:txBody>
          <a:bodyPr/>
          <a:lstStyle/>
          <a:p>
            <a:r>
              <a:rPr lang="en-US" sz="1800" dirty="0"/>
              <a:t>Book Recommendation System using Hybrid Filter</a:t>
            </a:r>
            <a:br>
              <a:rPr lang="en-US" sz="1800" dirty="0"/>
            </a:br>
            <a:br>
              <a:rPr lang="en-US" sz="1800" dirty="0"/>
            </a:br>
            <a:br>
              <a:rPr lang="en-US" sz="1800" dirty="0"/>
            </a:br>
            <a:r>
              <a:rPr lang="en-US" sz="2800" dirty="0"/>
              <a:t>Related Work</a:t>
            </a:r>
          </a:p>
        </p:txBody>
      </p:sp>
      <p:sp>
        <p:nvSpPr>
          <p:cNvPr id="3" name="Footer Placeholder 2">
            <a:extLst>
              <a:ext uri="{FF2B5EF4-FFF2-40B4-BE49-F238E27FC236}">
                <a16:creationId xmlns:a16="http://schemas.microsoft.com/office/drawing/2014/main" id="{C0542F6B-6044-85F3-C4B4-DC4628780BE1}"/>
              </a:ext>
            </a:extLst>
          </p:cNvPr>
          <p:cNvSpPr>
            <a:spLocks noGrp="1"/>
          </p:cNvSpPr>
          <p:nvPr>
            <p:ph type="ftr" sz="quarter" idx="11"/>
          </p:nvPr>
        </p:nvSpPr>
        <p:spPr/>
        <p:txBody>
          <a:bodyPr/>
          <a:lstStyle/>
          <a:p>
            <a:pPr>
              <a:defRPr/>
            </a:pPr>
            <a:r>
              <a:rPr lang="en-US"/>
              <a:t>Presentation title</a:t>
            </a:r>
            <a:endParaRPr lang="en-US" dirty="0"/>
          </a:p>
        </p:txBody>
      </p:sp>
      <p:sp>
        <p:nvSpPr>
          <p:cNvPr id="4" name="Content Placeholder 3">
            <a:extLst>
              <a:ext uri="{FF2B5EF4-FFF2-40B4-BE49-F238E27FC236}">
                <a16:creationId xmlns:a16="http://schemas.microsoft.com/office/drawing/2014/main" id="{DBE7E257-05B4-651B-D2AB-49648F3AD84F}"/>
              </a:ext>
            </a:extLst>
          </p:cNvPr>
          <p:cNvSpPr>
            <a:spLocks noGrp="1"/>
          </p:cNvSpPr>
          <p:nvPr>
            <p:ph sz="quarter" idx="14"/>
          </p:nvPr>
        </p:nvSpPr>
        <p:spPr>
          <a:xfrm>
            <a:off x="3302000" y="876299"/>
            <a:ext cx="8607425" cy="5843905"/>
          </a:xfrm>
        </p:spPr>
        <p:txBody>
          <a:bodyPr>
            <a:normAutofit/>
          </a:bodyPr>
          <a:lstStyle/>
          <a:p>
            <a:pPr algn="l"/>
            <a:r>
              <a:rPr lang="en-US" sz="1700" b="0" i="0" u="none" strike="noStrike" baseline="0" dirty="0">
                <a:latin typeface="NimbusRomNo9L-Regu"/>
              </a:rPr>
              <a:t>Book recommendation system is a modern solution to the library management system.</a:t>
            </a:r>
          </a:p>
          <a:p>
            <a:pPr algn="l"/>
            <a:r>
              <a:rPr lang="en-US" sz="1700" b="0" i="0" u="none" strike="noStrike" baseline="0" dirty="0">
                <a:latin typeface="NimbusRomNo9L-Regu"/>
              </a:rPr>
              <a:t>In this paper we are proposing a new recommendation system to recommend the books based on the user preferences and the factors could be number of pages, book genre and so on.</a:t>
            </a:r>
          </a:p>
          <a:p>
            <a:pPr algn="l"/>
            <a:r>
              <a:rPr lang="en-US" sz="1700" b="0" i="0" u="none" strike="noStrike" baseline="0" dirty="0">
                <a:latin typeface="NimbusRomNo9L-Regu"/>
              </a:rPr>
              <a:t>This helps the librarians and the readers to select the books of the choices. This system is implemented using various recommendation systems. With the recommended books we calculate the number of pages and copy number. This system helps the bibliographic systems to select the best books for the readers choice.</a:t>
            </a:r>
          </a:p>
          <a:p>
            <a:pPr algn="l"/>
            <a:r>
              <a:rPr lang="en-US" sz="1700" b="0" i="0" u="none" strike="noStrike" baseline="0" dirty="0">
                <a:latin typeface="NimbusRomNo9L-Regu"/>
              </a:rPr>
              <a:t>Nowadays the recommendation system has huge demand in various applications. This recommended system is used in e-commerce sites to recommend the products of various categories apparels, electronics and books.</a:t>
            </a:r>
          </a:p>
          <a:p>
            <a:pPr algn="l"/>
            <a:r>
              <a:rPr lang="en-US" sz="1700" b="0" i="0" u="none" strike="noStrike" baseline="0" dirty="0">
                <a:latin typeface="NimbusRomNo9L-Regu"/>
              </a:rPr>
              <a:t>These categories are the top 3 categories which use the recommendation system in the e-commerce site. In the existing system the algorithms are content based filtering and collaborative filtering methods.</a:t>
            </a:r>
          </a:p>
          <a:p>
            <a:pPr algn="l"/>
            <a:r>
              <a:rPr lang="en-US" sz="1700" b="0" i="0" u="none" strike="noStrike" baseline="0" dirty="0">
                <a:latin typeface="NimbusRomNo9L-Regu"/>
              </a:rPr>
              <a:t>But these methods have several disadvantages.</a:t>
            </a:r>
          </a:p>
          <a:p>
            <a:pPr algn="l"/>
            <a:r>
              <a:rPr lang="en-US" sz="1700" b="0" i="0" u="none" strike="noStrike" baseline="0" dirty="0">
                <a:latin typeface="NimbusRomNo9L-Regu"/>
              </a:rPr>
              <a:t>To mitigate these problems, we have implemented the Hybrid recommendation system. Generally, hybrid recommendation systems use the combination of both content-based filtering and collaborative filtering.</a:t>
            </a:r>
          </a:p>
          <a:p>
            <a:pPr algn="l"/>
            <a:endParaRPr lang="en-US" sz="1800" dirty="0">
              <a:latin typeface="ArialMT"/>
            </a:endParaRPr>
          </a:p>
        </p:txBody>
      </p:sp>
      <p:sp>
        <p:nvSpPr>
          <p:cNvPr id="5" name="Date Placeholder 4">
            <a:extLst>
              <a:ext uri="{FF2B5EF4-FFF2-40B4-BE49-F238E27FC236}">
                <a16:creationId xmlns:a16="http://schemas.microsoft.com/office/drawing/2014/main" id="{3356F430-B1D9-003C-9DAD-C6007A844183}"/>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5A62CE2C-A525-F92B-8646-95F17733BE2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61004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D1850-EF50-B97E-F38E-166E38E97CEF}"/>
              </a:ext>
            </a:extLst>
          </p:cNvPr>
          <p:cNvSpPr>
            <a:spLocks noGrp="1"/>
          </p:cNvSpPr>
          <p:nvPr>
            <p:ph type="title"/>
          </p:nvPr>
        </p:nvSpPr>
        <p:spPr/>
        <p:txBody>
          <a:bodyPr>
            <a:normAutofit/>
          </a:bodyPr>
          <a:lstStyle/>
          <a:p>
            <a:r>
              <a:rPr lang="en-US" sz="1800" dirty="0"/>
              <a:t>Book Recommendation System using Hybrid Filter</a:t>
            </a:r>
            <a:br>
              <a:rPr lang="en-US" sz="1800" dirty="0"/>
            </a:br>
            <a:br>
              <a:rPr lang="en-US" sz="1800" dirty="0"/>
            </a:br>
            <a:r>
              <a:rPr lang="en-US" sz="3200" dirty="0"/>
              <a:t>Problem Statement</a:t>
            </a:r>
            <a:endParaRPr lang="en-US" sz="1800" dirty="0"/>
          </a:p>
        </p:txBody>
      </p:sp>
      <p:sp>
        <p:nvSpPr>
          <p:cNvPr id="3" name="Footer Placeholder 2">
            <a:extLst>
              <a:ext uri="{FF2B5EF4-FFF2-40B4-BE49-F238E27FC236}">
                <a16:creationId xmlns:a16="http://schemas.microsoft.com/office/drawing/2014/main" id="{065856FB-C462-DD81-8A2D-5E4B1245FD9D}"/>
              </a:ext>
            </a:extLst>
          </p:cNvPr>
          <p:cNvSpPr>
            <a:spLocks noGrp="1"/>
          </p:cNvSpPr>
          <p:nvPr>
            <p:ph type="ftr" sz="quarter" idx="11"/>
          </p:nvPr>
        </p:nvSpPr>
        <p:spPr/>
        <p:txBody>
          <a:bodyPr/>
          <a:lstStyle/>
          <a:p>
            <a:pPr>
              <a:defRPr/>
            </a:pPr>
            <a:r>
              <a:rPr lang="en-US"/>
              <a:t>Presentation title</a:t>
            </a:r>
            <a:endParaRPr lang="en-US" dirty="0"/>
          </a:p>
        </p:txBody>
      </p:sp>
      <p:sp>
        <p:nvSpPr>
          <p:cNvPr id="4" name="Content Placeholder 3">
            <a:extLst>
              <a:ext uri="{FF2B5EF4-FFF2-40B4-BE49-F238E27FC236}">
                <a16:creationId xmlns:a16="http://schemas.microsoft.com/office/drawing/2014/main" id="{807B2539-A6A3-F53E-226E-E03B8A8B2466}"/>
              </a:ext>
            </a:extLst>
          </p:cNvPr>
          <p:cNvSpPr>
            <a:spLocks noGrp="1"/>
          </p:cNvSpPr>
          <p:nvPr>
            <p:ph sz="quarter" idx="14"/>
          </p:nvPr>
        </p:nvSpPr>
        <p:spPr/>
        <p:txBody>
          <a:bodyPr>
            <a:normAutofit/>
          </a:bodyPr>
          <a:lstStyle/>
          <a:p>
            <a:pPr algn="l"/>
            <a:r>
              <a:rPr lang="en-US" sz="1800" b="0" i="0" u="none" strike="noStrike" baseline="0" dirty="0">
                <a:latin typeface="ArialMT"/>
              </a:rPr>
              <a:t>Recommendation systems are the current popular methods to provide data to the users based on their preferences.</a:t>
            </a:r>
          </a:p>
          <a:p>
            <a:pPr algn="l"/>
            <a:r>
              <a:rPr lang="en-US" sz="1800" b="0" i="0" u="none" strike="noStrike" baseline="0" dirty="0">
                <a:latin typeface="ArialMT"/>
              </a:rPr>
              <a:t>Applications for these recommendation systems are Amazon’s Alexa, Spotify for generating recommendations for music lovers.</a:t>
            </a:r>
          </a:p>
          <a:p>
            <a:pPr algn="l"/>
            <a:r>
              <a:rPr lang="en-US" sz="1800" b="0" i="0" u="none" strike="noStrike" baseline="0" dirty="0">
                <a:latin typeface="ArialMT"/>
              </a:rPr>
              <a:t>These recommendations are generated based on different techniques mainly there are content based recommendations, collaborative recommendation and hybrid systems.</a:t>
            </a:r>
          </a:p>
        </p:txBody>
      </p:sp>
      <p:sp>
        <p:nvSpPr>
          <p:cNvPr id="5" name="Date Placeholder 4">
            <a:extLst>
              <a:ext uri="{FF2B5EF4-FFF2-40B4-BE49-F238E27FC236}">
                <a16:creationId xmlns:a16="http://schemas.microsoft.com/office/drawing/2014/main" id="{DC5F3571-ED10-C9FF-C21E-968A7D36706B}"/>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4EC644B1-097A-FAD9-6DB3-648B47D6F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259110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FE06B-6F0F-C1B6-2D20-77FD9D72952F}"/>
              </a:ext>
            </a:extLst>
          </p:cNvPr>
          <p:cNvSpPr>
            <a:spLocks noGrp="1"/>
          </p:cNvSpPr>
          <p:nvPr>
            <p:ph type="title"/>
          </p:nvPr>
        </p:nvSpPr>
        <p:spPr/>
        <p:txBody>
          <a:bodyPr>
            <a:normAutofit/>
          </a:bodyPr>
          <a:lstStyle/>
          <a:p>
            <a:r>
              <a:rPr lang="en-US" sz="1800" dirty="0"/>
              <a:t>Book Recommendation System using Hybrid Filter</a:t>
            </a:r>
            <a:br>
              <a:rPr lang="en-US" sz="1800" dirty="0"/>
            </a:br>
            <a:br>
              <a:rPr lang="en-US" sz="1800" dirty="0"/>
            </a:br>
            <a:r>
              <a:rPr lang="en-US" sz="3200" dirty="0"/>
              <a:t>Proposed Solution</a:t>
            </a:r>
          </a:p>
        </p:txBody>
      </p:sp>
      <p:sp>
        <p:nvSpPr>
          <p:cNvPr id="3" name="Footer Placeholder 2">
            <a:extLst>
              <a:ext uri="{FF2B5EF4-FFF2-40B4-BE49-F238E27FC236}">
                <a16:creationId xmlns:a16="http://schemas.microsoft.com/office/drawing/2014/main" id="{529B6A75-800F-2DF3-0D9B-52E5F837283E}"/>
              </a:ext>
            </a:extLst>
          </p:cNvPr>
          <p:cNvSpPr>
            <a:spLocks noGrp="1"/>
          </p:cNvSpPr>
          <p:nvPr>
            <p:ph type="ftr" sz="quarter" idx="11"/>
          </p:nvPr>
        </p:nvSpPr>
        <p:spPr/>
        <p:txBody>
          <a:bodyPr/>
          <a:lstStyle/>
          <a:p>
            <a:pPr>
              <a:defRPr/>
            </a:pPr>
            <a:r>
              <a:rPr lang="en-US"/>
              <a:t>Presentation title</a:t>
            </a:r>
            <a:endParaRPr lang="en-US" dirty="0"/>
          </a:p>
        </p:txBody>
      </p:sp>
      <p:sp>
        <p:nvSpPr>
          <p:cNvPr id="4" name="Content Placeholder 3">
            <a:extLst>
              <a:ext uri="{FF2B5EF4-FFF2-40B4-BE49-F238E27FC236}">
                <a16:creationId xmlns:a16="http://schemas.microsoft.com/office/drawing/2014/main" id="{50AFF2C0-0324-D745-39A8-282F2B003E17}"/>
              </a:ext>
            </a:extLst>
          </p:cNvPr>
          <p:cNvSpPr>
            <a:spLocks noGrp="1"/>
          </p:cNvSpPr>
          <p:nvPr>
            <p:ph sz="quarter" idx="14"/>
          </p:nvPr>
        </p:nvSpPr>
        <p:spPr/>
        <p:txBody>
          <a:bodyPr>
            <a:normAutofit/>
          </a:bodyPr>
          <a:lstStyle/>
          <a:p>
            <a:pPr algn="l"/>
            <a:r>
              <a:rPr lang="en-US" sz="1800" b="0" i="0" u="none" strike="noStrike" baseline="0" dirty="0">
                <a:latin typeface="ArialMT"/>
              </a:rPr>
              <a:t>In this method we are proposing a model that overcomes the limitations of both the methods collaborative and content-based filtering's. </a:t>
            </a:r>
          </a:p>
          <a:p>
            <a:pPr algn="l"/>
            <a:r>
              <a:rPr lang="en-US" sz="1800" b="0" i="0" u="none" strike="noStrike" baseline="0" dirty="0">
                <a:latin typeface="ArialMT"/>
              </a:rPr>
              <a:t>We are proposing a hybrid model which solves the above problems and makes the recommendations more personalized. </a:t>
            </a:r>
          </a:p>
          <a:p>
            <a:pPr algn="l"/>
            <a:r>
              <a:rPr lang="en-US" sz="1800" b="0" i="0" u="none" strike="noStrike" baseline="0" dirty="0">
                <a:latin typeface="ArialMT"/>
              </a:rPr>
              <a:t>One way of implementing the hybrid model is to combine the predictions of both the models:- </a:t>
            </a:r>
          </a:p>
          <a:p>
            <a:pPr lvl="1"/>
            <a:r>
              <a:rPr lang="en-US" sz="1600" b="0" i="0" u="none" strike="noStrike" baseline="0" dirty="0">
                <a:latin typeface="ArialMT"/>
              </a:rPr>
              <a:t>first, we need to implement the content-based filtering to draw predictions from the model.</a:t>
            </a:r>
          </a:p>
          <a:p>
            <a:pPr lvl="1"/>
            <a:r>
              <a:rPr lang="en-US" sz="1600" b="0" i="0" u="none" strike="noStrike" baseline="0" dirty="0">
                <a:latin typeface="ArialMT"/>
              </a:rPr>
              <a:t>Second, implement the collaborative filtering and draw predictions from this model.</a:t>
            </a:r>
          </a:p>
          <a:p>
            <a:pPr marL="0" indent="0" algn="l">
              <a:buNone/>
            </a:pPr>
            <a:r>
              <a:rPr lang="en-US" sz="1800" b="0" i="0" u="none" strike="noStrike" baseline="0" dirty="0">
                <a:latin typeface="ArialMT"/>
              </a:rPr>
              <a:t>In the end we need to ensemble the predictions.</a:t>
            </a:r>
            <a:endParaRPr lang="en-US" dirty="0"/>
          </a:p>
        </p:txBody>
      </p:sp>
      <p:sp>
        <p:nvSpPr>
          <p:cNvPr id="5" name="Date Placeholder 4">
            <a:extLst>
              <a:ext uri="{FF2B5EF4-FFF2-40B4-BE49-F238E27FC236}">
                <a16:creationId xmlns:a16="http://schemas.microsoft.com/office/drawing/2014/main" id="{DBAC2F12-A6F7-8EAE-F80E-498CAD2BA412}"/>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0400AA34-B6C1-218D-2CF4-F518DDC5F61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265732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FE06B-6F0F-C1B6-2D20-77FD9D72952F}"/>
              </a:ext>
            </a:extLst>
          </p:cNvPr>
          <p:cNvSpPr>
            <a:spLocks noGrp="1"/>
          </p:cNvSpPr>
          <p:nvPr>
            <p:ph type="title"/>
          </p:nvPr>
        </p:nvSpPr>
        <p:spPr/>
        <p:txBody>
          <a:bodyPr>
            <a:normAutofit/>
          </a:bodyPr>
          <a:lstStyle/>
          <a:p>
            <a:r>
              <a:rPr lang="en-US" sz="1800" dirty="0"/>
              <a:t>Book Recommendation System using Hybrid Filter</a:t>
            </a:r>
            <a:br>
              <a:rPr lang="en-US" sz="1800" dirty="0"/>
            </a:br>
            <a:br>
              <a:rPr lang="en-US" sz="1800" dirty="0"/>
            </a:br>
            <a:r>
              <a:rPr lang="en-US" sz="2800" dirty="0"/>
              <a:t>Proposed Solution</a:t>
            </a:r>
          </a:p>
        </p:txBody>
      </p:sp>
      <p:sp>
        <p:nvSpPr>
          <p:cNvPr id="3" name="Footer Placeholder 2">
            <a:extLst>
              <a:ext uri="{FF2B5EF4-FFF2-40B4-BE49-F238E27FC236}">
                <a16:creationId xmlns:a16="http://schemas.microsoft.com/office/drawing/2014/main" id="{529B6A75-800F-2DF3-0D9B-52E5F837283E}"/>
              </a:ext>
            </a:extLst>
          </p:cNvPr>
          <p:cNvSpPr>
            <a:spLocks noGrp="1"/>
          </p:cNvSpPr>
          <p:nvPr>
            <p:ph type="ftr" sz="quarter" idx="11"/>
          </p:nvPr>
        </p:nvSpPr>
        <p:spPr/>
        <p:txBody>
          <a:bodyPr/>
          <a:lstStyle/>
          <a:p>
            <a:pPr>
              <a:defRPr/>
            </a:pPr>
            <a:r>
              <a:rPr lang="en-US"/>
              <a:t>Presentation title</a:t>
            </a:r>
            <a:endParaRPr lang="en-US" dirty="0"/>
          </a:p>
        </p:txBody>
      </p:sp>
      <p:sp>
        <p:nvSpPr>
          <p:cNvPr id="4" name="Content Placeholder 3">
            <a:extLst>
              <a:ext uri="{FF2B5EF4-FFF2-40B4-BE49-F238E27FC236}">
                <a16:creationId xmlns:a16="http://schemas.microsoft.com/office/drawing/2014/main" id="{50AFF2C0-0324-D745-39A8-282F2B003E17}"/>
              </a:ext>
            </a:extLst>
          </p:cNvPr>
          <p:cNvSpPr>
            <a:spLocks noGrp="1"/>
          </p:cNvSpPr>
          <p:nvPr>
            <p:ph sz="quarter" idx="14"/>
          </p:nvPr>
        </p:nvSpPr>
        <p:spPr>
          <a:xfrm>
            <a:off x="3302000" y="876299"/>
            <a:ext cx="8607425" cy="5843905"/>
          </a:xfrm>
        </p:spPr>
        <p:txBody>
          <a:bodyPr>
            <a:normAutofit fontScale="70000" lnSpcReduction="20000"/>
          </a:bodyPr>
          <a:lstStyle/>
          <a:p>
            <a:pPr algn="l"/>
            <a:r>
              <a:rPr lang="en-US" sz="2100" b="0" i="0" u="none" strike="noStrike" baseline="0" dirty="0">
                <a:latin typeface="ArialMT"/>
              </a:rPr>
              <a:t>Implementation of book recommendation systems is divided into stages: </a:t>
            </a:r>
          </a:p>
          <a:p>
            <a:pPr algn="l"/>
            <a:r>
              <a:rPr lang="en-US" sz="2100" dirty="0">
                <a:latin typeface="ArialMT"/>
              </a:rPr>
              <a:t>     1) </a:t>
            </a:r>
            <a:r>
              <a:rPr lang="en-US" sz="2100" b="0" i="0" u="none" strike="noStrike" baseline="0" dirty="0">
                <a:latin typeface="ArialMT"/>
              </a:rPr>
              <a:t>data cleaning</a:t>
            </a:r>
            <a:br>
              <a:rPr lang="en-US" sz="2100" b="0" i="0" u="none" strike="noStrike" baseline="0" dirty="0">
                <a:latin typeface="ArialMT"/>
              </a:rPr>
            </a:br>
            <a:r>
              <a:rPr lang="en-US" sz="2100" b="0" i="0" u="none" strike="noStrike" baseline="0" dirty="0">
                <a:latin typeface="ArialMT"/>
              </a:rPr>
              <a:t>     2) data preparation</a:t>
            </a:r>
            <a:br>
              <a:rPr lang="en-US" sz="2100" b="0" i="0" u="none" strike="noStrike" baseline="0" dirty="0">
                <a:latin typeface="ArialMT"/>
              </a:rPr>
            </a:br>
            <a:r>
              <a:rPr lang="en-US" sz="2100" b="0" i="0" u="none" strike="noStrike" baseline="0" dirty="0">
                <a:latin typeface="ArialMT"/>
              </a:rPr>
              <a:t>     3) building recommendation systems.</a:t>
            </a:r>
          </a:p>
          <a:p>
            <a:pPr algn="l"/>
            <a:r>
              <a:rPr lang="en-US" sz="2100" b="0" i="0" u="none" strike="noStrike" baseline="0" dirty="0">
                <a:latin typeface="ArialMT"/>
              </a:rPr>
              <a:t>Since the dataset consists of 3 files of information each file needs to be cleaned separately.</a:t>
            </a:r>
          </a:p>
          <a:p>
            <a:pPr algn="l"/>
            <a:r>
              <a:rPr lang="en-US" sz="2100" b="0" i="0" u="none" strike="noStrike" baseline="0" dirty="0">
                <a:latin typeface="ArialMT"/>
              </a:rPr>
              <a:t>Data cleaning includes removing the null values, examining the distribution numerical columns to check any abnormalities in the data.</a:t>
            </a:r>
          </a:p>
          <a:p>
            <a:pPr algn="l"/>
            <a:r>
              <a:rPr lang="en-US" sz="2100" b="0" i="0" u="none" strike="noStrike" baseline="0" dirty="0">
                <a:latin typeface="ArialMT"/>
              </a:rPr>
              <a:t>In this stage we retain the necessary features and remove the unnecessary features.</a:t>
            </a:r>
          </a:p>
          <a:p>
            <a:pPr algn="l"/>
            <a:r>
              <a:rPr lang="en-US" sz="2100" b="0" i="0" u="none" strike="noStrike" baseline="0" dirty="0">
                <a:latin typeface="ArialMT"/>
              </a:rPr>
              <a:t>At the stage of data cleaning, we have identified some abnormal values in age and publishing year columns.</a:t>
            </a:r>
          </a:p>
          <a:p>
            <a:pPr algn="l"/>
            <a:r>
              <a:rPr lang="en-US" sz="2100" b="0" i="0" u="none" strike="noStrike" baseline="0" dirty="0">
                <a:latin typeface="ArialMT"/>
              </a:rPr>
              <a:t>After the data preparation various recommender systems are built on the final data.</a:t>
            </a:r>
          </a:p>
          <a:p>
            <a:pPr algn="l"/>
            <a:r>
              <a:rPr lang="en-US" sz="2100" b="0" i="0" u="none" strike="noStrike" baseline="0" dirty="0">
                <a:latin typeface="ArialMT"/>
              </a:rPr>
              <a:t>The first method is popularity-based recommendation system: All the ratings are summed up and based on the user preference top n number of books are displayed the popular books to read.</a:t>
            </a:r>
          </a:p>
          <a:p>
            <a:pPr algn="l"/>
            <a:r>
              <a:rPr lang="en-US" sz="2100" b="0" i="0" u="none" strike="noStrike" baseline="0" dirty="0">
                <a:latin typeface="ArialMT"/>
              </a:rPr>
              <a:t>Similar author recommendation system displays the books of same authors from the popular books.</a:t>
            </a:r>
          </a:p>
          <a:p>
            <a:pPr algn="l"/>
            <a:r>
              <a:rPr lang="en-US" sz="2100" b="0" i="0" u="none" strike="noStrike" baseline="0" dirty="0">
                <a:latin typeface="ArialMT"/>
              </a:rPr>
              <a:t>Correlation based recommendation system recommends the books based on the Pearson’s correlation.</a:t>
            </a:r>
          </a:p>
          <a:p>
            <a:pPr algn="l"/>
            <a:r>
              <a:rPr lang="en-US" sz="2100" b="0" i="0" u="none" strike="noStrike" baseline="0" dirty="0">
                <a:latin typeface="ArialMT"/>
              </a:rPr>
              <a:t>Hybrid recommender system recommends the list of books by combining content-based filtering and collaborative filtering suggestions.</a:t>
            </a:r>
            <a:br>
              <a:rPr lang="en-US" sz="1800" b="0" i="0" u="none" strike="noStrike" baseline="0" dirty="0">
                <a:latin typeface="NimbusRomNo9L-Regu"/>
              </a:rPr>
            </a:br>
            <a:endParaRPr lang="en-US" sz="1800" b="0" i="0" u="none" strike="noStrike" baseline="0" dirty="0">
              <a:latin typeface="NimbusRomNo9L-Regu"/>
            </a:endParaRPr>
          </a:p>
          <a:p>
            <a:pPr marL="0" indent="0" algn="l">
              <a:buNone/>
            </a:pPr>
            <a:endParaRPr lang="en-US" dirty="0"/>
          </a:p>
        </p:txBody>
      </p:sp>
      <p:sp>
        <p:nvSpPr>
          <p:cNvPr id="5" name="Date Placeholder 4">
            <a:extLst>
              <a:ext uri="{FF2B5EF4-FFF2-40B4-BE49-F238E27FC236}">
                <a16:creationId xmlns:a16="http://schemas.microsoft.com/office/drawing/2014/main" id="{DBAC2F12-A6F7-8EAE-F80E-498CAD2BA412}"/>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0400AA34-B6C1-218D-2CF4-F518DDC5F61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99602372"/>
      </p:ext>
    </p:extLst>
  </p:cSld>
  <p:clrMapOvr>
    <a:masterClrMapping/>
  </p:clrMapOvr>
</p:sld>
</file>

<file path=ppt/theme/theme1.xml><?xml version="1.0" encoding="utf-8"?>
<a:theme xmlns:a="http://schemas.openxmlformats.org/drawingml/2006/main" name="ColorBlockVTI">
  <a:themeElements>
    <a:clrScheme name="ColorBlock Color Scheme">
      <a:dk1>
        <a:sysClr val="windowText" lastClr="000000"/>
      </a:dk1>
      <a:lt1>
        <a:sysClr val="window" lastClr="FFFFFF"/>
      </a:lt1>
      <a:dk2>
        <a:srgbClr val="002044"/>
      </a:dk2>
      <a:lt2>
        <a:srgbClr val="F5F0F3"/>
      </a:lt2>
      <a:accent1>
        <a:srgbClr val="4A41C5"/>
      </a:accent1>
      <a:accent2>
        <a:srgbClr val="37997B"/>
      </a:accent2>
      <a:accent3>
        <a:srgbClr val="17B4DF"/>
      </a:accent3>
      <a:accent4>
        <a:srgbClr val="E69500"/>
      </a:accent4>
      <a:accent5>
        <a:srgbClr val="276D77"/>
      </a:accent5>
      <a:accent6>
        <a:srgbClr val="386ECE"/>
      </a:accent6>
      <a:hlink>
        <a:srgbClr val="AF1DAF"/>
      </a:hlink>
      <a:folHlink>
        <a:srgbClr val="FE5C68"/>
      </a:folHlink>
    </a:clrScheme>
    <a:fontScheme name="Custom 1">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BlockVTI" id="{733CB85B-8F47-42FB-9326-9FF507018D27}" vid="{069BD9C2-DF61-4F2B-A577-A59C7FC2FF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0AF0BF08-C674-44E3-8BFC-85BC65E095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5CCB28C-7D26-4A36-9CFC-D739C28F3D18}">
  <ds:schemaRefs>
    <ds:schemaRef ds:uri="http://schemas.microsoft.com/sharepoint/v3/contenttype/forms"/>
  </ds:schemaRefs>
</ds:datastoreItem>
</file>

<file path=customXml/itemProps3.xml><?xml version="1.0" encoding="utf-8"?>
<ds:datastoreItem xmlns:ds="http://schemas.openxmlformats.org/officeDocument/2006/customXml" ds:itemID="{08757C30-AE9A-4680-90EB-19D282EC2B7C}">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{A05E2D01-49A7-4530-8837-BB686DA10110}tf89117832_win32</Template>
  <TotalTime>148</TotalTime>
  <Words>1344</Words>
  <Application>Microsoft Office PowerPoint</Application>
  <PresentationFormat>Widescreen</PresentationFormat>
  <Paragraphs>115</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ArialMT</vt:lpstr>
      <vt:lpstr>Avenir Next LT Pro</vt:lpstr>
      <vt:lpstr>Calibri</vt:lpstr>
      <vt:lpstr>CMSY7</vt:lpstr>
      <vt:lpstr>NimbusRomNo9L-Regu</vt:lpstr>
      <vt:lpstr>ColorBlockVTI</vt:lpstr>
      <vt:lpstr>Book Recommendation System using Hybrid Filter</vt:lpstr>
      <vt:lpstr>Group Details</vt:lpstr>
      <vt:lpstr>Contribution</vt:lpstr>
      <vt:lpstr>Motivation       </vt:lpstr>
      <vt:lpstr>Book Recommendation System using Hybrid Filter  Objectives</vt:lpstr>
      <vt:lpstr>Book Recommendation System using Hybrid Filter   Related Work</vt:lpstr>
      <vt:lpstr>Book Recommendation System using Hybrid Filter  Problem Statement</vt:lpstr>
      <vt:lpstr>Book Recommendation System using Hybrid Filter  Proposed Solution</vt:lpstr>
      <vt:lpstr>Book Recommendation System using Hybrid Filter  Proposed Solution</vt:lpstr>
      <vt:lpstr>Book Recommendation System using Hybrid Filter  Proposed Solution</vt:lpstr>
      <vt:lpstr>Book recommendation System using Hybrid Filter    Results Analysis</vt:lpstr>
      <vt:lpstr>Book recommendation System    Results Analysis</vt:lpstr>
      <vt:lpstr>Book recommendation System using Hybrid Filter    Results Analysis</vt:lpstr>
      <vt:lpstr>Book recommendation System    References</vt:lpstr>
      <vt:lpstr>Book Recommendation System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Recommendation System</dc:title>
  <dc:creator>veer r</dc:creator>
  <cp:lastModifiedBy>veer r</cp:lastModifiedBy>
  <cp:revision>84</cp:revision>
  <dcterms:created xsi:type="dcterms:W3CDTF">2023-02-24T16:41:12Z</dcterms:created>
  <dcterms:modified xsi:type="dcterms:W3CDTF">2023-05-06T00:25:42Z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