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breedbase_slides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Solveig Hanson and Ryan Crawford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more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Seedlot tracking</a:t>
            </a:r>
          </a:p>
          <a:p>
            <a:pPr lvl="0"/>
            <a:r>
              <a:rPr/>
              <a:t>Breeding nursery/ pedigree data</a:t>
            </a:r>
          </a:p>
          <a:p>
            <a:pPr lvl="0"/>
            <a:r>
              <a:rPr/>
              <a:t>Genomic data</a:t>
            </a:r>
          </a:p>
          <a:p>
            <a:pPr lvl="0"/>
            <a:r>
              <a:rPr/>
              <a:t>Soil/ weather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Store observations at the touch of a button via BrAPI</a:t>
            </a:r>
          </a:p>
          <a:p>
            <a:pPr lvl="1"/>
            <a:r>
              <a:rPr/>
              <a:t>From phone (via FieldBook or Excel) to BreedBase</a:t>
            </a:r>
          </a:p>
          <a:p>
            <a:pPr lvl="0"/>
            <a:r>
              <a:rPr/>
              <a:t>Observations are standardized and organized</a:t>
            </a:r>
          </a:p>
          <a:p>
            <a:pPr lvl="0"/>
            <a:r>
              <a:rPr/>
              <a:t>Observations may contain timestamps/ other metadata</a:t>
            </a:r>
          </a:p>
          <a:p>
            <a:pPr lvl="0"/>
            <a:r>
              <a:rPr/>
              <a:t>(Underrated but) plays nicely with Excel</a:t>
            </a:r>
          </a:p>
          <a:p>
            <a:pPr lvl="0"/>
            <a:r>
              <a:rPr/>
              <a:t>Platform agnostic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Clearly defined traits</a:t>
            </a:r>
          </a:p>
          <a:p>
            <a:pPr lvl="0"/>
            <a:r>
              <a:rPr/>
              <a:t>Clearly defined trials</a:t>
            </a:r>
          </a:p>
          <a:p>
            <a:pPr lvl="0"/>
            <a:r>
              <a:rPr/>
              <a:t>ALT’s</a:t>
            </a:r>
          </a:p>
          <a:p>
            <a:pPr lvl="0"/>
            <a:r>
              <a:rPr/>
              <a:t>Lots of potential for expansion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airy_vetch_spr_sta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2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2023 NY Hairy Vetch Spring Stand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isn’t it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On-the-fly observations/ traits</a:t>
            </a:r>
          </a:p>
          <a:p>
            <a:pPr lvl="0"/>
            <a:r>
              <a:rPr/>
              <a:t>Repeated measurements (may change)</a:t>
            </a:r>
          </a:p>
          <a:p>
            <a:pPr lvl="0"/>
            <a:r>
              <a:rPr/>
              <a:t>Non-standard variables between sites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ontology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CCB trait ontology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(minor) hassles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Configuring devices (setting up BreedBase login in FieldBook)</a:t>
            </a:r>
          </a:p>
          <a:p>
            <a:pPr lvl="0"/>
            <a:r>
              <a:rPr/>
              <a:t>Passing data in can be finicky (for example, planning a trial)</a:t>
            </a:r>
          </a:p>
          <a:p>
            <a:pPr lvl="0"/>
            <a:r>
              <a:rPr/>
              <a:t>IMO these things can be dealt with but take some patience</a:t>
            </a:r>
          </a:p>
          <a:p>
            <a:pPr lvl="0"/>
            <a:r>
              <a:rPr/>
              <a:t>Nomenclature issues: row - column, not range - row, block vs. replication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set creation across years and sites</a:t>
            </a:r>
          </a:p>
          <a:p>
            <a:pPr lvl="0"/>
            <a:r>
              <a:rPr/>
              <a:t>Accession searching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breedbase_search_wiz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6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BreedBase Search Wizard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breedbase_slides</dc:title>
  <dc:creator>Solveig Hanson and Ryan Crawford</dc:creator>
  <cp:keywords/>
  <dcterms:created xsi:type="dcterms:W3CDTF">2023-05-05T18:20:26Z</dcterms:created>
  <dcterms:modified xsi:type="dcterms:W3CDTF">2023-05-05T18:20:26Z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