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339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D501-5231-639F-B457-5A15D9CA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8355-A323-97A5-B241-7399962D7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EF70-6E2B-3DFC-D135-DAED5E0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13F9-E97E-4F17-BCDF-AB46CE5A934F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3502-0406-D0FE-17C5-10D35277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2C36-BAFE-869D-B4A1-E0B5128F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7879-03AC-4A50-83C7-1644D501C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628D-28D9-937F-4F7E-99B771B1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1987E-AB03-E56B-BDBF-D9ACF2CC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E781-7D66-8900-C126-052ACB9A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13F9-E97E-4F17-BCDF-AB46CE5A934F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4694-2486-8E21-EABF-9F87EB5D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C61E-E934-86FE-BDDE-7BDFDCB3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7879-03AC-4A50-83C7-1644D501C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9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EF844-7EDF-D833-A8B1-0573F0DA0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4778-9FFD-8CAF-D8CF-B5289B4C3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E48B-04A1-E7CA-CC14-5306A29D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13F9-E97E-4F17-BCDF-AB46CE5A934F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C16A0-41EE-DE6F-CA68-BAAEB66E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7574-2E1A-382E-83EE-14255445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7879-03AC-4A50-83C7-1644D501C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07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705A-CF1D-12C2-BDF7-9A4AC983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EA00-00B0-40B6-8369-5824E8ED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0383-7089-AC36-57B0-FFC25069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13F9-E97E-4F17-BCDF-AB46CE5A934F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7AF1-9D44-79DF-D97A-B840277C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4E24-2520-42B1-13DA-0EB37A60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7879-03AC-4A50-83C7-1644D501C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73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5325-4617-9B72-FB0F-BACD8CE3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CDAF7-400E-C089-9AA5-D522249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0168F-C45C-B0C4-6BBB-0C879699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13F9-E97E-4F17-BCDF-AB46CE5A934F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6CB3-12A8-D301-AF0F-C933975F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FE31-B6E7-20BD-5E7F-071057F9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7879-03AC-4A50-83C7-1644D501C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84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B76D-B24C-8137-8FDD-EC3D872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C6AC-D093-66AB-7AB4-8D0832537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DA6F9-9EB0-D618-8E9F-C3FAD353F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606F-979A-6AF0-0982-E927571D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13F9-E97E-4F17-BCDF-AB46CE5A934F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565BA-5F09-8A2C-D172-06BC2AB9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27FFB-2686-5430-3874-CD3CCD65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7879-03AC-4A50-83C7-1644D501C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46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6BD3-66AB-A4D6-71D8-3A33C99D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3B5A3-F9D2-BA3E-71FB-68816C37D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9D16A-A7CF-776A-DCD5-813423FD7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C06C4-6E75-8D43-2D6A-3C9BDE303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934BD-3C17-0815-5F68-96FA0D3F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570B5-B54F-4851-9645-39B0CB8B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13F9-E97E-4F17-BCDF-AB46CE5A934F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D3910-AF83-D621-9BAC-5A28783C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17888-1F56-D8D2-BB45-691927B8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7879-03AC-4A50-83C7-1644D501C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22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8DF0-6806-9E9D-D413-38B3E321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74C8C-D754-05C0-5685-2DBAC0B5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13F9-E97E-4F17-BCDF-AB46CE5A934F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74362-D12E-9E07-5F87-07117DF8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DCEF7-0118-F5C3-6B43-C52617B1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7879-03AC-4A50-83C7-1644D501C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1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00260-FF1B-1EEC-6E83-2DEAA1BA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13F9-E97E-4F17-BCDF-AB46CE5A934F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88DE1-1A2F-83BB-2590-2369E60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E8AD-56B8-1BA9-9467-B3173DDC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7879-03AC-4A50-83C7-1644D501C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45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C399-1A34-1204-5615-BBEEF446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BF42-5E1D-8D26-F55F-A9E4F6AB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E4B63-4899-D631-FC03-82DC5BD6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2AB84-6151-444C-6892-3CD6F090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13F9-E97E-4F17-BCDF-AB46CE5A934F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A470-02DC-C9F1-78BE-20E1E86A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4EC3-72A9-DEC6-E8C1-7B4E9BD9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7879-03AC-4A50-83C7-1644D501C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69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178E-678E-5153-F15A-46CE6E39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17ECE-FDF6-AE17-0AEB-F323F79C3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8F758-139B-80D6-ED01-297BB773B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CFAC7-79C8-6EBD-7A4A-6E09EB4B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13F9-E97E-4F17-BCDF-AB46CE5A934F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69475-E2B4-57B3-C139-5E20E412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88BF6-B737-6475-0DCC-788D8EB1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7879-03AC-4A50-83C7-1644D501C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0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2B8C0-D5AD-D60B-704C-627EEF35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31CC-D12C-B18D-B7EB-3C020FE28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2E8E-D0B2-FEAC-AE1E-0DBBF1030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A13F9-E97E-4F17-BCDF-AB46CE5A934F}" type="datetimeFigureOut">
              <a:rPr lang="en-AU" smtClean="0"/>
              <a:t>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F7662-AE2A-247D-8C34-653E71EE6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CF5D-D855-E294-5837-F3E68B584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7879-03AC-4A50-83C7-1644D501C5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02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A6F1-8FDF-D494-86FB-D40D82A68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ROV Image classification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829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F1E3D4E3-89EB-E67B-C1FF-1000C441B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2" y="133348"/>
            <a:ext cx="3893345" cy="6229353"/>
          </a:xfrm>
        </p:spPr>
      </p:pic>
      <p:pic>
        <p:nvPicPr>
          <p:cNvPr id="7" name="Picture 6" descr="A graph of a graph of a graph of a graph of a graph of a graph of a graph of a graph of a graph of a graph of a graph of a graph of a graph of&#10;&#10;Description automatically generated with medium confidence">
            <a:extLst>
              <a:ext uri="{FF2B5EF4-FFF2-40B4-BE49-F238E27FC236}">
                <a16:creationId xmlns:a16="http://schemas.microsoft.com/office/drawing/2014/main" id="{94AEA99C-FB88-DDD6-FDCE-D12E92F8C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16" y="185736"/>
            <a:ext cx="3824288" cy="6118861"/>
          </a:xfrm>
          <a:prstGeom prst="rect">
            <a:avLst/>
          </a:prstGeom>
        </p:spPr>
      </p:pic>
      <p:pic>
        <p:nvPicPr>
          <p:cNvPr id="9" name="Picture 8" descr="A graph of a graph of a graph of a graph of a graph of a graph of a graph of a graph of a graph of a graph of a graph of a graph of a graph of&#10;&#10;Description automatically generated with low confidence">
            <a:extLst>
              <a:ext uri="{FF2B5EF4-FFF2-40B4-BE49-F238E27FC236}">
                <a16:creationId xmlns:a16="http://schemas.microsoft.com/office/drawing/2014/main" id="{1FF35978-2FB2-12CD-7832-C64D829BB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2387"/>
            <a:ext cx="3949898" cy="6319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B4BE0-19D2-7090-F1C9-296021AB33BC}"/>
              </a:ext>
            </a:extLst>
          </p:cNvPr>
          <p:cNvSpPr txBox="1"/>
          <p:nvPr/>
        </p:nvSpPr>
        <p:spPr>
          <a:xfrm>
            <a:off x="1735633" y="6229351"/>
            <a:ext cx="218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Inception Resnet V2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EAECF-06B6-7669-32B5-0DAD89CF6304}"/>
              </a:ext>
            </a:extLst>
          </p:cNvPr>
          <p:cNvSpPr txBox="1"/>
          <p:nvPr/>
        </p:nvSpPr>
        <p:spPr>
          <a:xfrm>
            <a:off x="6068520" y="6226730"/>
            <a:ext cx="94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VGG 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EE565-5839-7929-C5A2-E127216B0AC6}"/>
              </a:ext>
            </a:extLst>
          </p:cNvPr>
          <p:cNvSpPr txBox="1"/>
          <p:nvPr/>
        </p:nvSpPr>
        <p:spPr>
          <a:xfrm>
            <a:off x="9984087" y="6226730"/>
            <a:ext cx="94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VGG 19</a:t>
            </a:r>
          </a:p>
        </p:txBody>
      </p:sp>
    </p:spTree>
    <p:extLst>
      <p:ext uri="{BB962C8B-B14F-4D97-AF65-F5344CB8AC3E}">
        <p14:creationId xmlns:p14="http://schemas.microsoft.com/office/powerpoint/2010/main" val="18209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9A6A9FF-7403-325E-84E5-92EC2B8CF819}"/>
              </a:ext>
            </a:extLst>
          </p:cNvPr>
          <p:cNvSpPr txBox="1"/>
          <p:nvPr/>
        </p:nvSpPr>
        <p:spPr>
          <a:xfrm>
            <a:off x="1645146" y="5124451"/>
            <a:ext cx="218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Inception Resnet V2</a:t>
            </a:r>
          </a:p>
        </p:txBody>
      </p:sp>
      <p:pic>
        <p:nvPicPr>
          <p:cNvPr id="26" name="Picture 25" descr="A picture containing text, screenshot, number, diagram&#10;&#10;Description automatically generated">
            <a:extLst>
              <a:ext uri="{FF2B5EF4-FFF2-40B4-BE49-F238E27FC236}">
                <a16:creationId xmlns:a16="http://schemas.microsoft.com/office/drawing/2014/main" id="{1154EE06-14A1-BAB6-2A08-F0C130E71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3"/>
          <a:stretch/>
        </p:blipFill>
        <p:spPr>
          <a:xfrm>
            <a:off x="3026714" y="1366838"/>
            <a:ext cx="4828471" cy="35528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A741EB-0525-EF06-3405-163C41C5CA98}"/>
              </a:ext>
            </a:extLst>
          </p:cNvPr>
          <p:cNvSpPr txBox="1"/>
          <p:nvPr/>
        </p:nvSpPr>
        <p:spPr>
          <a:xfrm>
            <a:off x="6096000" y="5121830"/>
            <a:ext cx="94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VGG 16</a:t>
            </a:r>
          </a:p>
        </p:txBody>
      </p:sp>
      <p:pic>
        <p:nvPicPr>
          <p:cNvPr id="23" name="Picture 22" descr="A picture containing text, screenshot, number, diagram&#10;&#10;Description automatically generated">
            <a:extLst>
              <a:ext uri="{FF2B5EF4-FFF2-40B4-BE49-F238E27FC236}">
                <a16:creationId xmlns:a16="http://schemas.microsoft.com/office/drawing/2014/main" id="{D52358C0-F991-FDB9-EE41-032B6236B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3"/>
          <a:stretch/>
        </p:blipFill>
        <p:spPr>
          <a:xfrm>
            <a:off x="-685094" y="1428750"/>
            <a:ext cx="4828470" cy="3552826"/>
          </a:xfrm>
          <a:prstGeom prst="rect">
            <a:avLst/>
          </a:prstGeom>
        </p:spPr>
      </p:pic>
      <p:pic>
        <p:nvPicPr>
          <p:cNvPr id="29" name="Picture 28" descr="A picture containing text, screenshot, number, diagram&#10;&#10;Description automatically generated">
            <a:extLst>
              <a:ext uri="{FF2B5EF4-FFF2-40B4-BE49-F238E27FC236}">
                <a16:creationId xmlns:a16="http://schemas.microsoft.com/office/drawing/2014/main" id="{3A52DB65-0A6A-1029-DB82-C29EEBF675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" r="24100"/>
          <a:stretch/>
        </p:blipFill>
        <p:spPr>
          <a:xfrm>
            <a:off x="7774223" y="1366838"/>
            <a:ext cx="4354058" cy="35528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FFCD047-1F47-B306-F5CD-1331EDC1F60F}"/>
              </a:ext>
            </a:extLst>
          </p:cNvPr>
          <p:cNvSpPr txBox="1"/>
          <p:nvPr/>
        </p:nvSpPr>
        <p:spPr>
          <a:xfrm>
            <a:off x="10482067" y="5124451"/>
            <a:ext cx="94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VGG 19</a:t>
            </a:r>
          </a:p>
        </p:txBody>
      </p:sp>
    </p:spTree>
    <p:extLst>
      <p:ext uri="{BB962C8B-B14F-4D97-AF65-F5344CB8AC3E}">
        <p14:creationId xmlns:p14="http://schemas.microsoft.com/office/powerpoint/2010/main" val="262163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50AFE-38CD-4881-76BB-48150621528A}"/>
              </a:ext>
            </a:extLst>
          </p:cNvPr>
          <p:cNvSpPr txBox="1"/>
          <p:nvPr/>
        </p:nvSpPr>
        <p:spPr>
          <a:xfrm>
            <a:off x="1645146" y="5124451"/>
            <a:ext cx="218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Inception Resnet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D8C80-3FEB-461F-5B7D-710C78EC8BAE}"/>
              </a:ext>
            </a:extLst>
          </p:cNvPr>
          <p:cNvSpPr txBox="1"/>
          <p:nvPr/>
        </p:nvSpPr>
        <p:spPr>
          <a:xfrm>
            <a:off x="6096000" y="5121830"/>
            <a:ext cx="94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VGG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A1788-B702-33C4-5944-411C2003FBD2}"/>
              </a:ext>
            </a:extLst>
          </p:cNvPr>
          <p:cNvSpPr txBox="1"/>
          <p:nvPr/>
        </p:nvSpPr>
        <p:spPr>
          <a:xfrm>
            <a:off x="10482067" y="5124451"/>
            <a:ext cx="94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VGG 19</a:t>
            </a:r>
          </a:p>
        </p:txBody>
      </p:sp>
      <p:pic>
        <p:nvPicPr>
          <p:cNvPr id="8" name="Picture 7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E04D4172-4220-E74D-8039-E0AE4B8F1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38" y="1138238"/>
            <a:ext cx="4292205" cy="3433763"/>
          </a:xfrm>
          <a:prstGeom prst="rect">
            <a:avLst/>
          </a:prstGeom>
        </p:spPr>
      </p:pic>
      <p:pic>
        <p:nvPicPr>
          <p:cNvPr id="10" name="Picture 9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8E722DE3-67A7-256A-3D86-01908E208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70" y="1300163"/>
            <a:ext cx="4089798" cy="3271838"/>
          </a:xfrm>
          <a:prstGeom prst="rect">
            <a:avLst/>
          </a:prstGeom>
        </p:spPr>
      </p:pic>
      <p:pic>
        <p:nvPicPr>
          <p:cNvPr id="12" name="Picture 11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5D83E76D-EEB5-5520-BA2C-55E01DEDF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3" y="1300163"/>
            <a:ext cx="4089798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ROV Image classification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 Image classification </dc:title>
  <dc:creator>Ratneel Deo</dc:creator>
  <cp:lastModifiedBy>Ratneel Deo</cp:lastModifiedBy>
  <cp:revision>1</cp:revision>
  <dcterms:created xsi:type="dcterms:W3CDTF">2023-07-03T21:59:32Z</dcterms:created>
  <dcterms:modified xsi:type="dcterms:W3CDTF">2023-07-04T08:26:13Z</dcterms:modified>
</cp:coreProperties>
</file>