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D3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31" autoAdjust="0"/>
  </p:normalViewPr>
  <p:slideViewPr>
    <p:cSldViewPr>
      <p:cViewPr>
        <p:scale>
          <a:sx n="71" d="100"/>
          <a:sy n="71" d="100"/>
        </p:scale>
        <p:origin x="-2772" y="-9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219200" y="109835"/>
            <a:ext cx="7308283" cy="461665"/>
          </a:xfrm>
          <a:prstGeom prst="rect">
            <a:avLst/>
          </a:prstGeom>
          <a:noFill/>
        </p:spPr>
        <p:txBody>
          <a:bodyPr wrap="none" rtlCol="0">
            <a:spAutoFit/>
          </a:bodyPr>
          <a:lstStyle/>
          <a:p>
            <a:r>
              <a:rPr lang="en-US" sz="2400" b="1" dirty="0" smtClean="0">
                <a:solidFill>
                  <a:schemeClr val="bg1"/>
                </a:solidFill>
                <a:latin typeface="Times New Roman" panose="02020603050405020304" pitchFamily="18" charset="0"/>
                <a:cs typeface="Times New Roman" panose="02020603050405020304" pitchFamily="18" charset="0"/>
              </a:rPr>
              <a:t>DANH SÁCH CÁC VẬT LIỆU CẦN ĐỂ XÂY DỰNG</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544780" y="1307068"/>
            <a:ext cx="3645229"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CHO PHẦN KẾT CẤU HẠ TẦNG</a:t>
            </a:r>
            <a:endParaRPr lang="en-US" b="1" dirty="0">
              <a:latin typeface="Times New Roman" panose="02020603050405020304" pitchFamily="18" charset="0"/>
              <a:cs typeface="Times New Roman" panose="02020603050405020304" pitchFamily="18" charset="0"/>
            </a:endParaRPr>
          </a:p>
        </p:txBody>
      </p:sp>
      <p:grpSp>
        <p:nvGrpSpPr>
          <p:cNvPr id="44" name="Group 43"/>
          <p:cNvGrpSpPr/>
          <p:nvPr/>
        </p:nvGrpSpPr>
        <p:grpSpPr>
          <a:xfrm>
            <a:off x="152400" y="1752600"/>
            <a:ext cx="8839200" cy="4788430"/>
            <a:chOff x="152400" y="1752600"/>
            <a:chExt cx="8839200" cy="4788430"/>
          </a:xfrm>
        </p:grpSpPr>
        <p:pic>
          <p:nvPicPr>
            <p:cNvPr id="4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120633"/>
              <a:ext cx="1695450" cy="193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6" name="Group 45"/>
            <p:cNvGrpSpPr/>
            <p:nvPr/>
          </p:nvGrpSpPr>
          <p:grpSpPr>
            <a:xfrm>
              <a:off x="762000" y="1752600"/>
              <a:ext cx="8229600" cy="4788430"/>
              <a:chOff x="762000" y="1752600"/>
              <a:chExt cx="8229600" cy="4788430"/>
            </a:xfrm>
          </p:grpSpPr>
          <p:pic>
            <p:nvPicPr>
              <p:cNvPr id="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329609"/>
                <a:ext cx="1638300"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2066925"/>
                <a:ext cx="1628775"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1974200"/>
                <a:ext cx="1657350" cy="2047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6600" y="1752600"/>
                <a:ext cx="190500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80448" y="4331293"/>
                <a:ext cx="1714500" cy="210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2"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4572000"/>
                <a:ext cx="6014847" cy="1969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sp>
        <p:nvSpPr>
          <p:cNvPr id="53" name="TextBox 52"/>
          <p:cNvSpPr txBox="1"/>
          <p:nvPr/>
        </p:nvSpPr>
        <p:spPr>
          <a:xfrm>
            <a:off x="1219200" y="532060"/>
            <a:ext cx="7293856" cy="338554"/>
          </a:xfrm>
          <a:prstGeom prst="rect">
            <a:avLst/>
          </a:prstGeom>
          <a:noFill/>
        </p:spPr>
        <p:txBody>
          <a:bodyPr wrap="none" rtlCol="0">
            <a:spAutoFit/>
          </a:bodyPr>
          <a:lstStyle/>
          <a:p>
            <a:r>
              <a:rPr lang="en-US" sz="1600" dirty="0" smtClean="0">
                <a:solidFill>
                  <a:schemeClr val="bg1"/>
                </a:solidFill>
                <a:latin typeface="Times New Roman" panose="02020603050405020304" pitchFamily="18" charset="0"/>
                <a:cs typeface="Times New Roman" panose="02020603050405020304" pitchFamily="18" charset="0"/>
              </a:rPr>
              <a:t>NHÀ VỆ SINH TỰ HOẠI VỚI BỂ NHỰA VÀ ĐÁP ỨNG VỀ TIÊU CHÍ GIỚI TÍNH</a:t>
            </a:r>
            <a:endParaRPr lang="en-US"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5626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219200" y="109835"/>
            <a:ext cx="7308283" cy="461665"/>
          </a:xfrm>
          <a:prstGeom prst="rect">
            <a:avLst/>
          </a:prstGeom>
          <a:noFill/>
        </p:spPr>
        <p:txBody>
          <a:bodyPr wrap="none" rtlCol="0">
            <a:spAutoFit/>
          </a:bodyPr>
          <a:lstStyle/>
          <a:p>
            <a:r>
              <a:rPr lang="en-US" sz="2400" b="1" dirty="0" smtClean="0">
                <a:solidFill>
                  <a:schemeClr val="bg1"/>
                </a:solidFill>
                <a:latin typeface="Times New Roman" panose="02020603050405020304" pitchFamily="18" charset="0"/>
                <a:cs typeface="Times New Roman" panose="02020603050405020304" pitchFamily="18" charset="0"/>
              </a:rPr>
              <a:t>DANH SÁCH CÁC VẬT LIỆU CẦN ĐỂ XÂY DỰNG</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544780" y="1307068"/>
            <a:ext cx="6915996"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CHO PHẦN KẾT CẤU THƯỢNG TẦNG (1M X 1.3 M X 2,2M/2M)</a:t>
            </a:r>
            <a:endParaRPr lang="en-US" b="1" dirty="0">
              <a:latin typeface="Times New Roman" panose="02020603050405020304" pitchFamily="18" charset="0"/>
              <a:cs typeface="Times New Roman" panose="02020603050405020304" pitchFamily="18" charset="0"/>
            </a:endParaRPr>
          </a:p>
        </p:txBody>
      </p:sp>
      <p:grpSp>
        <p:nvGrpSpPr>
          <p:cNvPr id="9" name="Group 8"/>
          <p:cNvGrpSpPr/>
          <p:nvPr/>
        </p:nvGrpSpPr>
        <p:grpSpPr>
          <a:xfrm>
            <a:off x="30296" y="1828800"/>
            <a:ext cx="9070832" cy="4572000"/>
            <a:chOff x="30296" y="1828800"/>
            <a:chExt cx="9070832" cy="4572000"/>
          </a:xfrm>
        </p:grpSpPr>
        <p:pic>
          <p:nvPicPr>
            <p:cNvPr id="20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041" y="1828800"/>
              <a:ext cx="5410200" cy="182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9640" y="1840735"/>
              <a:ext cx="1563760" cy="1812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9"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96" y="4382844"/>
              <a:ext cx="3521725" cy="1773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89802" y="3866462"/>
              <a:ext cx="5311326" cy="2534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6" name="TextBox 45"/>
          <p:cNvSpPr txBox="1"/>
          <p:nvPr/>
        </p:nvSpPr>
        <p:spPr>
          <a:xfrm>
            <a:off x="1219200" y="532060"/>
            <a:ext cx="7293856" cy="338554"/>
          </a:xfrm>
          <a:prstGeom prst="rect">
            <a:avLst/>
          </a:prstGeom>
          <a:noFill/>
        </p:spPr>
        <p:txBody>
          <a:bodyPr wrap="none" rtlCol="0">
            <a:spAutoFit/>
          </a:bodyPr>
          <a:lstStyle/>
          <a:p>
            <a:r>
              <a:rPr lang="en-US" sz="1600" dirty="0" smtClean="0">
                <a:solidFill>
                  <a:schemeClr val="bg1"/>
                </a:solidFill>
                <a:latin typeface="Times New Roman" panose="02020603050405020304" pitchFamily="18" charset="0"/>
                <a:cs typeface="Times New Roman" panose="02020603050405020304" pitchFamily="18" charset="0"/>
              </a:rPr>
              <a:t>NHÀ VỆ SINH TỰ HOẠI VỚI BỂ NHỰA VÀ ĐÁP ỨNG VỀ TIÊU CHÍ GIỚI TÍNH</a:t>
            </a:r>
            <a:endParaRPr lang="en-US"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8027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838200" y="109835"/>
            <a:ext cx="7747634" cy="830997"/>
          </a:xfrm>
          <a:prstGeom prst="rect">
            <a:avLst/>
          </a:prstGeom>
          <a:noFill/>
        </p:spPr>
        <p:txBody>
          <a:bodyPr wrap="none" rtlCol="0">
            <a:spAutoFit/>
          </a:bodyPr>
          <a:lstStyle/>
          <a:p>
            <a:pPr algn="r"/>
            <a:r>
              <a:rPr lang="en-US" sz="2400" b="1" dirty="0" smtClean="0">
                <a:solidFill>
                  <a:schemeClr val="bg1"/>
                </a:solidFill>
                <a:latin typeface="Times New Roman" panose="02020603050405020304" pitchFamily="18" charset="0"/>
                <a:cs typeface="Times New Roman" panose="02020603050405020304" pitchFamily="18" charset="0"/>
              </a:rPr>
              <a:t>CÂU HỎI THƯỜNG GẶP VỀ</a:t>
            </a:r>
          </a:p>
          <a:p>
            <a:pPr algn="r"/>
            <a:r>
              <a:rPr lang="en-US" sz="2400" b="1" dirty="0" smtClean="0">
                <a:solidFill>
                  <a:schemeClr val="bg1"/>
                </a:solidFill>
                <a:latin typeface="Times New Roman" panose="02020603050405020304" pitchFamily="18" charset="0"/>
                <a:cs typeface="Times New Roman" panose="02020603050405020304" pitchFamily="18" charset="0"/>
              </a:rPr>
              <a:t>NHÀ VỆ SINH TỰ HOẠI VÀ BỂ TỰ HOẠI CỦA ROTO</a:t>
            </a:r>
            <a:endParaRPr lang="en-US" sz="2400" b="1" dirty="0">
              <a:solidFill>
                <a:schemeClr val="bg1"/>
              </a:solidFill>
              <a:latin typeface="Times New Roman" panose="02020603050405020304" pitchFamily="18" charset="0"/>
              <a:cs typeface="Times New Roman" panose="02020603050405020304" pitchFamily="18" charset="0"/>
            </a:endParaRPr>
          </a:p>
        </p:txBody>
      </p:sp>
      <p:grpSp>
        <p:nvGrpSpPr>
          <p:cNvPr id="4" name="Group 3"/>
          <p:cNvGrpSpPr/>
          <p:nvPr/>
        </p:nvGrpSpPr>
        <p:grpSpPr>
          <a:xfrm>
            <a:off x="156542" y="1284234"/>
            <a:ext cx="8766055" cy="4666569"/>
            <a:chOff x="156542" y="1284234"/>
            <a:chExt cx="8766055" cy="4666569"/>
          </a:xfrm>
        </p:grpSpPr>
        <p:grpSp>
          <p:nvGrpSpPr>
            <p:cNvPr id="2" name="Group 1"/>
            <p:cNvGrpSpPr/>
            <p:nvPr/>
          </p:nvGrpSpPr>
          <p:grpSpPr>
            <a:xfrm>
              <a:off x="156542" y="1284234"/>
              <a:ext cx="8766055" cy="4666569"/>
              <a:chOff x="156542" y="1284234"/>
              <a:chExt cx="7181647" cy="4666569"/>
            </a:xfrm>
          </p:grpSpPr>
          <p:sp>
            <p:nvSpPr>
              <p:cNvPr id="23" name="object 8"/>
              <p:cNvSpPr/>
              <p:nvPr/>
            </p:nvSpPr>
            <p:spPr>
              <a:xfrm>
                <a:off x="209680" y="1284234"/>
                <a:ext cx="7128509" cy="939013"/>
              </a:xfrm>
              <a:custGeom>
                <a:avLst/>
                <a:gdLst/>
                <a:ahLst/>
                <a:cxnLst/>
                <a:rect l="l" t="t" r="r" b="b"/>
                <a:pathLst>
                  <a:path w="7128509" h="321310">
                    <a:moveTo>
                      <a:pt x="7128268" y="321157"/>
                    </a:moveTo>
                    <a:lnTo>
                      <a:pt x="0" y="321157"/>
                    </a:lnTo>
                    <a:lnTo>
                      <a:pt x="0" y="0"/>
                    </a:lnTo>
                    <a:lnTo>
                      <a:pt x="7128268" y="0"/>
                    </a:lnTo>
                    <a:lnTo>
                      <a:pt x="7128268" y="321157"/>
                    </a:lnTo>
                    <a:close/>
                  </a:path>
                </a:pathLst>
              </a:custGeom>
              <a:solidFill>
                <a:srgbClr val="51A145"/>
              </a:solidFill>
            </p:spPr>
            <p:txBody>
              <a:bodyPr wrap="square" lIns="0" tIns="0" rIns="0" bIns="0" rtlCol="0"/>
              <a:lstStyle/>
              <a:p>
                <a:endParaRPr/>
              </a:p>
            </p:txBody>
          </p:sp>
          <p:sp>
            <p:nvSpPr>
              <p:cNvPr id="21" name="object 5"/>
              <p:cNvSpPr txBox="1"/>
              <p:nvPr/>
            </p:nvSpPr>
            <p:spPr>
              <a:xfrm>
                <a:off x="173277" y="2349817"/>
                <a:ext cx="7154545" cy="3600986"/>
              </a:xfrm>
              <a:prstGeom prst="rect">
                <a:avLst/>
              </a:prstGeom>
            </p:spPr>
            <p:txBody>
              <a:bodyPr vert="horz" wrap="square" lIns="0" tIns="0" rIns="0" bIns="0" rtlCol="0">
                <a:spAutoFit/>
              </a:bodyPr>
              <a:lstStyle/>
              <a:p>
                <a:pPr marL="298450" marR="5080" indent="-285750" algn="just">
                  <a:lnSpc>
                    <a:spcPct val="100000"/>
                  </a:lnSpc>
                  <a:buFont typeface="Arial" panose="020B0604020202020204" pitchFamily="34" charset="0"/>
                  <a:buChar char="•"/>
                  <a:tabLst>
                    <a:tab pos="92075" algn="l"/>
                  </a:tabLst>
                </a:pPr>
                <a:r>
                  <a:rPr dirty="0">
                    <a:solidFill>
                      <a:srgbClr val="231F20"/>
                    </a:solidFill>
                    <a:latin typeface="Times New Roman" panose="02020603050405020304" pitchFamily="18" charset="0"/>
                    <a:cs typeface="Times New Roman" panose="02020603050405020304" pitchFamily="18" charset="0"/>
                  </a:rPr>
                  <a:t>Bể</a:t>
                </a:r>
                <a:r>
                  <a:rPr spc="10" dirty="0">
                    <a:solidFill>
                      <a:srgbClr val="231F20"/>
                    </a:solidFill>
                    <a:latin typeface="Times New Roman" panose="02020603050405020304" pitchFamily="18" charset="0"/>
                    <a:cs typeface="Times New Roman" panose="02020603050405020304" pitchFamily="18" charset="0"/>
                  </a:rPr>
                  <a:t> </a:t>
                </a:r>
                <a:r>
                  <a:rPr spc="-30" dirty="0">
                    <a:solidFill>
                      <a:srgbClr val="231F20"/>
                    </a:solidFill>
                    <a:latin typeface="Times New Roman" panose="02020603050405020304" pitchFamily="18" charset="0"/>
                    <a:cs typeface="Times New Roman" panose="02020603050405020304" pitchFamily="18" charset="0"/>
                  </a:rPr>
                  <a:t>ROTO</a:t>
                </a:r>
                <a:r>
                  <a:rPr spc="10" dirty="0">
                    <a:solidFill>
                      <a:srgbClr val="231F20"/>
                    </a:solidFill>
                    <a:latin typeface="Times New Roman" panose="02020603050405020304" pitchFamily="18" charset="0"/>
                    <a:cs typeface="Times New Roman" panose="02020603050405020304" pitchFamily="18" charset="0"/>
                  </a:rPr>
                  <a:t> </a:t>
                </a:r>
                <a:r>
                  <a:rPr spc="50" dirty="0">
                    <a:solidFill>
                      <a:srgbClr val="231F20"/>
                    </a:solidFill>
                    <a:latin typeface="Times New Roman" panose="02020603050405020304" pitchFamily="18" charset="0"/>
                    <a:cs typeface="Times New Roman" panose="02020603050405020304" pitchFamily="18" charset="0"/>
                  </a:rPr>
                  <a:t>được</a:t>
                </a:r>
                <a:r>
                  <a:rPr spc="10" dirty="0">
                    <a:solidFill>
                      <a:srgbClr val="231F20"/>
                    </a:solidFill>
                    <a:latin typeface="Times New Roman" panose="02020603050405020304" pitchFamily="18" charset="0"/>
                    <a:cs typeface="Times New Roman" panose="02020603050405020304" pitchFamily="18" charset="0"/>
                  </a:rPr>
                  <a:t> </a:t>
                </a:r>
                <a:r>
                  <a:rPr spc="20" dirty="0">
                    <a:solidFill>
                      <a:srgbClr val="231F20"/>
                    </a:solidFill>
                    <a:latin typeface="Times New Roman" panose="02020603050405020304" pitchFamily="18" charset="0"/>
                    <a:cs typeface="Times New Roman" panose="02020603050405020304" pitchFamily="18" charset="0"/>
                  </a:rPr>
                  <a:t>sản</a:t>
                </a:r>
                <a:r>
                  <a:rPr spc="10" dirty="0">
                    <a:solidFill>
                      <a:srgbClr val="231F20"/>
                    </a:solidFill>
                    <a:latin typeface="Times New Roman" panose="02020603050405020304" pitchFamily="18" charset="0"/>
                    <a:cs typeface="Times New Roman" panose="02020603050405020304" pitchFamily="18" charset="0"/>
                  </a:rPr>
                  <a:t> </a:t>
                </a:r>
                <a:r>
                  <a:rPr spc="55" dirty="0">
                    <a:solidFill>
                      <a:srgbClr val="231F20"/>
                    </a:solidFill>
                    <a:latin typeface="Times New Roman" panose="02020603050405020304" pitchFamily="18" charset="0"/>
                    <a:cs typeface="Times New Roman" panose="02020603050405020304" pitchFamily="18" charset="0"/>
                  </a:rPr>
                  <a:t>xuất</a:t>
                </a:r>
                <a:r>
                  <a:rPr spc="10" dirty="0">
                    <a:solidFill>
                      <a:srgbClr val="231F20"/>
                    </a:solidFill>
                    <a:latin typeface="Times New Roman" panose="02020603050405020304" pitchFamily="18" charset="0"/>
                    <a:cs typeface="Times New Roman" panose="02020603050405020304" pitchFamily="18" charset="0"/>
                  </a:rPr>
                  <a:t> </a:t>
                </a:r>
                <a:r>
                  <a:rPr spc="105" dirty="0">
                    <a:solidFill>
                      <a:srgbClr val="231F20"/>
                    </a:solidFill>
                    <a:latin typeface="Times New Roman" panose="02020603050405020304" pitchFamily="18" charset="0"/>
                    <a:cs typeface="Times New Roman" panose="02020603050405020304" pitchFamily="18" charset="0"/>
                  </a:rPr>
                  <a:t>bằng</a:t>
                </a:r>
                <a:r>
                  <a:rPr spc="10" dirty="0">
                    <a:solidFill>
                      <a:srgbClr val="231F20"/>
                    </a:solidFill>
                    <a:latin typeface="Times New Roman" panose="02020603050405020304" pitchFamily="18" charset="0"/>
                    <a:cs typeface="Times New Roman" panose="02020603050405020304" pitchFamily="18" charset="0"/>
                  </a:rPr>
                  <a:t> </a:t>
                </a:r>
                <a:r>
                  <a:rPr spc="100" dirty="0">
                    <a:solidFill>
                      <a:srgbClr val="231F20"/>
                    </a:solidFill>
                    <a:latin typeface="Times New Roman" panose="02020603050405020304" pitchFamily="18" charset="0"/>
                    <a:cs typeface="Times New Roman" panose="02020603050405020304" pitchFamily="18" charset="0"/>
                  </a:rPr>
                  <a:t>công</a:t>
                </a:r>
                <a:r>
                  <a:rPr spc="10" dirty="0">
                    <a:solidFill>
                      <a:srgbClr val="231F20"/>
                    </a:solidFill>
                    <a:latin typeface="Times New Roman" panose="02020603050405020304" pitchFamily="18" charset="0"/>
                    <a:cs typeface="Times New Roman" panose="02020603050405020304" pitchFamily="18" charset="0"/>
                  </a:rPr>
                  <a:t> </a:t>
                </a:r>
                <a:r>
                  <a:rPr spc="75" dirty="0">
                    <a:solidFill>
                      <a:srgbClr val="231F20"/>
                    </a:solidFill>
                    <a:latin typeface="Times New Roman" panose="02020603050405020304" pitchFamily="18" charset="0"/>
                    <a:cs typeface="Times New Roman" panose="02020603050405020304" pitchFamily="18" charset="0"/>
                  </a:rPr>
                  <a:t>nghệ</a:t>
                </a:r>
                <a:r>
                  <a:rPr spc="10" dirty="0">
                    <a:solidFill>
                      <a:srgbClr val="231F20"/>
                    </a:solidFill>
                    <a:latin typeface="Times New Roman" panose="02020603050405020304" pitchFamily="18" charset="0"/>
                    <a:cs typeface="Times New Roman" panose="02020603050405020304" pitchFamily="18" charset="0"/>
                  </a:rPr>
                  <a:t> </a:t>
                </a:r>
                <a:r>
                  <a:rPr spc="15" dirty="0">
                    <a:solidFill>
                      <a:srgbClr val="231F20"/>
                    </a:solidFill>
                    <a:latin typeface="Times New Roman" panose="02020603050405020304" pitchFamily="18" charset="0"/>
                    <a:cs typeface="Times New Roman" panose="02020603050405020304" pitchFamily="18" charset="0"/>
                  </a:rPr>
                  <a:t>kỹ</a:t>
                </a:r>
                <a:r>
                  <a:rPr spc="10" dirty="0">
                    <a:solidFill>
                      <a:srgbClr val="231F20"/>
                    </a:solidFill>
                    <a:latin typeface="Times New Roman" panose="02020603050405020304" pitchFamily="18" charset="0"/>
                    <a:cs typeface="Times New Roman" panose="02020603050405020304" pitchFamily="18" charset="0"/>
                  </a:rPr>
                  <a:t> </a:t>
                </a:r>
                <a:r>
                  <a:rPr spc="70" dirty="0">
                    <a:solidFill>
                      <a:srgbClr val="231F20"/>
                    </a:solidFill>
                    <a:latin typeface="Times New Roman" panose="02020603050405020304" pitchFamily="18" charset="0"/>
                    <a:cs typeface="Times New Roman" panose="02020603050405020304" pitchFamily="18" charset="0"/>
                  </a:rPr>
                  <a:t>thuật</a:t>
                </a:r>
                <a:r>
                  <a:rPr spc="10" dirty="0">
                    <a:solidFill>
                      <a:srgbClr val="231F20"/>
                    </a:solidFill>
                    <a:latin typeface="Times New Roman" panose="02020603050405020304" pitchFamily="18" charset="0"/>
                    <a:cs typeface="Times New Roman" panose="02020603050405020304" pitchFamily="18" charset="0"/>
                  </a:rPr>
                  <a:t> </a:t>
                </a:r>
                <a:r>
                  <a:rPr spc="50" dirty="0">
                    <a:solidFill>
                      <a:srgbClr val="231F20"/>
                    </a:solidFill>
                    <a:latin typeface="Times New Roman" panose="02020603050405020304" pitchFamily="18" charset="0"/>
                    <a:cs typeface="Times New Roman" panose="02020603050405020304" pitchFamily="18" charset="0"/>
                  </a:rPr>
                  <a:t>được</a:t>
                </a:r>
                <a:r>
                  <a:rPr spc="10" dirty="0">
                    <a:solidFill>
                      <a:srgbClr val="231F20"/>
                    </a:solidFill>
                    <a:latin typeface="Times New Roman" panose="02020603050405020304" pitchFamily="18" charset="0"/>
                    <a:cs typeface="Times New Roman" panose="02020603050405020304" pitchFamily="18" charset="0"/>
                  </a:rPr>
                  <a:t> </a:t>
                </a:r>
                <a:r>
                  <a:rPr spc="80" dirty="0">
                    <a:solidFill>
                      <a:srgbClr val="231F20"/>
                    </a:solidFill>
                    <a:latin typeface="Times New Roman" panose="02020603050405020304" pitchFamily="18" charset="0"/>
                    <a:cs typeface="Times New Roman" panose="02020603050405020304" pitchFamily="18" charset="0"/>
                  </a:rPr>
                  <a:t>xác</a:t>
                </a:r>
                <a:r>
                  <a:rPr spc="10" dirty="0">
                    <a:solidFill>
                      <a:srgbClr val="231F20"/>
                    </a:solidFill>
                    <a:latin typeface="Times New Roman" panose="02020603050405020304" pitchFamily="18" charset="0"/>
                    <a:cs typeface="Times New Roman" panose="02020603050405020304" pitchFamily="18" charset="0"/>
                  </a:rPr>
                  <a:t> </a:t>
                </a:r>
                <a:r>
                  <a:rPr spc="70" dirty="0">
                    <a:solidFill>
                      <a:srgbClr val="231F20"/>
                    </a:solidFill>
                    <a:latin typeface="Times New Roman" panose="02020603050405020304" pitchFamily="18" charset="0"/>
                    <a:cs typeface="Times New Roman" panose="02020603050405020304" pitchFamily="18" charset="0"/>
                  </a:rPr>
                  <a:t>nhận</a:t>
                </a:r>
                <a:r>
                  <a:rPr spc="10" dirty="0">
                    <a:solidFill>
                      <a:srgbClr val="231F20"/>
                    </a:solidFill>
                    <a:latin typeface="Times New Roman" panose="02020603050405020304" pitchFamily="18" charset="0"/>
                    <a:cs typeface="Times New Roman" panose="02020603050405020304" pitchFamily="18" charset="0"/>
                  </a:rPr>
                  <a:t> </a:t>
                </a:r>
                <a:r>
                  <a:rPr spc="105" dirty="0">
                    <a:solidFill>
                      <a:srgbClr val="231F20"/>
                    </a:solidFill>
                    <a:latin typeface="Times New Roman" panose="02020603050405020304" pitchFamily="18" charset="0"/>
                    <a:cs typeface="Times New Roman" panose="02020603050405020304" pitchFamily="18" charset="0"/>
                  </a:rPr>
                  <a:t>của</a:t>
                </a:r>
                <a:r>
                  <a:rPr spc="10" dirty="0">
                    <a:solidFill>
                      <a:srgbClr val="231F20"/>
                    </a:solidFill>
                    <a:latin typeface="Times New Roman" panose="02020603050405020304" pitchFamily="18" charset="0"/>
                    <a:cs typeface="Times New Roman" panose="02020603050405020304" pitchFamily="18" charset="0"/>
                  </a:rPr>
                  <a:t> </a:t>
                </a:r>
                <a:r>
                  <a:rPr dirty="0">
                    <a:solidFill>
                      <a:srgbClr val="231F20"/>
                    </a:solidFill>
                    <a:latin typeface="Times New Roman" panose="02020603050405020304" pitchFamily="18" charset="0"/>
                    <a:cs typeface="Times New Roman" panose="02020603050405020304" pitchFamily="18" charset="0"/>
                  </a:rPr>
                  <a:t>Bộ</a:t>
                </a:r>
                <a:r>
                  <a:rPr spc="10" dirty="0">
                    <a:solidFill>
                      <a:srgbClr val="231F20"/>
                    </a:solidFill>
                    <a:latin typeface="Times New Roman" panose="02020603050405020304" pitchFamily="18" charset="0"/>
                    <a:cs typeface="Times New Roman" panose="02020603050405020304" pitchFamily="18" charset="0"/>
                  </a:rPr>
                  <a:t> </a:t>
                </a:r>
                <a:r>
                  <a:rPr spc="-75" dirty="0">
                    <a:solidFill>
                      <a:srgbClr val="231F20"/>
                    </a:solidFill>
                    <a:latin typeface="Times New Roman" panose="02020603050405020304" pitchFamily="18" charset="0"/>
                    <a:cs typeface="Times New Roman" panose="02020603050405020304" pitchFamily="18" charset="0"/>
                  </a:rPr>
                  <a:t>Y</a:t>
                </a:r>
                <a:r>
                  <a:rPr spc="10" dirty="0">
                    <a:solidFill>
                      <a:srgbClr val="231F20"/>
                    </a:solidFill>
                    <a:latin typeface="Times New Roman" panose="02020603050405020304" pitchFamily="18" charset="0"/>
                    <a:cs typeface="Times New Roman" panose="02020603050405020304" pitchFamily="18" charset="0"/>
                  </a:rPr>
                  <a:t> </a:t>
                </a:r>
                <a:r>
                  <a:rPr spc="50" dirty="0">
                    <a:solidFill>
                      <a:srgbClr val="231F20"/>
                    </a:solidFill>
                    <a:latin typeface="Times New Roman" panose="02020603050405020304" pitchFamily="18" charset="0"/>
                    <a:cs typeface="Times New Roman" panose="02020603050405020304" pitchFamily="18" charset="0"/>
                  </a:rPr>
                  <a:t>tế,</a:t>
                </a:r>
                <a:r>
                  <a:rPr spc="10" dirty="0">
                    <a:solidFill>
                      <a:srgbClr val="231F20"/>
                    </a:solidFill>
                    <a:latin typeface="Times New Roman" panose="02020603050405020304" pitchFamily="18" charset="0"/>
                    <a:cs typeface="Times New Roman" panose="02020603050405020304" pitchFamily="18" charset="0"/>
                  </a:rPr>
                  <a:t> </a:t>
                </a:r>
                <a:r>
                  <a:rPr spc="-120" dirty="0">
                    <a:solidFill>
                      <a:srgbClr val="231F20"/>
                    </a:solidFill>
                    <a:latin typeface="Times New Roman" panose="02020603050405020304" pitchFamily="18" charset="0"/>
                    <a:cs typeface="Times New Roman" panose="02020603050405020304" pitchFamily="18" charset="0"/>
                  </a:rPr>
                  <a:t>ÍT</a:t>
                </a:r>
                <a:r>
                  <a:rPr spc="10" dirty="0">
                    <a:solidFill>
                      <a:srgbClr val="231F20"/>
                    </a:solidFill>
                    <a:latin typeface="Times New Roman" panose="02020603050405020304" pitchFamily="18" charset="0"/>
                    <a:cs typeface="Times New Roman" panose="02020603050405020304" pitchFamily="18" charset="0"/>
                  </a:rPr>
                  <a:t> </a:t>
                </a:r>
                <a:r>
                  <a:rPr spc="30" dirty="0">
                    <a:solidFill>
                      <a:srgbClr val="231F20"/>
                    </a:solidFill>
                    <a:latin typeface="Times New Roman" panose="02020603050405020304" pitchFamily="18" charset="0"/>
                    <a:cs typeface="Times New Roman" panose="02020603050405020304" pitchFamily="18" charset="0"/>
                  </a:rPr>
                  <a:t>GÂY</a:t>
                </a:r>
                <a:r>
                  <a:rPr spc="10" dirty="0">
                    <a:solidFill>
                      <a:srgbClr val="231F20"/>
                    </a:solidFill>
                    <a:latin typeface="Times New Roman" panose="02020603050405020304" pitchFamily="18" charset="0"/>
                    <a:cs typeface="Times New Roman" panose="02020603050405020304" pitchFamily="18" charset="0"/>
                  </a:rPr>
                  <a:t> </a:t>
                </a:r>
                <a:r>
                  <a:rPr spc="-15" dirty="0">
                    <a:solidFill>
                      <a:srgbClr val="231F20"/>
                    </a:solidFill>
                    <a:latin typeface="Times New Roman" panose="02020603050405020304" pitchFamily="18" charset="0"/>
                    <a:cs typeface="Times New Roman" panose="02020603050405020304" pitchFamily="18" charset="0"/>
                  </a:rPr>
                  <a:t>MÙI</a:t>
                </a:r>
                <a:r>
                  <a:rPr spc="10" dirty="0">
                    <a:solidFill>
                      <a:srgbClr val="231F20"/>
                    </a:solidFill>
                    <a:latin typeface="Times New Roman" panose="02020603050405020304" pitchFamily="18" charset="0"/>
                    <a:cs typeface="Times New Roman" panose="02020603050405020304" pitchFamily="18" charset="0"/>
                  </a:rPr>
                  <a:t> </a:t>
                </a:r>
                <a:r>
                  <a:rPr spc="35" dirty="0">
                    <a:solidFill>
                      <a:srgbClr val="231F20"/>
                    </a:solidFill>
                    <a:latin typeface="Times New Roman" panose="02020603050405020304" pitchFamily="18" charset="0"/>
                    <a:cs typeface="Times New Roman" panose="02020603050405020304" pitchFamily="18" charset="0"/>
                  </a:rPr>
                  <a:t>hơn</a:t>
                </a:r>
                <a:r>
                  <a:rPr spc="10" dirty="0">
                    <a:solidFill>
                      <a:srgbClr val="231F20"/>
                    </a:solidFill>
                    <a:latin typeface="Times New Roman" panose="02020603050405020304" pitchFamily="18" charset="0"/>
                    <a:cs typeface="Times New Roman" panose="02020603050405020304" pitchFamily="18" charset="0"/>
                  </a:rPr>
                  <a:t> </a:t>
                </a:r>
                <a:r>
                  <a:rPr spc="-10" dirty="0">
                    <a:solidFill>
                      <a:srgbClr val="231F20"/>
                    </a:solidFill>
                    <a:latin typeface="Times New Roman" panose="02020603050405020304" pitchFamily="18" charset="0"/>
                    <a:cs typeface="Times New Roman" panose="02020603050405020304" pitchFamily="18" charset="0"/>
                  </a:rPr>
                  <a:t>so</a:t>
                </a:r>
                <a:r>
                  <a:rPr spc="10" dirty="0">
                    <a:solidFill>
                      <a:srgbClr val="231F20"/>
                    </a:solidFill>
                    <a:latin typeface="Times New Roman" panose="02020603050405020304" pitchFamily="18" charset="0"/>
                    <a:cs typeface="Times New Roman" panose="02020603050405020304" pitchFamily="18" charset="0"/>
                  </a:rPr>
                  <a:t> với </a:t>
                </a:r>
                <a:r>
                  <a:rPr spc="100" dirty="0">
                    <a:solidFill>
                      <a:srgbClr val="231F20"/>
                    </a:solidFill>
                    <a:latin typeface="Times New Roman" panose="02020603050405020304" pitchFamily="18" charset="0"/>
                    <a:cs typeface="Times New Roman" panose="02020603050405020304" pitchFamily="18" charset="0"/>
                  </a:rPr>
                  <a:t>mô</a:t>
                </a:r>
                <a:r>
                  <a:rPr spc="10" dirty="0">
                    <a:solidFill>
                      <a:srgbClr val="231F20"/>
                    </a:solidFill>
                    <a:latin typeface="Times New Roman" panose="02020603050405020304" pitchFamily="18" charset="0"/>
                    <a:cs typeface="Times New Roman" panose="02020603050405020304" pitchFamily="18" charset="0"/>
                  </a:rPr>
                  <a:t> </a:t>
                </a:r>
                <a:r>
                  <a:rPr spc="20" dirty="0">
                    <a:solidFill>
                      <a:srgbClr val="231F20"/>
                    </a:solidFill>
                    <a:latin typeface="Times New Roman" panose="02020603050405020304" pitchFamily="18" charset="0"/>
                    <a:cs typeface="Times New Roman" panose="02020603050405020304" pitchFamily="18" charset="0"/>
                  </a:rPr>
                  <a:t>hình</a:t>
                </a:r>
                <a:r>
                  <a:rPr spc="10" dirty="0">
                    <a:solidFill>
                      <a:srgbClr val="231F20"/>
                    </a:solidFill>
                    <a:latin typeface="Times New Roman" panose="02020603050405020304" pitchFamily="18" charset="0"/>
                    <a:cs typeface="Times New Roman" panose="02020603050405020304" pitchFamily="18" charset="0"/>
                  </a:rPr>
                  <a:t> </a:t>
                </a:r>
                <a:r>
                  <a:rPr spc="75" dirty="0" err="1">
                    <a:solidFill>
                      <a:srgbClr val="231F20"/>
                    </a:solidFill>
                    <a:latin typeface="Times New Roman" panose="02020603050405020304" pitchFamily="18" charset="0"/>
                    <a:cs typeface="Times New Roman" panose="02020603050405020304" pitchFamily="18" charset="0"/>
                  </a:rPr>
                  <a:t>nhà</a:t>
                </a:r>
                <a:r>
                  <a:rPr spc="75" dirty="0">
                    <a:solidFill>
                      <a:srgbClr val="231F20"/>
                    </a:solidFill>
                    <a:latin typeface="Times New Roman" panose="02020603050405020304" pitchFamily="18" charset="0"/>
                    <a:cs typeface="Times New Roman" panose="02020603050405020304" pitchFamily="18" charset="0"/>
                  </a:rPr>
                  <a:t> </a:t>
                </a:r>
                <a:r>
                  <a:rPr spc="70" dirty="0" err="1" smtClean="0">
                    <a:solidFill>
                      <a:srgbClr val="231F20"/>
                    </a:solidFill>
                    <a:latin typeface="Times New Roman" panose="02020603050405020304" pitchFamily="18" charset="0"/>
                    <a:cs typeface="Times New Roman" panose="02020603050405020304" pitchFamily="18" charset="0"/>
                  </a:rPr>
                  <a:t>vệ</a:t>
                </a:r>
                <a:r>
                  <a:rPr spc="-5" dirty="0" smtClean="0">
                    <a:solidFill>
                      <a:srgbClr val="231F20"/>
                    </a:solidFill>
                    <a:latin typeface="Times New Roman" panose="02020603050405020304" pitchFamily="18" charset="0"/>
                    <a:cs typeface="Times New Roman" panose="02020603050405020304" pitchFamily="18" charset="0"/>
                  </a:rPr>
                  <a:t> </a:t>
                </a:r>
                <a:r>
                  <a:rPr spc="-10" dirty="0">
                    <a:solidFill>
                      <a:srgbClr val="231F20"/>
                    </a:solidFill>
                    <a:latin typeface="Times New Roman" panose="02020603050405020304" pitchFamily="18" charset="0"/>
                    <a:cs typeface="Times New Roman" panose="02020603050405020304" pitchFamily="18" charset="0"/>
                  </a:rPr>
                  <a:t>sinh</a:t>
                </a:r>
                <a:r>
                  <a:rPr spc="-5" dirty="0">
                    <a:solidFill>
                      <a:srgbClr val="231F20"/>
                    </a:solidFill>
                    <a:latin typeface="Times New Roman" panose="02020603050405020304" pitchFamily="18" charset="0"/>
                    <a:cs typeface="Times New Roman" panose="02020603050405020304" pitchFamily="18" charset="0"/>
                  </a:rPr>
                  <a:t> </a:t>
                </a:r>
                <a:r>
                  <a:rPr spc="80" dirty="0">
                    <a:solidFill>
                      <a:srgbClr val="231F20"/>
                    </a:solidFill>
                    <a:latin typeface="Times New Roman" panose="02020603050405020304" pitchFamily="18" charset="0"/>
                    <a:cs typeface="Times New Roman" panose="02020603050405020304" pitchFamily="18" charset="0"/>
                  </a:rPr>
                  <a:t>khác</a:t>
                </a:r>
                <a:r>
                  <a:rPr spc="-5" dirty="0">
                    <a:solidFill>
                      <a:srgbClr val="231F20"/>
                    </a:solidFill>
                    <a:latin typeface="Times New Roman" panose="02020603050405020304" pitchFamily="18" charset="0"/>
                    <a:cs typeface="Times New Roman" panose="02020603050405020304" pitchFamily="18" charset="0"/>
                  </a:rPr>
                  <a:t> </a:t>
                </a:r>
                <a:r>
                  <a:rPr spc="50" dirty="0">
                    <a:solidFill>
                      <a:srgbClr val="231F20"/>
                    </a:solidFill>
                    <a:latin typeface="Times New Roman" panose="02020603050405020304" pitchFamily="18" charset="0"/>
                    <a:cs typeface="Times New Roman" panose="02020603050405020304" pitchFamily="18" charset="0"/>
                  </a:rPr>
                  <a:t>được</a:t>
                </a:r>
                <a:r>
                  <a:rPr spc="-5" dirty="0">
                    <a:solidFill>
                      <a:srgbClr val="231F20"/>
                    </a:solidFill>
                    <a:latin typeface="Times New Roman" panose="02020603050405020304" pitchFamily="18" charset="0"/>
                    <a:cs typeface="Times New Roman" panose="02020603050405020304" pitchFamily="18" charset="0"/>
                  </a:rPr>
                  <a:t> </a:t>
                </a:r>
                <a:r>
                  <a:rPr spc="45" dirty="0">
                    <a:solidFill>
                      <a:srgbClr val="231F20"/>
                    </a:solidFill>
                    <a:latin typeface="Times New Roman" panose="02020603050405020304" pitchFamily="18" charset="0"/>
                    <a:cs typeface="Times New Roman" panose="02020603050405020304" pitchFamily="18" charset="0"/>
                  </a:rPr>
                  <a:t>xây</a:t>
                </a:r>
                <a:r>
                  <a:rPr spc="-5" dirty="0">
                    <a:solidFill>
                      <a:srgbClr val="231F20"/>
                    </a:solidFill>
                    <a:latin typeface="Times New Roman" panose="02020603050405020304" pitchFamily="18" charset="0"/>
                    <a:cs typeface="Times New Roman" panose="02020603050405020304" pitchFamily="18" charset="0"/>
                  </a:rPr>
                  <a:t> </a:t>
                </a:r>
                <a:r>
                  <a:rPr spc="55" dirty="0">
                    <a:solidFill>
                      <a:srgbClr val="231F20"/>
                    </a:solidFill>
                    <a:latin typeface="Times New Roman" panose="02020603050405020304" pitchFamily="18" charset="0"/>
                    <a:cs typeface="Times New Roman" panose="02020603050405020304" pitchFamily="18" charset="0"/>
                  </a:rPr>
                  <a:t>dựng</a:t>
                </a:r>
                <a:r>
                  <a:rPr spc="-5" dirty="0">
                    <a:solidFill>
                      <a:srgbClr val="231F20"/>
                    </a:solidFill>
                    <a:latin typeface="Times New Roman" panose="02020603050405020304" pitchFamily="18" charset="0"/>
                    <a:cs typeface="Times New Roman" panose="02020603050405020304" pitchFamily="18" charset="0"/>
                  </a:rPr>
                  <a:t> </a:t>
                </a:r>
                <a:r>
                  <a:rPr spc="105" dirty="0">
                    <a:solidFill>
                      <a:srgbClr val="231F20"/>
                    </a:solidFill>
                    <a:latin typeface="Times New Roman" panose="02020603050405020304" pitchFamily="18" charset="0"/>
                    <a:cs typeface="Times New Roman" panose="02020603050405020304" pitchFamily="18" charset="0"/>
                  </a:rPr>
                  <a:t>bằng</a:t>
                </a:r>
                <a:r>
                  <a:rPr spc="-5" dirty="0">
                    <a:solidFill>
                      <a:srgbClr val="231F20"/>
                    </a:solidFill>
                    <a:latin typeface="Times New Roman" panose="02020603050405020304" pitchFamily="18" charset="0"/>
                    <a:cs typeface="Times New Roman" panose="02020603050405020304" pitchFamily="18" charset="0"/>
                  </a:rPr>
                  <a:t> </a:t>
                </a:r>
                <a:r>
                  <a:rPr spc="80" dirty="0">
                    <a:solidFill>
                      <a:srgbClr val="231F20"/>
                    </a:solidFill>
                    <a:latin typeface="Times New Roman" panose="02020603050405020304" pitchFamily="18" charset="0"/>
                    <a:cs typeface="Times New Roman" panose="02020603050405020304" pitchFamily="18" charset="0"/>
                  </a:rPr>
                  <a:t>vật</a:t>
                </a:r>
                <a:r>
                  <a:rPr spc="-5" dirty="0">
                    <a:solidFill>
                      <a:srgbClr val="231F20"/>
                    </a:solidFill>
                    <a:latin typeface="Times New Roman" panose="02020603050405020304" pitchFamily="18" charset="0"/>
                    <a:cs typeface="Times New Roman" panose="02020603050405020304" pitchFamily="18" charset="0"/>
                  </a:rPr>
                  <a:t> </a:t>
                </a:r>
                <a:r>
                  <a:rPr spc="25" dirty="0">
                    <a:solidFill>
                      <a:srgbClr val="231F20"/>
                    </a:solidFill>
                    <a:latin typeface="Times New Roman" panose="02020603050405020304" pitchFamily="18" charset="0"/>
                    <a:cs typeface="Times New Roman" panose="02020603050405020304" pitchFamily="18" charset="0"/>
                  </a:rPr>
                  <a:t>liệu</a:t>
                </a:r>
                <a:r>
                  <a:rPr spc="-5" dirty="0">
                    <a:solidFill>
                      <a:srgbClr val="231F20"/>
                    </a:solidFill>
                    <a:latin typeface="Times New Roman" panose="02020603050405020304" pitchFamily="18" charset="0"/>
                    <a:cs typeface="Times New Roman" panose="02020603050405020304" pitchFamily="18" charset="0"/>
                  </a:rPr>
                  <a:t> </a:t>
                </a:r>
                <a:r>
                  <a:rPr spc="110" dirty="0">
                    <a:solidFill>
                      <a:srgbClr val="231F20"/>
                    </a:solidFill>
                    <a:latin typeface="Times New Roman" panose="02020603050405020304" pitchFamily="18" charset="0"/>
                    <a:cs typeface="Times New Roman" panose="02020603050405020304" pitchFamily="18" charset="0"/>
                  </a:rPr>
                  <a:t>gạch</a:t>
                </a:r>
                <a:r>
                  <a:rPr spc="-5" dirty="0">
                    <a:solidFill>
                      <a:srgbClr val="231F20"/>
                    </a:solidFill>
                    <a:latin typeface="Times New Roman" panose="02020603050405020304" pitchFamily="18" charset="0"/>
                    <a:cs typeface="Times New Roman" panose="02020603050405020304" pitchFamily="18" charset="0"/>
                  </a:rPr>
                  <a:t> </a:t>
                </a:r>
                <a:r>
                  <a:rPr spc="105" dirty="0">
                    <a:solidFill>
                      <a:srgbClr val="231F20"/>
                    </a:solidFill>
                    <a:latin typeface="Times New Roman" panose="02020603050405020304" pitchFamily="18" charset="0"/>
                    <a:cs typeface="Times New Roman" panose="02020603050405020304" pitchFamily="18" charset="0"/>
                  </a:rPr>
                  <a:t>hoặc</a:t>
                </a:r>
                <a:r>
                  <a:rPr spc="-5" dirty="0">
                    <a:solidFill>
                      <a:srgbClr val="231F20"/>
                    </a:solidFill>
                    <a:latin typeface="Times New Roman" panose="02020603050405020304" pitchFamily="18" charset="0"/>
                    <a:cs typeface="Times New Roman" panose="02020603050405020304" pitchFamily="18" charset="0"/>
                  </a:rPr>
                  <a:t> </a:t>
                </a:r>
                <a:r>
                  <a:rPr spc="105" dirty="0">
                    <a:solidFill>
                      <a:srgbClr val="231F20"/>
                    </a:solidFill>
                    <a:latin typeface="Times New Roman" panose="02020603050405020304" pitchFamily="18" charset="0"/>
                    <a:cs typeface="Times New Roman" panose="02020603050405020304" pitchFamily="18" charset="0"/>
                  </a:rPr>
                  <a:t>bê</a:t>
                </a:r>
                <a:r>
                  <a:rPr spc="-5" dirty="0">
                    <a:solidFill>
                      <a:srgbClr val="231F20"/>
                    </a:solidFill>
                    <a:latin typeface="Times New Roman" panose="02020603050405020304" pitchFamily="18" charset="0"/>
                    <a:cs typeface="Times New Roman" panose="02020603050405020304" pitchFamily="18" charset="0"/>
                  </a:rPr>
                  <a:t> </a:t>
                </a:r>
                <a:r>
                  <a:rPr spc="65" dirty="0">
                    <a:solidFill>
                      <a:srgbClr val="231F20"/>
                    </a:solidFill>
                    <a:latin typeface="Times New Roman" panose="02020603050405020304" pitchFamily="18" charset="0"/>
                    <a:cs typeface="Times New Roman" panose="02020603050405020304" pitchFamily="18" charset="0"/>
                  </a:rPr>
                  <a:t>tông.</a:t>
                </a:r>
                <a:endParaRPr dirty="0">
                  <a:latin typeface="Times New Roman" panose="02020603050405020304" pitchFamily="18" charset="0"/>
                  <a:cs typeface="Times New Roman" panose="02020603050405020304" pitchFamily="18" charset="0"/>
                </a:endParaRPr>
              </a:p>
              <a:p>
                <a:pPr marL="298450" marR="5080" indent="-285750" algn="just">
                  <a:lnSpc>
                    <a:spcPct val="100000"/>
                  </a:lnSpc>
                  <a:buFont typeface="Arial" panose="020B0604020202020204" pitchFamily="34" charset="0"/>
                  <a:buChar char="•"/>
                  <a:tabLst>
                    <a:tab pos="88265" algn="l"/>
                  </a:tabLst>
                </a:pPr>
                <a:r>
                  <a:rPr dirty="0">
                    <a:solidFill>
                      <a:srgbClr val="231F20"/>
                    </a:solidFill>
                    <a:latin typeface="Times New Roman" panose="02020603050405020304" pitchFamily="18" charset="0"/>
                    <a:cs typeface="Times New Roman" panose="02020603050405020304" pitchFamily="18" charset="0"/>
                  </a:rPr>
                  <a:t>Bể</a:t>
                </a:r>
                <a:r>
                  <a:rPr spc="-20" dirty="0">
                    <a:solidFill>
                      <a:srgbClr val="231F20"/>
                    </a:solidFill>
                    <a:latin typeface="Times New Roman" panose="02020603050405020304" pitchFamily="18" charset="0"/>
                    <a:cs typeface="Times New Roman" panose="02020603050405020304" pitchFamily="18" charset="0"/>
                  </a:rPr>
                  <a:t> </a:t>
                </a:r>
                <a:r>
                  <a:rPr spc="-30" dirty="0">
                    <a:solidFill>
                      <a:srgbClr val="231F20"/>
                    </a:solidFill>
                    <a:latin typeface="Times New Roman" panose="02020603050405020304" pitchFamily="18" charset="0"/>
                    <a:cs typeface="Times New Roman" panose="02020603050405020304" pitchFamily="18" charset="0"/>
                  </a:rPr>
                  <a:t>ROTO</a:t>
                </a:r>
                <a:r>
                  <a:rPr spc="-20" dirty="0">
                    <a:solidFill>
                      <a:srgbClr val="231F20"/>
                    </a:solidFill>
                    <a:latin typeface="Times New Roman" panose="02020603050405020304" pitchFamily="18" charset="0"/>
                    <a:cs typeface="Times New Roman" panose="02020603050405020304" pitchFamily="18" charset="0"/>
                  </a:rPr>
                  <a:t> </a:t>
                </a:r>
                <a:r>
                  <a:rPr spc="120" dirty="0">
                    <a:solidFill>
                      <a:srgbClr val="231F20"/>
                    </a:solidFill>
                    <a:latin typeface="Times New Roman" panose="02020603050405020304" pitchFamily="18" charset="0"/>
                    <a:cs typeface="Times New Roman" panose="02020603050405020304" pitchFamily="18" charset="0"/>
                  </a:rPr>
                  <a:t>có</a:t>
                </a:r>
                <a:r>
                  <a:rPr spc="-20" dirty="0">
                    <a:solidFill>
                      <a:srgbClr val="231F20"/>
                    </a:solidFill>
                    <a:latin typeface="Times New Roman" panose="02020603050405020304" pitchFamily="18" charset="0"/>
                    <a:cs typeface="Times New Roman" panose="02020603050405020304" pitchFamily="18" charset="0"/>
                  </a:rPr>
                  <a:t> </a:t>
                </a:r>
                <a:r>
                  <a:rPr spc="55" dirty="0">
                    <a:solidFill>
                      <a:srgbClr val="231F20"/>
                    </a:solidFill>
                    <a:latin typeface="Times New Roman" panose="02020603050405020304" pitchFamily="18" charset="0"/>
                    <a:cs typeface="Times New Roman" panose="02020603050405020304" pitchFamily="18" charset="0"/>
                  </a:rPr>
                  <a:t>trọng</a:t>
                </a:r>
                <a:r>
                  <a:rPr spc="-20" dirty="0">
                    <a:solidFill>
                      <a:srgbClr val="231F20"/>
                    </a:solidFill>
                    <a:latin typeface="Times New Roman" panose="02020603050405020304" pitchFamily="18" charset="0"/>
                    <a:cs typeface="Times New Roman" panose="02020603050405020304" pitchFamily="18" charset="0"/>
                  </a:rPr>
                  <a:t> </a:t>
                </a:r>
                <a:r>
                  <a:rPr spc="15" dirty="0">
                    <a:solidFill>
                      <a:srgbClr val="231F20"/>
                    </a:solidFill>
                    <a:latin typeface="Times New Roman" panose="02020603050405020304" pitchFamily="18" charset="0"/>
                    <a:cs typeface="Times New Roman" panose="02020603050405020304" pitchFamily="18" charset="0"/>
                  </a:rPr>
                  <a:t>lượng</a:t>
                </a:r>
                <a:r>
                  <a:rPr spc="-20" dirty="0">
                    <a:solidFill>
                      <a:srgbClr val="231F20"/>
                    </a:solidFill>
                    <a:latin typeface="Times New Roman" panose="02020603050405020304" pitchFamily="18" charset="0"/>
                    <a:cs typeface="Times New Roman" panose="02020603050405020304" pitchFamily="18" charset="0"/>
                  </a:rPr>
                  <a:t> </a:t>
                </a:r>
                <a:r>
                  <a:rPr spc="65" dirty="0">
                    <a:solidFill>
                      <a:srgbClr val="231F20"/>
                    </a:solidFill>
                    <a:latin typeface="Times New Roman" panose="02020603050405020304" pitchFamily="18" charset="0"/>
                    <a:cs typeface="Times New Roman" panose="02020603050405020304" pitchFamily="18" charset="0"/>
                  </a:rPr>
                  <a:t>nhẹ</a:t>
                </a:r>
                <a:r>
                  <a:rPr spc="-20" dirty="0">
                    <a:solidFill>
                      <a:srgbClr val="231F20"/>
                    </a:solidFill>
                    <a:latin typeface="Times New Roman" panose="02020603050405020304" pitchFamily="18" charset="0"/>
                    <a:cs typeface="Times New Roman" panose="02020603050405020304" pitchFamily="18" charset="0"/>
                  </a:rPr>
                  <a:t> </a:t>
                </a:r>
                <a:r>
                  <a:rPr spc="90" dirty="0">
                    <a:solidFill>
                      <a:srgbClr val="231F20"/>
                    </a:solidFill>
                    <a:latin typeface="Times New Roman" panose="02020603050405020304" pitchFamily="18" charset="0"/>
                    <a:cs typeface="Times New Roman" panose="02020603050405020304" pitchFamily="18" charset="0"/>
                  </a:rPr>
                  <a:t>và</a:t>
                </a:r>
                <a:r>
                  <a:rPr spc="-20" dirty="0">
                    <a:solidFill>
                      <a:srgbClr val="231F20"/>
                    </a:solidFill>
                    <a:latin typeface="Times New Roman" panose="02020603050405020304" pitchFamily="18" charset="0"/>
                    <a:cs typeface="Times New Roman" panose="02020603050405020304" pitchFamily="18" charset="0"/>
                  </a:rPr>
                  <a:t> </a:t>
                </a:r>
                <a:r>
                  <a:rPr spc="110" dirty="0">
                    <a:solidFill>
                      <a:srgbClr val="231F20"/>
                    </a:solidFill>
                    <a:latin typeface="Times New Roman" panose="02020603050405020304" pitchFamily="18" charset="0"/>
                    <a:cs typeface="Times New Roman" panose="02020603050405020304" pitchFamily="18" charset="0"/>
                  </a:rPr>
                  <a:t>dễ</a:t>
                </a:r>
                <a:r>
                  <a:rPr spc="-20" dirty="0">
                    <a:solidFill>
                      <a:srgbClr val="231F20"/>
                    </a:solidFill>
                    <a:latin typeface="Times New Roman" panose="02020603050405020304" pitchFamily="18" charset="0"/>
                    <a:cs typeface="Times New Roman" panose="02020603050405020304" pitchFamily="18" charset="0"/>
                  </a:rPr>
                  <a:t> </a:t>
                </a:r>
                <a:r>
                  <a:rPr spc="105" dirty="0">
                    <a:solidFill>
                      <a:srgbClr val="231F20"/>
                    </a:solidFill>
                    <a:latin typeface="Times New Roman" panose="02020603050405020304" pitchFamily="18" charset="0"/>
                    <a:cs typeface="Times New Roman" panose="02020603050405020304" pitchFamily="18" charset="0"/>
                  </a:rPr>
                  <a:t>dàng</a:t>
                </a:r>
                <a:r>
                  <a:rPr spc="-20" dirty="0">
                    <a:solidFill>
                      <a:srgbClr val="231F20"/>
                    </a:solidFill>
                    <a:latin typeface="Times New Roman" panose="02020603050405020304" pitchFamily="18" charset="0"/>
                    <a:cs typeface="Times New Roman" panose="02020603050405020304" pitchFamily="18" charset="0"/>
                  </a:rPr>
                  <a:t> </a:t>
                </a:r>
                <a:r>
                  <a:rPr spc="75" dirty="0">
                    <a:solidFill>
                      <a:srgbClr val="231F20"/>
                    </a:solidFill>
                    <a:latin typeface="Times New Roman" panose="02020603050405020304" pitchFamily="18" charset="0"/>
                    <a:cs typeface="Times New Roman" panose="02020603050405020304" pitchFamily="18" charset="0"/>
                  </a:rPr>
                  <a:t>lắp</a:t>
                </a:r>
                <a:r>
                  <a:rPr spc="-20" dirty="0">
                    <a:solidFill>
                      <a:srgbClr val="231F20"/>
                    </a:solidFill>
                    <a:latin typeface="Times New Roman" panose="02020603050405020304" pitchFamily="18" charset="0"/>
                    <a:cs typeface="Times New Roman" panose="02020603050405020304" pitchFamily="18" charset="0"/>
                  </a:rPr>
                  <a:t> </a:t>
                </a:r>
                <a:r>
                  <a:rPr spc="75" dirty="0">
                    <a:solidFill>
                      <a:srgbClr val="231F20"/>
                    </a:solidFill>
                    <a:latin typeface="Times New Roman" panose="02020603050405020304" pitchFamily="18" charset="0"/>
                    <a:cs typeface="Times New Roman" panose="02020603050405020304" pitchFamily="18" charset="0"/>
                  </a:rPr>
                  <a:t>đặt,</a:t>
                </a:r>
                <a:r>
                  <a:rPr spc="-20" dirty="0">
                    <a:solidFill>
                      <a:srgbClr val="231F20"/>
                    </a:solidFill>
                    <a:latin typeface="Times New Roman" panose="02020603050405020304" pitchFamily="18" charset="0"/>
                    <a:cs typeface="Times New Roman" panose="02020603050405020304" pitchFamily="18" charset="0"/>
                  </a:rPr>
                  <a:t> </a:t>
                </a:r>
                <a:r>
                  <a:rPr spc="-30" dirty="0">
                    <a:solidFill>
                      <a:srgbClr val="231F20"/>
                    </a:solidFill>
                    <a:latin typeface="Times New Roman" panose="02020603050405020304" pitchFamily="18" charset="0"/>
                    <a:cs typeface="Times New Roman" panose="02020603050405020304" pitchFamily="18" charset="0"/>
                  </a:rPr>
                  <a:t>TỐN</a:t>
                </a:r>
                <a:r>
                  <a:rPr spc="-20" dirty="0">
                    <a:solidFill>
                      <a:srgbClr val="231F20"/>
                    </a:solidFill>
                    <a:latin typeface="Times New Roman" panose="02020603050405020304" pitchFamily="18" charset="0"/>
                    <a:cs typeface="Times New Roman" panose="02020603050405020304" pitchFamily="18" charset="0"/>
                  </a:rPr>
                  <a:t> </a:t>
                </a:r>
                <a:r>
                  <a:rPr spc="-120" dirty="0">
                    <a:solidFill>
                      <a:srgbClr val="231F20"/>
                    </a:solidFill>
                    <a:latin typeface="Times New Roman" panose="02020603050405020304" pitchFamily="18" charset="0"/>
                    <a:cs typeface="Times New Roman" panose="02020603050405020304" pitchFamily="18" charset="0"/>
                  </a:rPr>
                  <a:t>ÍT</a:t>
                </a:r>
                <a:r>
                  <a:rPr spc="-20" dirty="0">
                    <a:solidFill>
                      <a:srgbClr val="231F20"/>
                    </a:solidFill>
                    <a:latin typeface="Times New Roman" panose="02020603050405020304" pitchFamily="18" charset="0"/>
                    <a:cs typeface="Times New Roman" panose="02020603050405020304" pitchFamily="18" charset="0"/>
                  </a:rPr>
                  <a:t> </a:t>
                </a:r>
                <a:r>
                  <a:rPr spc="-70" dirty="0">
                    <a:solidFill>
                      <a:srgbClr val="231F20"/>
                    </a:solidFill>
                    <a:latin typeface="Times New Roman" panose="02020603050405020304" pitchFamily="18" charset="0"/>
                    <a:cs typeface="Times New Roman" panose="02020603050405020304" pitchFamily="18" charset="0"/>
                  </a:rPr>
                  <a:t>THỜI</a:t>
                </a:r>
                <a:r>
                  <a:rPr spc="-20" dirty="0">
                    <a:solidFill>
                      <a:srgbClr val="231F20"/>
                    </a:solidFill>
                    <a:latin typeface="Times New Roman" panose="02020603050405020304" pitchFamily="18" charset="0"/>
                    <a:cs typeface="Times New Roman" panose="02020603050405020304" pitchFamily="18" charset="0"/>
                  </a:rPr>
                  <a:t> </a:t>
                </a:r>
                <a:r>
                  <a:rPr spc="30" dirty="0">
                    <a:solidFill>
                      <a:srgbClr val="231F20"/>
                    </a:solidFill>
                    <a:latin typeface="Times New Roman" panose="02020603050405020304" pitchFamily="18" charset="0"/>
                    <a:cs typeface="Times New Roman" panose="02020603050405020304" pitchFamily="18" charset="0"/>
                  </a:rPr>
                  <a:t>GIAN</a:t>
                </a:r>
                <a:r>
                  <a:rPr spc="-20" dirty="0">
                    <a:solidFill>
                      <a:srgbClr val="231F20"/>
                    </a:solidFill>
                    <a:latin typeface="Times New Roman" panose="02020603050405020304" pitchFamily="18" charset="0"/>
                    <a:cs typeface="Times New Roman" panose="02020603050405020304" pitchFamily="18" charset="0"/>
                  </a:rPr>
                  <a:t> </a:t>
                </a:r>
                <a:r>
                  <a:rPr spc="50" dirty="0">
                    <a:solidFill>
                      <a:srgbClr val="231F20"/>
                    </a:solidFill>
                    <a:latin typeface="Times New Roman" panose="02020603050405020304" pitchFamily="18" charset="0"/>
                    <a:cs typeface="Times New Roman" panose="02020603050405020304" pitchFamily="18" charset="0"/>
                  </a:rPr>
                  <a:t>VÀ</a:t>
                </a:r>
                <a:r>
                  <a:rPr spc="-20" dirty="0">
                    <a:solidFill>
                      <a:srgbClr val="231F20"/>
                    </a:solidFill>
                    <a:latin typeface="Times New Roman" panose="02020603050405020304" pitchFamily="18" charset="0"/>
                    <a:cs typeface="Times New Roman" panose="02020603050405020304" pitchFamily="18" charset="0"/>
                  </a:rPr>
                  <a:t> </a:t>
                </a:r>
                <a:r>
                  <a:rPr spc="-90" dirty="0">
                    <a:solidFill>
                      <a:srgbClr val="231F20"/>
                    </a:solidFill>
                    <a:latin typeface="Times New Roman" panose="02020603050405020304" pitchFamily="18" charset="0"/>
                    <a:cs typeface="Times New Roman" panose="02020603050405020304" pitchFamily="18" charset="0"/>
                  </a:rPr>
                  <a:t>TIỀN</a:t>
                </a:r>
                <a:r>
                  <a:rPr spc="-20" dirty="0">
                    <a:solidFill>
                      <a:srgbClr val="231F20"/>
                    </a:solidFill>
                    <a:latin typeface="Times New Roman" panose="02020603050405020304" pitchFamily="18" charset="0"/>
                    <a:cs typeface="Times New Roman" panose="02020603050405020304" pitchFamily="18" charset="0"/>
                  </a:rPr>
                  <a:t> </a:t>
                </a:r>
                <a:r>
                  <a:rPr spc="20" dirty="0">
                    <a:solidFill>
                      <a:srgbClr val="231F20"/>
                    </a:solidFill>
                    <a:latin typeface="Times New Roman" panose="02020603050405020304" pitchFamily="18" charset="0"/>
                    <a:cs typeface="Times New Roman" panose="02020603050405020304" pitchFamily="18" charset="0"/>
                  </a:rPr>
                  <a:t>BẠC</a:t>
                </a:r>
                <a:r>
                  <a:rPr spc="-20" dirty="0">
                    <a:solidFill>
                      <a:srgbClr val="231F20"/>
                    </a:solidFill>
                    <a:latin typeface="Times New Roman" panose="02020603050405020304" pitchFamily="18" charset="0"/>
                    <a:cs typeface="Times New Roman" panose="02020603050405020304" pitchFamily="18" charset="0"/>
                  </a:rPr>
                  <a:t> </a:t>
                </a:r>
                <a:r>
                  <a:rPr spc="110" dirty="0">
                    <a:solidFill>
                      <a:srgbClr val="231F20"/>
                    </a:solidFill>
                    <a:latin typeface="Times New Roman" panose="02020603050405020304" pitchFamily="18" charset="0"/>
                    <a:cs typeface="Times New Roman" panose="02020603050405020304" pitchFamily="18" charset="0"/>
                  </a:rPr>
                  <a:t>để</a:t>
                </a:r>
                <a:r>
                  <a:rPr spc="-20" dirty="0">
                    <a:solidFill>
                      <a:srgbClr val="231F20"/>
                    </a:solidFill>
                    <a:latin typeface="Times New Roman" panose="02020603050405020304" pitchFamily="18" charset="0"/>
                    <a:cs typeface="Times New Roman" panose="02020603050405020304" pitchFamily="18" charset="0"/>
                  </a:rPr>
                  <a:t> </a:t>
                </a:r>
                <a:r>
                  <a:rPr spc="75" dirty="0">
                    <a:solidFill>
                      <a:srgbClr val="231F20"/>
                    </a:solidFill>
                    <a:latin typeface="Times New Roman" panose="02020603050405020304" pitchFamily="18" charset="0"/>
                    <a:cs typeface="Times New Roman" panose="02020603050405020304" pitchFamily="18" charset="0"/>
                  </a:rPr>
                  <a:t>lắp</a:t>
                </a:r>
                <a:r>
                  <a:rPr spc="-20" dirty="0">
                    <a:solidFill>
                      <a:srgbClr val="231F20"/>
                    </a:solidFill>
                    <a:latin typeface="Times New Roman" panose="02020603050405020304" pitchFamily="18" charset="0"/>
                    <a:cs typeface="Times New Roman" panose="02020603050405020304" pitchFamily="18" charset="0"/>
                  </a:rPr>
                  <a:t> </a:t>
                </a:r>
                <a:r>
                  <a:rPr spc="105" dirty="0">
                    <a:solidFill>
                      <a:srgbClr val="231F20"/>
                    </a:solidFill>
                    <a:latin typeface="Times New Roman" panose="02020603050405020304" pitchFamily="18" charset="0"/>
                    <a:cs typeface="Times New Roman" panose="02020603050405020304" pitchFamily="18" charset="0"/>
                  </a:rPr>
                  <a:t>đặt</a:t>
                </a:r>
                <a:r>
                  <a:rPr spc="-20" dirty="0">
                    <a:solidFill>
                      <a:srgbClr val="231F20"/>
                    </a:solidFill>
                    <a:latin typeface="Times New Roman" panose="02020603050405020304" pitchFamily="18" charset="0"/>
                    <a:cs typeface="Times New Roman" panose="02020603050405020304" pitchFamily="18" charset="0"/>
                  </a:rPr>
                  <a:t> </a:t>
                </a:r>
                <a:r>
                  <a:rPr spc="-10" dirty="0">
                    <a:solidFill>
                      <a:srgbClr val="231F20"/>
                    </a:solidFill>
                    <a:latin typeface="Times New Roman" panose="02020603050405020304" pitchFamily="18" charset="0"/>
                    <a:cs typeface="Times New Roman" panose="02020603050405020304" pitchFamily="18" charset="0"/>
                  </a:rPr>
                  <a:t>so</a:t>
                </a:r>
                <a:r>
                  <a:rPr spc="-20" dirty="0">
                    <a:solidFill>
                      <a:srgbClr val="231F20"/>
                    </a:solidFill>
                    <a:latin typeface="Times New Roman" panose="02020603050405020304" pitchFamily="18" charset="0"/>
                    <a:cs typeface="Times New Roman" panose="02020603050405020304" pitchFamily="18" charset="0"/>
                  </a:rPr>
                  <a:t> </a:t>
                </a:r>
                <a:r>
                  <a:rPr spc="10" dirty="0">
                    <a:solidFill>
                      <a:srgbClr val="231F20"/>
                    </a:solidFill>
                    <a:latin typeface="Times New Roman" panose="02020603050405020304" pitchFamily="18" charset="0"/>
                    <a:cs typeface="Times New Roman" panose="02020603050405020304" pitchFamily="18" charset="0"/>
                  </a:rPr>
                  <a:t>với</a:t>
                </a:r>
                <a:r>
                  <a:rPr spc="-20" dirty="0">
                    <a:solidFill>
                      <a:srgbClr val="231F20"/>
                    </a:solidFill>
                    <a:latin typeface="Times New Roman" panose="02020603050405020304" pitchFamily="18" charset="0"/>
                    <a:cs typeface="Times New Roman" panose="02020603050405020304" pitchFamily="18" charset="0"/>
                  </a:rPr>
                  <a:t> </a:t>
                </a:r>
                <a:r>
                  <a:rPr spc="140" dirty="0">
                    <a:solidFill>
                      <a:srgbClr val="231F20"/>
                    </a:solidFill>
                    <a:latin typeface="Times New Roman" panose="02020603050405020304" pitchFamily="18" charset="0"/>
                    <a:cs typeface="Times New Roman" panose="02020603050405020304" pitchFamily="18" charset="0"/>
                  </a:rPr>
                  <a:t>các</a:t>
                </a:r>
                <a:r>
                  <a:rPr spc="-20" dirty="0">
                    <a:solidFill>
                      <a:srgbClr val="231F20"/>
                    </a:solidFill>
                    <a:latin typeface="Times New Roman" panose="02020603050405020304" pitchFamily="18" charset="0"/>
                    <a:cs typeface="Times New Roman" panose="02020603050405020304" pitchFamily="18" charset="0"/>
                  </a:rPr>
                  <a:t> </a:t>
                </a:r>
                <a:r>
                  <a:rPr spc="100" dirty="0">
                    <a:solidFill>
                      <a:srgbClr val="231F20"/>
                    </a:solidFill>
                    <a:latin typeface="Times New Roman" panose="02020603050405020304" pitchFamily="18" charset="0"/>
                    <a:cs typeface="Times New Roman" panose="02020603050405020304" pitchFamily="18" charset="0"/>
                  </a:rPr>
                  <a:t>mô</a:t>
                </a:r>
                <a:r>
                  <a:rPr spc="-20" dirty="0">
                    <a:solidFill>
                      <a:srgbClr val="231F20"/>
                    </a:solidFill>
                    <a:latin typeface="Times New Roman" panose="02020603050405020304" pitchFamily="18" charset="0"/>
                    <a:cs typeface="Times New Roman" panose="02020603050405020304" pitchFamily="18" charset="0"/>
                  </a:rPr>
                  <a:t> </a:t>
                </a:r>
                <a:r>
                  <a:rPr spc="20" dirty="0">
                    <a:solidFill>
                      <a:srgbClr val="231F20"/>
                    </a:solidFill>
                    <a:latin typeface="Times New Roman" panose="02020603050405020304" pitchFamily="18" charset="0"/>
                    <a:cs typeface="Times New Roman" panose="02020603050405020304" pitchFamily="18" charset="0"/>
                  </a:rPr>
                  <a:t>hình</a:t>
                </a:r>
                <a:r>
                  <a:rPr spc="-20" dirty="0">
                    <a:solidFill>
                      <a:srgbClr val="231F20"/>
                    </a:solidFill>
                    <a:latin typeface="Times New Roman" panose="02020603050405020304" pitchFamily="18" charset="0"/>
                    <a:cs typeface="Times New Roman" panose="02020603050405020304" pitchFamily="18" charset="0"/>
                  </a:rPr>
                  <a:t> </a:t>
                </a:r>
                <a:r>
                  <a:rPr spc="75" dirty="0">
                    <a:solidFill>
                      <a:srgbClr val="231F20"/>
                    </a:solidFill>
                    <a:latin typeface="Times New Roman" panose="02020603050405020304" pitchFamily="18" charset="0"/>
                    <a:cs typeface="Times New Roman" panose="02020603050405020304" pitchFamily="18" charset="0"/>
                  </a:rPr>
                  <a:t>nhà  </a:t>
                </a:r>
                <a:r>
                  <a:rPr spc="70" dirty="0">
                    <a:solidFill>
                      <a:srgbClr val="231F20"/>
                    </a:solidFill>
                    <a:latin typeface="Times New Roman" panose="02020603050405020304" pitchFamily="18" charset="0"/>
                    <a:cs typeface="Times New Roman" panose="02020603050405020304" pitchFamily="18" charset="0"/>
                  </a:rPr>
                  <a:t>vệ</a:t>
                </a:r>
                <a:r>
                  <a:rPr spc="-5" dirty="0">
                    <a:solidFill>
                      <a:srgbClr val="231F20"/>
                    </a:solidFill>
                    <a:latin typeface="Times New Roman" panose="02020603050405020304" pitchFamily="18" charset="0"/>
                    <a:cs typeface="Times New Roman" panose="02020603050405020304" pitchFamily="18" charset="0"/>
                  </a:rPr>
                  <a:t> </a:t>
                </a:r>
                <a:r>
                  <a:rPr spc="-10" dirty="0">
                    <a:solidFill>
                      <a:srgbClr val="231F20"/>
                    </a:solidFill>
                    <a:latin typeface="Times New Roman" panose="02020603050405020304" pitchFamily="18" charset="0"/>
                    <a:cs typeface="Times New Roman" panose="02020603050405020304" pitchFamily="18" charset="0"/>
                  </a:rPr>
                  <a:t>sinh</a:t>
                </a:r>
                <a:r>
                  <a:rPr spc="-5" dirty="0">
                    <a:solidFill>
                      <a:srgbClr val="231F20"/>
                    </a:solidFill>
                    <a:latin typeface="Times New Roman" panose="02020603050405020304" pitchFamily="18" charset="0"/>
                    <a:cs typeface="Times New Roman" panose="02020603050405020304" pitchFamily="18" charset="0"/>
                  </a:rPr>
                  <a:t> </a:t>
                </a:r>
                <a:r>
                  <a:rPr spc="80" dirty="0">
                    <a:solidFill>
                      <a:srgbClr val="231F20"/>
                    </a:solidFill>
                    <a:latin typeface="Times New Roman" panose="02020603050405020304" pitchFamily="18" charset="0"/>
                    <a:cs typeface="Times New Roman" panose="02020603050405020304" pitchFamily="18" charset="0"/>
                  </a:rPr>
                  <a:t>khác</a:t>
                </a:r>
                <a:r>
                  <a:rPr spc="-5" dirty="0">
                    <a:solidFill>
                      <a:srgbClr val="231F20"/>
                    </a:solidFill>
                    <a:latin typeface="Times New Roman" panose="02020603050405020304" pitchFamily="18" charset="0"/>
                    <a:cs typeface="Times New Roman" panose="02020603050405020304" pitchFamily="18" charset="0"/>
                  </a:rPr>
                  <a:t> </a:t>
                </a:r>
                <a:r>
                  <a:rPr spc="10" dirty="0">
                    <a:solidFill>
                      <a:srgbClr val="231F20"/>
                    </a:solidFill>
                    <a:latin typeface="Times New Roman" panose="02020603050405020304" pitchFamily="18" charset="0"/>
                    <a:cs typeface="Times New Roman" panose="02020603050405020304" pitchFamily="18" charset="0"/>
                  </a:rPr>
                  <a:t>khi</a:t>
                </a:r>
                <a:r>
                  <a:rPr spc="-5" dirty="0">
                    <a:solidFill>
                      <a:srgbClr val="231F20"/>
                    </a:solidFill>
                    <a:latin typeface="Times New Roman" panose="02020603050405020304" pitchFamily="18" charset="0"/>
                    <a:cs typeface="Times New Roman" panose="02020603050405020304" pitchFamily="18" charset="0"/>
                  </a:rPr>
                  <a:t> </a:t>
                </a:r>
                <a:r>
                  <a:rPr spc="35" dirty="0">
                    <a:solidFill>
                      <a:srgbClr val="231F20"/>
                    </a:solidFill>
                    <a:latin typeface="Times New Roman" panose="02020603050405020304" pitchFamily="18" charset="0"/>
                    <a:cs typeface="Times New Roman" panose="02020603050405020304" pitchFamily="18" charset="0"/>
                  </a:rPr>
                  <a:t>thợ</a:t>
                </a:r>
                <a:r>
                  <a:rPr spc="-5" dirty="0">
                    <a:solidFill>
                      <a:srgbClr val="231F20"/>
                    </a:solidFill>
                    <a:latin typeface="Times New Roman" panose="02020603050405020304" pitchFamily="18" charset="0"/>
                    <a:cs typeface="Times New Roman" panose="02020603050405020304" pitchFamily="18" charset="0"/>
                  </a:rPr>
                  <a:t> </a:t>
                </a:r>
                <a:r>
                  <a:rPr spc="45" dirty="0">
                    <a:solidFill>
                      <a:srgbClr val="231F20"/>
                    </a:solidFill>
                    <a:latin typeface="Times New Roman" panose="02020603050405020304" pitchFamily="18" charset="0"/>
                    <a:cs typeface="Times New Roman" panose="02020603050405020304" pitchFamily="18" charset="0"/>
                  </a:rPr>
                  <a:t>xây</a:t>
                </a:r>
                <a:r>
                  <a:rPr spc="-5" dirty="0">
                    <a:solidFill>
                      <a:srgbClr val="231F20"/>
                    </a:solidFill>
                    <a:latin typeface="Times New Roman" panose="02020603050405020304" pitchFamily="18" charset="0"/>
                    <a:cs typeface="Times New Roman" panose="02020603050405020304" pitchFamily="18" charset="0"/>
                  </a:rPr>
                  <a:t> </a:t>
                </a:r>
                <a:r>
                  <a:rPr spc="70" dirty="0">
                    <a:solidFill>
                      <a:srgbClr val="231F20"/>
                    </a:solidFill>
                    <a:latin typeface="Times New Roman" panose="02020603050405020304" pitchFamily="18" charset="0"/>
                    <a:cs typeface="Times New Roman" panose="02020603050405020304" pitchFamily="18" charset="0"/>
                  </a:rPr>
                  <a:t>tốn</a:t>
                </a:r>
                <a:r>
                  <a:rPr spc="-5" dirty="0">
                    <a:solidFill>
                      <a:srgbClr val="231F20"/>
                    </a:solidFill>
                    <a:latin typeface="Times New Roman" panose="02020603050405020304" pitchFamily="18" charset="0"/>
                    <a:cs typeface="Times New Roman" panose="02020603050405020304" pitchFamily="18" charset="0"/>
                  </a:rPr>
                  <a:t> </a:t>
                </a:r>
                <a:r>
                  <a:rPr spc="95" dirty="0">
                    <a:solidFill>
                      <a:srgbClr val="231F20"/>
                    </a:solidFill>
                    <a:latin typeface="Times New Roman" panose="02020603050405020304" pitchFamily="18" charset="0"/>
                    <a:cs typeface="Times New Roman" panose="02020603050405020304" pitchFamily="18" charset="0"/>
                  </a:rPr>
                  <a:t>mất</a:t>
                </a:r>
                <a:r>
                  <a:rPr spc="-5" dirty="0">
                    <a:solidFill>
                      <a:srgbClr val="231F20"/>
                    </a:solidFill>
                    <a:latin typeface="Times New Roman" panose="02020603050405020304" pitchFamily="18" charset="0"/>
                    <a:cs typeface="Times New Roman" panose="02020603050405020304" pitchFamily="18" charset="0"/>
                  </a:rPr>
                  <a:t> 2 </a:t>
                </a:r>
                <a:r>
                  <a:rPr spc="80" dirty="0">
                    <a:solidFill>
                      <a:srgbClr val="231F20"/>
                    </a:solidFill>
                    <a:latin typeface="Times New Roman" panose="02020603050405020304" pitchFamily="18" charset="0"/>
                    <a:cs typeface="Times New Roman" panose="02020603050405020304" pitchFamily="18" charset="0"/>
                  </a:rPr>
                  <a:t>ngày</a:t>
                </a:r>
                <a:r>
                  <a:rPr spc="-5" dirty="0">
                    <a:solidFill>
                      <a:srgbClr val="231F20"/>
                    </a:solidFill>
                    <a:latin typeface="Times New Roman" panose="02020603050405020304" pitchFamily="18" charset="0"/>
                    <a:cs typeface="Times New Roman" panose="02020603050405020304" pitchFamily="18" charset="0"/>
                  </a:rPr>
                  <a:t> </a:t>
                </a:r>
                <a:r>
                  <a:rPr spc="110" dirty="0">
                    <a:solidFill>
                      <a:srgbClr val="231F20"/>
                    </a:solidFill>
                    <a:latin typeface="Times New Roman" panose="02020603050405020304" pitchFamily="18" charset="0"/>
                    <a:cs typeface="Times New Roman" panose="02020603050405020304" pitchFamily="18" charset="0"/>
                  </a:rPr>
                  <a:t>để</a:t>
                </a:r>
                <a:r>
                  <a:rPr spc="-5" dirty="0">
                    <a:solidFill>
                      <a:srgbClr val="231F20"/>
                    </a:solidFill>
                    <a:latin typeface="Times New Roman" panose="02020603050405020304" pitchFamily="18" charset="0"/>
                    <a:cs typeface="Times New Roman" panose="02020603050405020304" pitchFamily="18" charset="0"/>
                  </a:rPr>
                  <a:t> </a:t>
                </a:r>
                <a:r>
                  <a:rPr spc="45" dirty="0">
                    <a:solidFill>
                      <a:srgbClr val="231F20"/>
                    </a:solidFill>
                    <a:latin typeface="Times New Roman" panose="02020603050405020304" pitchFamily="18" charset="0"/>
                    <a:cs typeface="Times New Roman" panose="02020603050405020304" pitchFamily="18" charset="0"/>
                  </a:rPr>
                  <a:t>xây</a:t>
                </a:r>
                <a:r>
                  <a:rPr spc="-5" dirty="0">
                    <a:solidFill>
                      <a:srgbClr val="231F20"/>
                    </a:solidFill>
                    <a:latin typeface="Times New Roman" panose="02020603050405020304" pitchFamily="18" charset="0"/>
                    <a:cs typeface="Times New Roman" panose="02020603050405020304" pitchFamily="18" charset="0"/>
                  </a:rPr>
                  <a:t> </a:t>
                </a:r>
                <a:r>
                  <a:rPr spc="55" dirty="0">
                    <a:solidFill>
                      <a:srgbClr val="231F20"/>
                    </a:solidFill>
                    <a:latin typeface="Times New Roman" panose="02020603050405020304" pitchFamily="18" charset="0"/>
                    <a:cs typeface="Times New Roman" panose="02020603050405020304" pitchFamily="18" charset="0"/>
                  </a:rPr>
                  <a:t>dựng</a:t>
                </a:r>
                <a:r>
                  <a:rPr spc="-5" dirty="0">
                    <a:solidFill>
                      <a:srgbClr val="231F20"/>
                    </a:solidFill>
                    <a:latin typeface="Times New Roman" panose="02020603050405020304" pitchFamily="18" charset="0"/>
                    <a:cs typeface="Times New Roman" panose="02020603050405020304" pitchFamily="18" charset="0"/>
                  </a:rPr>
                  <a:t> </a:t>
                </a:r>
                <a:r>
                  <a:rPr spc="90" dirty="0">
                    <a:solidFill>
                      <a:srgbClr val="231F20"/>
                    </a:solidFill>
                    <a:latin typeface="Times New Roman" panose="02020603050405020304" pitchFamily="18" charset="0"/>
                    <a:cs typeface="Times New Roman" panose="02020603050405020304" pitchFamily="18" charset="0"/>
                  </a:rPr>
                  <a:t>và</a:t>
                </a:r>
                <a:r>
                  <a:rPr spc="-5" dirty="0">
                    <a:solidFill>
                      <a:srgbClr val="231F20"/>
                    </a:solidFill>
                    <a:latin typeface="Times New Roman" panose="02020603050405020304" pitchFamily="18" charset="0"/>
                    <a:cs typeface="Times New Roman" panose="02020603050405020304" pitchFamily="18" charset="0"/>
                  </a:rPr>
                  <a:t> </a:t>
                </a:r>
                <a:r>
                  <a:rPr spc="70" dirty="0">
                    <a:solidFill>
                      <a:srgbClr val="231F20"/>
                    </a:solidFill>
                    <a:latin typeface="Times New Roman" panose="02020603050405020304" pitchFamily="18" charset="0"/>
                    <a:cs typeface="Times New Roman" panose="02020603050405020304" pitchFamily="18" charset="0"/>
                  </a:rPr>
                  <a:t>tốn</a:t>
                </a:r>
                <a:r>
                  <a:rPr spc="-5" dirty="0">
                    <a:solidFill>
                      <a:srgbClr val="231F20"/>
                    </a:solidFill>
                    <a:latin typeface="Times New Roman" panose="02020603050405020304" pitchFamily="18" charset="0"/>
                    <a:cs typeface="Times New Roman" panose="02020603050405020304" pitchFamily="18" charset="0"/>
                  </a:rPr>
                  <a:t> 150.000 </a:t>
                </a:r>
                <a:r>
                  <a:rPr spc="95" dirty="0">
                    <a:solidFill>
                      <a:srgbClr val="231F20"/>
                    </a:solidFill>
                    <a:latin typeface="Times New Roman" panose="02020603050405020304" pitchFamily="18" charset="0"/>
                    <a:cs typeface="Times New Roman" panose="02020603050405020304" pitchFamily="18" charset="0"/>
                  </a:rPr>
                  <a:t>đồng</a:t>
                </a:r>
                <a:r>
                  <a:rPr spc="-5" dirty="0">
                    <a:solidFill>
                      <a:srgbClr val="231F20"/>
                    </a:solidFill>
                    <a:latin typeface="Times New Roman" panose="02020603050405020304" pitchFamily="18" charset="0"/>
                    <a:cs typeface="Times New Roman" panose="02020603050405020304" pitchFamily="18" charset="0"/>
                  </a:rPr>
                  <a:t> </a:t>
                </a:r>
                <a:r>
                  <a:rPr spc="110" dirty="0">
                    <a:solidFill>
                      <a:srgbClr val="231F20"/>
                    </a:solidFill>
                    <a:latin typeface="Times New Roman" panose="02020603050405020304" pitchFamily="18" charset="0"/>
                    <a:cs typeface="Times New Roman" panose="02020603050405020304" pitchFamily="18" charset="0"/>
                  </a:rPr>
                  <a:t>để</a:t>
                </a:r>
                <a:r>
                  <a:rPr spc="-5" dirty="0">
                    <a:solidFill>
                      <a:srgbClr val="231F20"/>
                    </a:solidFill>
                    <a:latin typeface="Times New Roman" panose="02020603050405020304" pitchFamily="18" charset="0"/>
                    <a:cs typeface="Times New Roman" panose="02020603050405020304" pitchFamily="18" charset="0"/>
                  </a:rPr>
                  <a:t> </a:t>
                </a:r>
                <a:r>
                  <a:rPr spc="75" dirty="0">
                    <a:solidFill>
                      <a:srgbClr val="231F20"/>
                    </a:solidFill>
                    <a:latin typeface="Times New Roman" panose="02020603050405020304" pitchFamily="18" charset="0"/>
                    <a:cs typeface="Times New Roman" panose="02020603050405020304" pitchFamily="18" charset="0"/>
                  </a:rPr>
                  <a:t>vận</a:t>
                </a:r>
                <a:r>
                  <a:rPr spc="-5" dirty="0">
                    <a:solidFill>
                      <a:srgbClr val="231F20"/>
                    </a:solidFill>
                    <a:latin typeface="Times New Roman" panose="02020603050405020304" pitchFamily="18" charset="0"/>
                    <a:cs typeface="Times New Roman" panose="02020603050405020304" pitchFamily="18" charset="0"/>
                  </a:rPr>
                  <a:t> </a:t>
                </a:r>
                <a:r>
                  <a:rPr spc="70" dirty="0">
                    <a:solidFill>
                      <a:srgbClr val="231F20"/>
                    </a:solidFill>
                    <a:latin typeface="Times New Roman" panose="02020603050405020304" pitchFamily="18" charset="0"/>
                    <a:cs typeface="Times New Roman" panose="02020603050405020304" pitchFamily="18" charset="0"/>
                  </a:rPr>
                  <a:t>chuyển</a:t>
                </a:r>
                <a:r>
                  <a:rPr spc="-5" dirty="0">
                    <a:solidFill>
                      <a:srgbClr val="231F20"/>
                    </a:solidFill>
                    <a:latin typeface="Times New Roman" panose="02020603050405020304" pitchFamily="18" charset="0"/>
                    <a:cs typeface="Times New Roman" panose="02020603050405020304" pitchFamily="18" charset="0"/>
                  </a:rPr>
                  <a:t> </a:t>
                </a:r>
                <a:r>
                  <a:rPr spc="80" dirty="0">
                    <a:solidFill>
                      <a:srgbClr val="231F20"/>
                    </a:solidFill>
                    <a:latin typeface="Times New Roman" panose="02020603050405020304" pitchFamily="18" charset="0"/>
                    <a:cs typeface="Times New Roman" panose="02020603050405020304" pitchFamily="18" charset="0"/>
                  </a:rPr>
                  <a:t>vật</a:t>
                </a:r>
                <a:r>
                  <a:rPr spc="-5" dirty="0">
                    <a:solidFill>
                      <a:srgbClr val="231F20"/>
                    </a:solidFill>
                    <a:latin typeface="Times New Roman" panose="02020603050405020304" pitchFamily="18" charset="0"/>
                    <a:cs typeface="Times New Roman" panose="02020603050405020304" pitchFamily="18" charset="0"/>
                  </a:rPr>
                  <a:t> </a:t>
                </a:r>
                <a:r>
                  <a:rPr spc="25" dirty="0">
                    <a:solidFill>
                      <a:srgbClr val="231F20"/>
                    </a:solidFill>
                    <a:latin typeface="Times New Roman" panose="02020603050405020304" pitchFamily="18" charset="0"/>
                    <a:cs typeface="Times New Roman" panose="02020603050405020304" pitchFamily="18" charset="0"/>
                  </a:rPr>
                  <a:t>liệu</a:t>
                </a:r>
                <a:endParaRPr dirty="0">
                  <a:latin typeface="Times New Roman" panose="02020603050405020304" pitchFamily="18" charset="0"/>
                  <a:cs typeface="Times New Roman" panose="02020603050405020304" pitchFamily="18" charset="0"/>
                </a:endParaRPr>
              </a:p>
              <a:p>
                <a:pPr marL="298450" marR="5080" indent="-285750" algn="just">
                  <a:lnSpc>
                    <a:spcPct val="100000"/>
                  </a:lnSpc>
                  <a:buFont typeface="Arial" panose="020B0604020202020204" pitchFamily="34" charset="0"/>
                  <a:buChar char="•"/>
                  <a:tabLst>
                    <a:tab pos="87630" algn="l"/>
                  </a:tabLst>
                </a:pPr>
                <a:r>
                  <a:rPr dirty="0">
                    <a:solidFill>
                      <a:srgbClr val="231F20"/>
                    </a:solidFill>
                    <a:latin typeface="Times New Roman" panose="02020603050405020304" pitchFamily="18" charset="0"/>
                    <a:cs typeface="Times New Roman" panose="02020603050405020304" pitchFamily="18" charset="0"/>
                  </a:rPr>
                  <a:t>Bể</a:t>
                </a:r>
                <a:r>
                  <a:rPr spc="-25" dirty="0">
                    <a:solidFill>
                      <a:srgbClr val="231F20"/>
                    </a:solidFill>
                    <a:latin typeface="Times New Roman" panose="02020603050405020304" pitchFamily="18" charset="0"/>
                    <a:cs typeface="Times New Roman" panose="02020603050405020304" pitchFamily="18" charset="0"/>
                  </a:rPr>
                  <a:t> </a:t>
                </a:r>
                <a:r>
                  <a:rPr spc="-30" dirty="0">
                    <a:solidFill>
                      <a:srgbClr val="231F20"/>
                    </a:solidFill>
                    <a:latin typeface="Times New Roman" panose="02020603050405020304" pitchFamily="18" charset="0"/>
                    <a:cs typeface="Times New Roman" panose="02020603050405020304" pitchFamily="18" charset="0"/>
                  </a:rPr>
                  <a:t>ROTO</a:t>
                </a:r>
                <a:r>
                  <a:rPr spc="-25" dirty="0">
                    <a:solidFill>
                      <a:srgbClr val="231F20"/>
                    </a:solidFill>
                    <a:latin typeface="Times New Roman" panose="02020603050405020304" pitchFamily="18" charset="0"/>
                    <a:cs typeface="Times New Roman" panose="02020603050405020304" pitchFamily="18" charset="0"/>
                  </a:rPr>
                  <a:t> </a:t>
                </a:r>
                <a:r>
                  <a:rPr spc="120" dirty="0">
                    <a:solidFill>
                      <a:srgbClr val="231F20"/>
                    </a:solidFill>
                    <a:latin typeface="Times New Roman" panose="02020603050405020304" pitchFamily="18" charset="0"/>
                    <a:cs typeface="Times New Roman" panose="02020603050405020304" pitchFamily="18" charset="0"/>
                  </a:rPr>
                  <a:t>có</a:t>
                </a:r>
                <a:r>
                  <a:rPr spc="-25" dirty="0">
                    <a:solidFill>
                      <a:srgbClr val="231F20"/>
                    </a:solidFill>
                    <a:latin typeface="Times New Roman" panose="02020603050405020304" pitchFamily="18" charset="0"/>
                    <a:cs typeface="Times New Roman" panose="02020603050405020304" pitchFamily="18" charset="0"/>
                  </a:rPr>
                  <a:t> </a:t>
                </a:r>
                <a:r>
                  <a:rPr spc="70" dirty="0">
                    <a:solidFill>
                      <a:srgbClr val="231F20"/>
                    </a:solidFill>
                    <a:latin typeface="Times New Roman" panose="02020603050405020304" pitchFamily="18" charset="0"/>
                    <a:cs typeface="Times New Roman" panose="02020603050405020304" pitchFamily="18" charset="0"/>
                  </a:rPr>
                  <a:t>chức</a:t>
                </a:r>
                <a:r>
                  <a:rPr spc="-25" dirty="0">
                    <a:solidFill>
                      <a:srgbClr val="231F20"/>
                    </a:solidFill>
                    <a:latin typeface="Times New Roman" panose="02020603050405020304" pitchFamily="18" charset="0"/>
                    <a:cs typeface="Times New Roman" panose="02020603050405020304" pitchFamily="18" charset="0"/>
                  </a:rPr>
                  <a:t> </a:t>
                </a:r>
                <a:r>
                  <a:rPr spc="85" dirty="0">
                    <a:solidFill>
                      <a:srgbClr val="231F20"/>
                    </a:solidFill>
                    <a:latin typeface="Times New Roman" panose="02020603050405020304" pitchFamily="18" charset="0"/>
                    <a:cs typeface="Times New Roman" panose="02020603050405020304" pitchFamily="18" charset="0"/>
                  </a:rPr>
                  <a:t>năng</a:t>
                </a:r>
                <a:r>
                  <a:rPr spc="-25" dirty="0">
                    <a:solidFill>
                      <a:srgbClr val="231F20"/>
                    </a:solidFill>
                    <a:latin typeface="Times New Roman" panose="02020603050405020304" pitchFamily="18" charset="0"/>
                    <a:cs typeface="Times New Roman" panose="02020603050405020304" pitchFamily="18" charset="0"/>
                  </a:rPr>
                  <a:t> </a:t>
                </a:r>
                <a:r>
                  <a:rPr spc="15" dirty="0">
                    <a:solidFill>
                      <a:srgbClr val="231F20"/>
                    </a:solidFill>
                    <a:latin typeface="Times New Roman" panose="02020603050405020304" pitchFamily="18" charset="0"/>
                    <a:cs typeface="Times New Roman" panose="02020603050405020304" pitchFamily="18" charset="0"/>
                  </a:rPr>
                  <a:t>như</a:t>
                </a:r>
                <a:r>
                  <a:rPr spc="-25" dirty="0">
                    <a:solidFill>
                      <a:srgbClr val="231F20"/>
                    </a:solidFill>
                    <a:latin typeface="Times New Roman" panose="02020603050405020304" pitchFamily="18" charset="0"/>
                    <a:cs typeface="Times New Roman" panose="02020603050405020304" pitchFamily="18" charset="0"/>
                  </a:rPr>
                  <a:t> </a:t>
                </a:r>
                <a:r>
                  <a:rPr spc="85" dirty="0">
                    <a:solidFill>
                      <a:srgbClr val="231F20"/>
                    </a:solidFill>
                    <a:latin typeface="Times New Roman" panose="02020603050405020304" pitchFamily="18" charset="0"/>
                    <a:cs typeface="Times New Roman" panose="02020603050405020304" pitchFamily="18" charset="0"/>
                  </a:rPr>
                  <a:t>một</a:t>
                </a:r>
                <a:r>
                  <a:rPr spc="-25" dirty="0">
                    <a:solidFill>
                      <a:srgbClr val="231F20"/>
                    </a:solidFill>
                    <a:latin typeface="Times New Roman" panose="02020603050405020304" pitchFamily="18" charset="0"/>
                    <a:cs typeface="Times New Roman" panose="02020603050405020304" pitchFamily="18" charset="0"/>
                  </a:rPr>
                  <a:t> </a:t>
                </a:r>
                <a:r>
                  <a:rPr spc="70" dirty="0">
                    <a:solidFill>
                      <a:srgbClr val="231F20"/>
                    </a:solidFill>
                    <a:latin typeface="Times New Roman" panose="02020603050405020304" pitchFamily="18" charset="0"/>
                    <a:cs typeface="Times New Roman" panose="02020603050405020304" pitchFamily="18" charset="0"/>
                  </a:rPr>
                  <a:t>hệ</a:t>
                </a:r>
                <a:r>
                  <a:rPr spc="-25" dirty="0">
                    <a:solidFill>
                      <a:srgbClr val="231F20"/>
                    </a:solidFill>
                    <a:latin typeface="Times New Roman" panose="02020603050405020304" pitchFamily="18" charset="0"/>
                    <a:cs typeface="Times New Roman" panose="02020603050405020304" pitchFamily="18" charset="0"/>
                  </a:rPr>
                  <a:t> </a:t>
                </a:r>
                <a:r>
                  <a:rPr spc="75" dirty="0">
                    <a:solidFill>
                      <a:srgbClr val="231F20"/>
                    </a:solidFill>
                    <a:latin typeface="Times New Roman" panose="02020603050405020304" pitchFamily="18" charset="0"/>
                    <a:cs typeface="Times New Roman" panose="02020603050405020304" pitchFamily="18" charset="0"/>
                  </a:rPr>
                  <a:t>thống</a:t>
                </a:r>
                <a:r>
                  <a:rPr spc="-25" dirty="0">
                    <a:solidFill>
                      <a:srgbClr val="231F20"/>
                    </a:solidFill>
                    <a:latin typeface="Times New Roman" panose="02020603050405020304" pitchFamily="18" charset="0"/>
                    <a:cs typeface="Times New Roman" panose="02020603050405020304" pitchFamily="18" charset="0"/>
                  </a:rPr>
                  <a:t> </a:t>
                </a:r>
                <a:r>
                  <a:rPr spc="-45" dirty="0">
                    <a:solidFill>
                      <a:srgbClr val="231F20"/>
                    </a:solidFill>
                    <a:latin typeface="Times New Roman" panose="02020603050405020304" pitchFamily="18" charset="0"/>
                    <a:cs typeface="Times New Roman" panose="02020603050405020304" pitchFamily="18" charset="0"/>
                  </a:rPr>
                  <a:t>xử</a:t>
                </a:r>
                <a:r>
                  <a:rPr spc="-25" dirty="0">
                    <a:solidFill>
                      <a:srgbClr val="231F20"/>
                    </a:solidFill>
                    <a:latin typeface="Times New Roman" panose="02020603050405020304" pitchFamily="18" charset="0"/>
                    <a:cs typeface="Times New Roman" panose="02020603050405020304" pitchFamily="18" charset="0"/>
                  </a:rPr>
                  <a:t> </a:t>
                </a:r>
                <a:r>
                  <a:rPr spc="5" dirty="0">
                    <a:solidFill>
                      <a:srgbClr val="231F20"/>
                    </a:solidFill>
                    <a:latin typeface="Times New Roman" panose="02020603050405020304" pitchFamily="18" charset="0"/>
                    <a:cs typeface="Times New Roman" panose="02020603050405020304" pitchFamily="18" charset="0"/>
                  </a:rPr>
                  <a:t>lý</a:t>
                </a:r>
                <a:r>
                  <a:rPr spc="-25" dirty="0">
                    <a:solidFill>
                      <a:srgbClr val="231F20"/>
                    </a:solidFill>
                    <a:latin typeface="Times New Roman" panose="02020603050405020304" pitchFamily="18" charset="0"/>
                    <a:cs typeface="Times New Roman" panose="02020603050405020304" pitchFamily="18" charset="0"/>
                  </a:rPr>
                  <a:t> </a:t>
                </a:r>
                <a:r>
                  <a:rPr spc="95" dirty="0">
                    <a:solidFill>
                      <a:srgbClr val="231F20"/>
                    </a:solidFill>
                    <a:latin typeface="Times New Roman" panose="02020603050405020304" pitchFamily="18" charset="0"/>
                    <a:cs typeface="Times New Roman" panose="02020603050405020304" pitchFamily="18" charset="0"/>
                  </a:rPr>
                  <a:t>chất</a:t>
                </a:r>
                <a:r>
                  <a:rPr spc="-25" dirty="0">
                    <a:solidFill>
                      <a:srgbClr val="231F20"/>
                    </a:solidFill>
                    <a:latin typeface="Times New Roman" panose="02020603050405020304" pitchFamily="18" charset="0"/>
                    <a:cs typeface="Times New Roman" panose="02020603050405020304" pitchFamily="18" charset="0"/>
                  </a:rPr>
                  <a:t> </a:t>
                </a:r>
                <a:r>
                  <a:rPr spc="55" dirty="0">
                    <a:solidFill>
                      <a:srgbClr val="231F20"/>
                    </a:solidFill>
                    <a:latin typeface="Times New Roman" panose="02020603050405020304" pitchFamily="18" charset="0"/>
                    <a:cs typeface="Times New Roman" panose="02020603050405020304" pitchFamily="18" charset="0"/>
                  </a:rPr>
                  <a:t>thải</a:t>
                </a:r>
                <a:r>
                  <a:rPr spc="-25" dirty="0">
                    <a:solidFill>
                      <a:srgbClr val="231F20"/>
                    </a:solidFill>
                    <a:latin typeface="Times New Roman" panose="02020603050405020304" pitchFamily="18" charset="0"/>
                    <a:cs typeface="Times New Roman" panose="02020603050405020304" pitchFamily="18" charset="0"/>
                  </a:rPr>
                  <a:t> </a:t>
                </a:r>
                <a:r>
                  <a:rPr spc="-140" dirty="0">
                    <a:solidFill>
                      <a:srgbClr val="231F20"/>
                    </a:solidFill>
                    <a:latin typeface="Times New Roman" panose="02020603050405020304" pitchFamily="18" charset="0"/>
                    <a:cs typeface="Times New Roman" panose="02020603050405020304" pitchFamily="18" charset="0"/>
                  </a:rPr>
                  <a:t>–</a:t>
                </a:r>
                <a:r>
                  <a:rPr spc="-95" dirty="0">
                    <a:solidFill>
                      <a:srgbClr val="231F20"/>
                    </a:solidFill>
                    <a:latin typeface="Times New Roman" panose="02020603050405020304" pitchFamily="18" charset="0"/>
                    <a:cs typeface="Times New Roman" panose="02020603050405020304" pitchFamily="18" charset="0"/>
                  </a:rPr>
                  <a:t> </a:t>
                </a:r>
                <a:r>
                  <a:rPr spc="110" dirty="0">
                    <a:solidFill>
                      <a:srgbClr val="231F20"/>
                    </a:solidFill>
                    <a:latin typeface="Times New Roman" panose="02020603050405020304" pitchFamily="18" charset="0"/>
                    <a:cs typeface="Times New Roman" panose="02020603050405020304" pitchFamily="18" charset="0"/>
                  </a:rPr>
                  <a:t>đó</a:t>
                </a:r>
                <a:r>
                  <a:rPr spc="-25" dirty="0">
                    <a:solidFill>
                      <a:srgbClr val="231F20"/>
                    </a:solidFill>
                    <a:latin typeface="Times New Roman" panose="02020603050405020304" pitchFamily="18" charset="0"/>
                    <a:cs typeface="Times New Roman" panose="02020603050405020304" pitchFamily="18" charset="0"/>
                  </a:rPr>
                  <a:t> </a:t>
                </a:r>
                <a:r>
                  <a:rPr spc="50" dirty="0">
                    <a:solidFill>
                      <a:srgbClr val="231F20"/>
                    </a:solidFill>
                    <a:latin typeface="Times New Roman" panose="02020603050405020304" pitchFamily="18" charset="0"/>
                    <a:cs typeface="Times New Roman" panose="02020603050405020304" pitchFamily="18" charset="0"/>
                  </a:rPr>
                  <a:t>là</a:t>
                </a:r>
                <a:r>
                  <a:rPr spc="-25" dirty="0">
                    <a:solidFill>
                      <a:srgbClr val="231F20"/>
                    </a:solidFill>
                    <a:latin typeface="Times New Roman" panose="02020603050405020304" pitchFamily="18" charset="0"/>
                    <a:cs typeface="Times New Roman" panose="02020603050405020304" pitchFamily="18" charset="0"/>
                  </a:rPr>
                  <a:t> </a:t>
                </a:r>
                <a:r>
                  <a:rPr spc="-90" dirty="0">
                    <a:solidFill>
                      <a:srgbClr val="231F20"/>
                    </a:solidFill>
                    <a:latin typeface="Times New Roman" panose="02020603050405020304" pitchFamily="18" charset="0"/>
                    <a:cs typeface="Times New Roman" panose="02020603050405020304" pitchFamily="18" charset="0"/>
                  </a:rPr>
                  <a:t>sự</a:t>
                </a:r>
                <a:r>
                  <a:rPr spc="-25" dirty="0">
                    <a:solidFill>
                      <a:srgbClr val="231F20"/>
                    </a:solidFill>
                    <a:latin typeface="Times New Roman" panose="02020603050405020304" pitchFamily="18" charset="0"/>
                    <a:cs typeface="Times New Roman" panose="02020603050405020304" pitchFamily="18" charset="0"/>
                  </a:rPr>
                  <a:t> </a:t>
                </a:r>
                <a:r>
                  <a:rPr spc="80" dirty="0">
                    <a:solidFill>
                      <a:srgbClr val="231F20"/>
                    </a:solidFill>
                    <a:latin typeface="Times New Roman" panose="02020603050405020304" pitchFamily="18" charset="0"/>
                    <a:cs typeface="Times New Roman" panose="02020603050405020304" pitchFamily="18" charset="0"/>
                  </a:rPr>
                  <a:t>khác</a:t>
                </a:r>
                <a:r>
                  <a:rPr spc="-25" dirty="0">
                    <a:solidFill>
                      <a:srgbClr val="231F20"/>
                    </a:solidFill>
                    <a:latin typeface="Times New Roman" panose="02020603050405020304" pitchFamily="18" charset="0"/>
                    <a:cs typeface="Times New Roman" panose="02020603050405020304" pitchFamily="18" charset="0"/>
                  </a:rPr>
                  <a:t> </a:t>
                </a:r>
                <a:r>
                  <a:rPr spc="60" dirty="0">
                    <a:solidFill>
                      <a:srgbClr val="231F20"/>
                    </a:solidFill>
                    <a:latin typeface="Times New Roman" panose="02020603050405020304" pitchFamily="18" charset="0"/>
                    <a:cs typeface="Times New Roman" panose="02020603050405020304" pitchFamily="18" charset="0"/>
                  </a:rPr>
                  <a:t>biệt</a:t>
                </a:r>
                <a:r>
                  <a:rPr spc="-25" dirty="0">
                    <a:solidFill>
                      <a:srgbClr val="231F20"/>
                    </a:solidFill>
                    <a:latin typeface="Times New Roman" panose="02020603050405020304" pitchFamily="18" charset="0"/>
                    <a:cs typeface="Times New Roman" panose="02020603050405020304" pitchFamily="18" charset="0"/>
                  </a:rPr>
                  <a:t> </a:t>
                </a:r>
                <a:r>
                  <a:rPr spc="-10" dirty="0">
                    <a:solidFill>
                      <a:srgbClr val="231F20"/>
                    </a:solidFill>
                    <a:latin typeface="Times New Roman" panose="02020603050405020304" pitchFamily="18" charset="0"/>
                    <a:cs typeface="Times New Roman" panose="02020603050405020304" pitchFamily="18" charset="0"/>
                  </a:rPr>
                  <a:t>so</a:t>
                </a:r>
                <a:r>
                  <a:rPr spc="-25" dirty="0">
                    <a:solidFill>
                      <a:srgbClr val="231F20"/>
                    </a:solidFill>
                    <a:latin typeface="Times New Roman" panose="02020603050405020304" pitchFamily="18" charset="0"/>
                    <a:cs typeface="Times New Roman" panose="02020603050405020304" pitchFamily="18" charset="0"/>
                  </a:rPr>
                  <a:t> </a:t>
                </a:r>
                <a:r>
                  <a:rPr spc="10" dirty="0">
                    <a:solidFill>
                      <a:srgbClr val="231F20"/>
                    </a:solidFill>
                    <a:latin typeface="Times New Roman" panose="02020603050405020304" pitchFamily="18" charset="0"/>
                    <a:cs typeface="Times New Roman" panose="02020603050405020304" pitchFamily="18" charset="0"/>
                  </a:rPr>
                  <a:t>với</a:t>
                </a:r>
                <a:r>
                  <a:rPr spc="-25" dirty="0">
                    <a:solidFill>
                      <a:srgbClr val="231F20"/>
                    </a:solidFill>
                    <a:latin typeface="Times New Roman" panose="02020603050405020304" pitchFamily="18" charset="0"/>
                    <a:cs typeface="Times New Roman" panose="02020603050405020304" pitchFamily="18" charset="0"/>
                  </a:rPr>
                  <a:t> </a:t>
                </a:r>
                <a:r>
                  <a:rPr spc="70" dirty="0">
                    <a:solidFill>
                      <a:srgbClr val="231F20"/>
                    </a:solidFill>
                    <a:latin typeface="Times New Roman" panose="02020603050405020304" pitchFamily="18" charset="0"/>
                    <a:cs typeface="Times New Roman" panose="02020603050405020304" pitchFamily="18" charset="0"/>
                  </a:rPr>
                  <a:t>chức</a:t>
                </a:r>
                <a:r>
                  <a:rPr spc="-25" dirty="0">
                    <a:solidFill>
                      <a:srgbClr val="231F20"/>
                    </a:solidFill>
                    <a:latin typeface="Times New Roman" panose="02020603050405020304" pitchFamily="18" charset="0"/>
                    <a:cs typeface="Times New Roman" panose="02020603050405020304" pitchFamily="18" charset="0"/>
                  </a:rPr>
                  <a:t> </a:t>
                </a:r>
                <a:r>
                  <a:rPr spc="85" dirty="0">
                    <a:solidFill>
                      <a:srgbClr val="231F20"/>
                    </a:solidFill>
                    <a:latin typeface="Times New Roman" panose="02020603050405020304" pitchFamily="18" charset="0"/>
                    <a:cs typeface="Times New Roman" panose="02020603050405020304" pitchFamily="18" charset="0"/>
                  </a:rPr>
                  <a:t>năng</a:t>
                </a:r>
                <a:r>
                  <a:rPr spc="-25" dirty="0">
                    <a:solidFill>
                      <a:srgbClr val="231F20"/>
                    </a:solidFill>
                    <a:latin typeface="Times New Roman" panose="02020603050405020304" pitchFamily="18" charset="0"/>
                    <a:cs typeface="Times New Roman" panose="02020603050405020304" pitchFamily="18" charset="0"/>
                  </a:rPr>
                  <a:t> </a:t>
                </a:r>
                <a:r>
                  <a:rPr spc="105" dirty="0">
                    <a:solidFill>
                      <a:srgbClr val="231F20"/>
                    </a:solidFill>
                    <a:latin typeface="Times New Roman" panose="02020603050405020304" pitchFamily="18" charset="0"/>
                    <a:cs typeface="Times New Roman" panose="02020603050405020304" pitchFamily="18" charset="0"/>
                  </a:rPr>
                  <a:t>của</a:t>
                </a:r>
                <a:r>
                  <a:rPr spc="-25" dirty="0">
                    <a:solidFill>
                      <a:srgbClr val="231F20"/>
                    </a:solidFill>
                    <a:latin typeface="Times New Roman" panose="02020603050405020304" pitchFamily="18" charset="0"/>
                    <a:cs typeface="Times New Roman" panose="02020603050405020304" pitchFamily="18" charset="0"/>
                  </a:rPr>
                  <a:t> </a:t>
                </a:r>
                <a:r>
                  <a:rPr spc="140" dirty="0">
                    <a:solidFill>
                      <a:srgbClr val="231F20"/>
                    </a:solidFill>
                    <a:latin typeface="Times New Roman" panose="02020603050405020304" pitchFamily="18" charset="0"/>
                    <a:cs typeface="Times New Roman" panose="02020603050405020304" pitchFamily="18" charset="0"/>
                  </a:rPr>
                  <a:t>các</a:t>
                </a:r>
                <a:r>
                  <a:rPr spc="-25" dirty="0">
                    <a:solidFill>
                      <a:srgbClr val="231F20"/>
                    </a:solidFill>
                    <a:latin typeface="Times New Roman" panose="02020603050405020304" pitchFamily="18" charset="0"/>
                    <a:cs typeface="Times New Roman" panose="02020603050405020304" pitchFamily="18" charset="0"/>
                  </a:rPr>
                  <a:t> </a:t>
                </a:r>
                <a:r>
                  <a:rPr spc="75" dirty="0">
                    <a:solidFill>
                      <a:srgbClr val="231F20"/>
                    </a:solidFill>
                    <a:latin typeface="Times New Roman" panose="02020603050405020304" pitchFamily="18" charset="0"/>
                    <a:cs typeface="Times New Roman" panose="02020603050405020304" pitchFamily="18" charset="0"/>
                  </a:rPr>
                  <a:t>nhà</a:t>
                </a:r>
                <a:r>
                  <a:rPr spc="-25" dirty="0">
                    <a:solidFill>
                      <a:srgbClr val="231F20"/>
                    </a:solidFill>
                    <a:latin typeface="Times New Roman" panose="02020603050405020304" pitchFamily="18" charset="0"/>
                    <a:cs typeface="Times New Roman" panose="02020603050405020304" pitchFamily="18" charset="0"/>
                  </a:rPr>
                  <a:t> </a:t>
                </a:r>
                <a:r>
                  <a:rPr spc="70" dirty="0">
                    <a:solidFill>
                      <a:srgbClr val="231F20"/>
                    </a:solidFill>
                    <a:latin typeface="Times New Roman" panose="02020603050405020304" pitchFamily="18" charset="0"/>
                    <a:cs typeface="Times New Roman" panose="02020603050405020304" pitchFamily="18" charset="0"/>
                  </a:rPr>
                  <a:t>vệ</a:t>
                </a:r>
                <a:r>
                  <a:rPr spc="-25" dirty="0">
                    <a:solidFill>
                      <a:srgbClr val="231F20"/>
                    </a:solidFill>
                    <a:latin typeface="Times New Roman" panose="02020603050405020304" pitchFamily="18" charset="0"/>
                    <a:cs typeface="Times New Roman" panose="02020603050405020304" pitchFamily="18" charset="0"/>
                  </a:rPr>
                  <a:t> </a:t>
                </a:r>
                <a:r>
                  <a:rPr spc="-10" dirty="0">
                    <a:solidFill>
                      <a:srgbClr val="231F20"/>
                    </a:solidFill>
                    <a:latin typeface="Times New Roman" panose="02020603050405020304" pitchFamily="18" charset="0"/>
                    <a:cs typeface="Times New Roman" panose="02020603050405020304" pitchFamily="18" charset="0"/>
                  </a:rPr>
                  <a:t>sinh  </a:t>
                </a:r>
                <a:r>
                  <a:rPr spc="80" dirty="0">
                    <a:solidFill>
                      <a:srgbClr val="231F20"/>
                    </a:solidFill>
                    <a:latin typeface="Times New Roman" panose="02020603050405020304" pitchFamily="18" charset="0"/>
                    <a:cs typeface="Times New Roman" panose="02020603050405020304" pitchFamily="18" charset="0"/>
                  </a:rPr>
                  <a:t>khác</a:t>
                </a:r>
                <a:r>
                  <a:rPr spc="-55" dirty="0">
                    <a:solidFill>
                      <a:srgbClr val="231F20"/>
                    </a:solidFill>
                    <a:latin typeface="Times New Roman" panose="02020603050405020304" pitchFamily="18" charset="0"/>
                    <a:cs typeface="Times New Roman" panose="02020603050405020304" pitchFamily="18" charset="0"/>
                  </a:rPr>
                  <a:t> </a:t>
                </a:r>
                <a:r>
                  <a:rPr spc="-140" dirty="0">
                    <a:solidFill>
                      <a:srgbClr val="231F20"/>
                    </a:solidFill>
                    <a:latin typeface="Times New Roman" panose="02020603050405020304" pitchFamily="18" charset="0"/>
                    <a:cs typeface="Times New Roman" panose="02020603050405020304" pitchFamily="18" charset="0"/>
                  </a:rPr>
                  <a:t>–</a:t>
                </a:r>
                <a:r>
                  <a:rPr spc="-130" dirty="0">
                    <a:solidFill>
                      <a:srgbClr val="231F20"/>
                    </a:solidFill>
                    <a:latin typeface="Times New Roman" panose="02020603050405020304" pitchFamily="18" charset="0"/>
                    <a:cs typeface="Times New Roman" panose="02020603050405020304" pitchFamily="18" charset="0"/>
                  </a:rPr>
                  <a:t> </a:t>
                </a:r>
                <a:r>
                  <a:rPr spc="55" dirty="0">
                    <a:solidFill>
                      <a:srgbClr val="231F20"/>
                    </a:solidFill>
                    <a:latin typeface="Times New Roman" panose="02020603050405020304" pitchFamily="18" charset="0"/>
                    <a:cs typeface="Times New Roman" panose="02020603050405020304" pitchFamily="18" charset="0"/>
                  </a:rPr>
                  <a:t>chỉ</a:t>
                </a:r>
                <a:r>
                  <a:rPr spc="-55" dirty="0">
                    <a:solidFill>
                      <a:srgbClr val="231F20"/>
                    </a:solidFill>
                    <a:latin typeface="Times New Roman" panose="02020603050405020304" pitchFamily="18" charset="0"/>
                    <a:cs typeface="Times New Roman" panose="02020603050405020304" pitchFamily="18" charset="0"/>
                  </a:rPr>
                  <a:t> </a:t>
                </a:r>
                <a:r>
                  <a:rPr spc="120" dirty="0">
                    <a:solidFill>
                      <a:srgbClr val="231F20"/>
                    </a:solidFill>
                    <a:latin typeface="Times New Roman" panose="02020603050405020304" pitchFamily="18" charset="0"/>
                    <a:cs typeface="Times New Roman" panose="02020603050405020304" pitchFamily="18" charset="0"/>
                  </a:rPr>
                  <a:t>có</a:t>
                </a:r>
                <a:r>
                  <a:rPr spc="-55" dirty="0">
                    <a:solidFill>
                      <a:srgbClr val="231F20"/>
                    </a:solidFill>
                    <a:latin typeface="Times New Roman" panose="02020603050405020304" pitchFamily="18" charset="0"/>
                    <a:cs typeface="Times New Roman" panose="02020603050405020304" pitchFamily="18" charset="0"/>
                  </a:rPr>
                  <a:t> </a:t>
                </a:r>
                <a:r>
                  <a:rPr spc="70" dirty="0">
                    <a:solidFill>
                      <a:srgbClr val="231F20"/>
                    </a:solidFill>
                    <a:latin typeface="Times New Roman" panose="02020603050405020304" pitchFamily="18" charset="0"/>
                    <a:cs typeface="Times New Roman" panose="02020603050405020304" pitchFamily="18" charset="0"/>
                  </a:rPr>
                  <a:t>chức</a:t>
                </a:r>
                <a:r>
                  <a:rPr spc="-55" dirty="0">
                    <a:solidFill>
                      <a:srgbClr val="231F20"/>
                    </a:solidFill>
                    <a:latin typeface="Times New Roman" panose="02020603050405020304" pitchFamily="18" charset="0"/>
                    <a:cs typeface="Times New Roman" panose="02020603050405020304" pitchFamily="18" charset="0"/>
                  </a:rPr>
                  <a:t> </a:t>
                </a:r>
                <a:r>
                  <a:rPr spc="85" dirty="0">
                    <a:solidFill>
                      <a:srgbClr val="231F20"/>
                    </a:solidFill>
                    <a:latin typeface="Times New Roman" panose="02020603050405020304" pitchFamily="18" charset="0"/>
                    <a:cs typeface="Times New Roman" panose="02020603050405020304" pitchFamily="18" charset="0"/>
                  </a:rPr>
                  <a:t>năng</a:t>
                </a:r>
                <a:r>
                  <a:rPr spc="-60" dirty="0">
                    <a:solidFill>
                      <a:srgbClr val="231F20"/>
                    </a:solidFill>
                    <a:latin typeface="Times New Roman" panose="02020603050405020304" pitchFamily="18" charset="0"/>
                    <a:cs typeface="Times New Roman" panose="02020603050405020304" pitchFamily="18" charset="0"/>
                  </a:rPr>
                  <a:t> </a:t>
                </a:r>
                <a:r>
                  <a:rPr spc="65" dirty="0">
                    <a:solidFill>
                      <a:srgbClr val="231F20"/>
                    </a:solidFill>
                    <a:latin typeface="Times New Roman" panose="02020603050405020304" pitchFamily="18" charset="0"/>
                    <a:cs typeface="Times New Roman" panose="02020603050405020304" pitchFamily="18" charset="0"/>
                  </a:rPr>
                  <a:t>chứa</a:t>
                </a:r>
                <a:r>
                  <a:rPr spc="-55" dirty="0">
                    <a:solidFill>
                      <a:srgbClr val="231F20"/>
                    </a:solidFill>
                    <a:latin typeface="Times New Roman" panose="02020603050405020304" pitchFamily="18" charset="0"/>
                    <a:cs typeface="Times New Roman" panose="02020603050405020304" pitchFamily="18" charset="0"/>
                  </a:rPr>
                  <a:t> </a:t>
                </a:r>
                <a:r>
                  <a:rPr spc="95" dirty="0">
                    <a:solidFill>
                      <a:srgbClr val="231F20"/>
                    </a:solidFill>
                    <a:latin typeface="Times New Roman" panose="02020603050405020304" pitchFamily="18" charset="0"/>
                    <a:cs typeface="Times New Roman" panose="02020603050405020304" pitchFamily="18" charset="0"/>
                  </a:rPr>
                  <a:t>chất</a:t>
                </a:r>
                <a:r>
                  <a:rPr spc="-55" dirty="0">
                    <a:solidFill>
                      <a:srgbClr val="231F20"/>
                    </a:solidFill>
                    <a:latin typeface="Times New Roman" panose="02020603050405020304" pitchFamily="18" charset="0"/>
                    <a:cs typeface="Times New Roman" panose="02020603050405020304" pitchFamily="18" charset="0"/>
                  </a:rPr>
                  <a:t> </a:t>
                </a:r>
                <a:r>
                  <a:rPr spc="40" dirty="0">
                    <a:solidFill>
                      <a:srgbClr val="231F20"/>
                    </a:solidFill>
                    <a:latin typeface="Times New Roman" panose="02020603050405020304" pitchFamily="18" charset="0"/>
                    <a:cs typeface="Times New Roman" panose="02020603050405020304" pitchFamily="18" charset="0"/>
                  </a:rPr>
                  <a:t>thải,</a:t>
                </a:r>
                <a:r>
                  <a:rPr spc="-60" dirty="0">
                    <a:solidFill>
                      <a:srgbClr val="231F20"/>
                    </a:solidFill>
                    <a:latin typeface="Times New Roman" panose="02020603050405020304" pitchFamily="18" charset="0"/>
                    <a:cs typeface="Times New Roman" panose="02020603050405020304" pitchFamily="18" charset="0"/>
                  </a:rPr>
                  <a:t> </a:t>
                </a:r>
                <a:r>
                  <a:rPr spc="60" dirty="0">
                    <a:solidFill>
                      <a:srgbClr val="231F20"/>
                    </a:solidFill>
                    <a:latin typeface="Times New Roman" panose="02020603050405020304" pitchFamily="18" charset="0"/>
                    <a:cs typeface="Times New Roman" panose="02020603050405020304" pitchFamily="18" charset="0"/>
                  </a:rPr>
                  <a:t>điều</a:t>
                </a:r>
                <a:r>
                  <a:rPr spc="-60" dirty="0">
                    <a:solidFill>
                      <a:srgbClr val="231F20"/>
                    </a:solidFill>
                    <a:latin typeface="Times New Roman" panose="02020603050405020304" pitchFamily="18" charset="0"/>
                    <a:cs typeface="Times New Roman" panose="02020603050405020304" pitchFamily="18" charset="0"/>
                  </a:rPr>
                  <a:t> </a:t>
                </a:r>
                <a:r>
                  <a:rPr spc="110" dirty="0">
                    <a:solidFill>
                      <a:srgbClr val="231F20"/>
                    </a:solidFill>
                    <a:latin typeface="Times New Roman" panose="02020603050405020304" pitchFamily="18" charset="0"/>
                    <a:cs typeface="Times New Roman" panose="02020603050405020304" pitchFamily="18" charset="0"/>
                  </a:rPr>
                  <a:t>đó</a:t>
                </a:r>
                <a:r>
                  <a:rPr spc="-55" dirty="0">
                    <a:solidFill>
                      <a:srgbClr val="231F20"/>
                    </a:solidFill>
                    <a:latin typeface="Times New Roman" panose="02020603050405020304" pitchFamily="18" charset="0"/>
                    <a:cs typeface="Times New Roman" panose="02020603050405020304" pitchFamily="18" charset="0"/>
                  </a:rPr>
                  <a:t> </a:t>
                </a:r>
                <a:r>
                  <a:rPr spc="-10" dirty="0">
                    <a:solidFill>
                      <a:srgbClr val="231F20"/>
                    </a:solidFill>
                    <a:latin typeface="Times New Roman" panose="02020603050405020304" pitchFamily="18" charset="0"/>
                    <a:cs typeface="Times New Roman" panose="02020603050405020304" pitchFamily="18" charset="0"/>
                  </a:rPr>
                  <a:t>sẽ</a:t>
                </a:r>
                <a:r>
                  <a:rPr spc="-55" dirty="0">
                    <a:solidFill>
                      <a:srgbClr val="231F20"/>
                    </a:solidFill>
                    <a:latin typeface="Times New Roman" panose="02020603050405020304" pitchFamily="18" charset="0"/>
                    <a:cs typeface="Times New Roman" panose="02020603050405020304" pitchFamily="18" charset="0"/>
                  </a:rPr>
                  <a:t> </a:t>
                </a:r>
                <a:r>
                  <a:rPr spc="100" dirty="0">
                    <a:solidFill>
                      <a:srgbClr val="231F20"/>
                    </a:solidFill>
                    <a:latin typeface="Times New Roman" panose="02020603050405020304" pitchFamily="18" charset="0"/>
                    <a:cs typeface="Times New Roman" panose="02020603050405020304" pitchFamily="18" charset="0"/>
                  </a:rPr>
                  <a:t>mang</a:t>
                </a:r>
                <a:r>
                  <a:rPr spc="-55" dirty="0">
                    <a:solidFill>
                      <a:srgbClr val="231F20"/>
                    </a:solidFill>
                    <a:latin typeface="Times New Roman" panose="02020603050405020304" pitchFamily="18" charset="0"/>
                    <a:cs typeface="Times New Roman" panose="02020603050405020304" pitchFamily="18" charset="0"/>
                  </a:rPr>
                  <a:t> </a:t>
                </a:r>
                <a:r>
                  <a:rPr spc="25" dirty="0">
                    <a:solidFill>
                      <a:srgbClr val="231F20"/>
                    </a:solidFill>
                    <a:latin typeface="Times New Roman" panose="02020603050405020304" pitchFamily="18" charset="0"/>
                    <a:cs typeface="Times New Roman" panose="02020603050405020304" pitchFamily="18" charset="0"/>
                  </a:rPr>
                  <a:t>lại</a:t>
                </a:r>
                <a:r>
                  <a:rPr spc="-60" dirty="0">
                    <a:solidFill>
                      <a:srgbClr val="231F20"/>
                    </a:solidFill>
                    <a:latin typeface="Times New Roman" panose="02020603050405020304" pitchFamily="18" charset="0"/>
                    <a:cs typeface="Times New Roman" panose="02020603050405020304" pitchFamily="18" charset="0"/>
                  </a:rPr>
                  <a:t> </a:t>
                </a:r>
                <a:r>
                  <a:rPr spc="-15" dirty="0">
                    <a:solidFill>
                      <a:srgbClr val="231F20"/>
                    </a:solidFill>
                    <a:latin typeface="Times New Roman" panose="02020603050405020304" pitchFamily="18" charset="0"/>
                    <a:cs typeface="Times New Roman" panose="02020603050405020304" pitchFamily="18" charset="0"/>
                  </a:rPr>
                  <a:t>lợi</a:t>
                </a:r>
                <a:r>
                  <a:rPr spc="-60" dirty="0">
                    <a:solidFill>
                      <a:srgbClr val="231F20"/>
                    </a:solidFill>
                    <a:latin typeface="Times New Roman" panose="02020603050405020304" pitchFamily="18" charset="0"/>
                    <a:cs typeface="Times New Roman" panose="02020603050405020304" pitchFamily="18" charset="0"/>
                  </a:rPr>
                  <a:t> </a:t>
                </a:r>
                <a:r>
                  <a:rPr spc="40" dirty="0">
                    <a:solidFill>
                      <a:srgbClr val="231F20"/>
                    </a:solidFill>
                    <a:latin typeface="Times New Roman" panose="02020603050405020304" pitchFamily="18" charset="0"/>
                    <a:cs typeface="Times New Roman" panose="02020603050405020304" pitchFamily="18" charset="0"/>
                  </a:rPr>
                  <a:t>ích</a:t>
                </a:r>
                <a:r>
                  <a:rPr spc="-55" dirty="0">
                    <a:solidFill>
                      <a:srgbClr val="231F20"/>
                    </a:solidFill>
                    <a:latin typeface="Times New Roman" panose="02020603050405020304" pitchFamily="18" charset="0"/>
                    <a:cs typeface="Times New Roman" panose="02020603050405020304" pitchFamily="18" charset="0"/>
                  </a:rPr>
                  <a:t> </a:t>
                </a:r>
                <a:r>
                  <a:rPr spc="-120" dirty="0">
                    <a:solidFill>
                      <a:srgbClr val="231F20"/>
                    </a:solidFill>
                    <a:latin typeface="Times New Roman" panose="02020603050405020304" pitchFamily="18" charset="0"/>
                    <a:cs typeface="Times New Roman" panose="02020603050405020304" pitchFamily="18" charset="0"/>
                  </a:rPr>
                  <a:t>ÍT</a:t>
                </a:r>
                <a:r>
                  <a:rPr spc="-55" dirty="0">
                    <a:solidFill>
                      <a:srgbClr val="231F20"/>
                    </a:solidFill>
                    <a:latin typeface="Times New Roman" panose="02020603050405020304" pitchFamily="18" charset="0"/>
                    <a:cs typeface="Times New Roman" panose="02020603050405020304" pitchFamily="18" charset="0"/>
                  </a:rPr>
                  <a:t> </a:t>
                </a:r>
                <a:r>
                  <a:rPr spc="-25" dirty="0">
                    <a:solidFill>
                      <a:srgbClr val="231F20"/>
                    </a:solidFill>
                    <a:latin typeface="Times New Roman" panose="02020603050405020304" pitchFamily="18" charset="0"/>
                    <a:cs typeface="Times New Roman" panose="02020603050405020304" pitchFamily="18" charset="0"/>
                  </a:rPr>
                  <a:t>PHẢI</a:t>
                </a:r>
                <a:r>
                  <a:rPr spc="-60" dirty="0">
                    <a:solidFill>
                      <a:srgbClr val="231F20"/>
                    </a:solidFill>
                    <a:latin typeface="Times New Roman" panose="02020603050405020304" pitchFamily="18" charset="0"/>
                    <a:cs typeface="Times New Roman" panose="02020603050405020304" pitchFamily="18" charset="0"/>
                  </a:rPr>
                  <a:t> </a:t>
                </a:r>
                <a:r>
                  <a:rPr spc="-50" dirty="0">
                    <a:solidFill>
                      <a:srgbClr val="231F20"/>
                    </a:solidFill>
                    <a:latin typeface="Times New Roman" panose="02020603050405020304" pitchFamily="18" charset="0"/>
                    <a:cs typeface="Times New Roman" panose="02020603050405020304" pitchFamily="18" charset="0"/>
                  </a:rPr>
                  <a:t>THƯỜNG</a:t>
                </a:r>
                <a:r>
                  <a:rPr spc="-60" dirty="0">
                    <a:solidFill>
                      <a:srgbClr val="231F20"/>
                    </a:solidFill>
                    <a:latin typeface="Times New Roman" panose="02020603050405020304" pitchFamily="18" charset="0"/>
                    <a:cs typeface="Times New Roman" panose="02020603050405020304" pitchFamily="18" charset="0"/>
                  </a:rPr>
                  <a:t> </a:t>
                </a:r>
                <a:r>
                  <a:rPr spc="-65" dirty="0">
                    <a:solidFill>
                      <a:srgbClr val="231F20"/>
                    </a:solidFill>
                    <a:latin typeface="Times New Roman" panose="02020603050405020304" pitchFamily="18" charset="0"/>
                    <a:cs typeface="Times New Roman" panose="02020603050405020304" pitchFamily="18" charset="0"/>
                  </a:rPr>
                  <a:t>XUYÊN</a:t>
                </a:r>
                <a:r>
                  <a:rPr spc="-60" dirty="0">
                    <a:solidFill>
                      <a:srgbClr val="231F20"/>
                    </a:solidFill>
                    <a:latin typeface="Times New Roman" panose="02020603050405020304" pitchFamily="18" charset="0"/>
                    <a:cs typeface="Times New Roman" panose="02020603050405020304" pitchFamily="18" charset="0"/>
                  </a:rPr>
                  <a:t> </a:t>
                </a:r>
                <a:r>
                  <a:rPr spc="-5" dirty="0">
                    <a:solidFill>
                      <a:srgbClr val="231F20"/>
                    </a:solidFill>
                    <a:latin typeface="Times New Roman" panose="02020603050405020304" pitchFamily="18" charset="0"/>
                    <a:cs typeface="Times New Roman" panose="02020603050405020304" pitchFamily="18" charset="0"/>
                  </a:rPr>
                  <a:t>THÔNG</a:t>
                </a:r>
                <a:r>
                  <a:rPr spc="-60" dirty="0">
                    <a:solidFill>
                      <a:srgbClr val="231F20"/>
                    </a:solidFill>
                    <a:latin typeface="Times New Roman" panose="02020603050405020304" pitchFamily="18" charset="0"/>
                    <a:cs typeface="Times New Roman" panose="02020603050405020304" pitchFamily="18" charset="0"/>
                  </a:rPr>
                  <a:t> </a:t>
                </a:r>
                <a:r>
                  <a:rPr spc="-105" dirty="0">
                    <a:solidFill>
                      <a:srgbClr val="231F20"/>
                    </a:solidFill>
                    <a:latin typeface="Times New Roman" panose="02020603050405020304" pitchFamily="18" charset="0"/>
                    <a:cs typeface="Times New Roman" panose="02020603050405020304" pitchFamily="18" charset="0"/>
                  </a:rPr>
                  <a:t>HÚT.</a:t>
                </a:r>
                <a:r>
                  <a:rPr spc="-55" dirty="0">
                    <a:solidFill>
                      <a:srgbClr val="231F20"/>
                    </a:solidFill>
                    <a:latin typeface="Times New Roman" panose="02020603050405020304" pitchFamily="18" charset="0"/>
                    <a:cs typeface="Times New Roman" panose="02020603050405020304" pitchFamily="18" charset="0"/>
                  </a:rPr>
                  <a:t> </a:t>
                </a:r>
                <a:r>
                  <a:rPr spc="120" dirty="0">
                    <a:solidFill>
                      <a:srgbClr val="231F20"/>
                    </a:solidFill>
                    <a:latin typeface="Times New Roman" panose="02020603050405020304" pitchFamily="18" charset="0"/>
                    <a:cs typeface="Times New Roman" panose="02020603050405020304" pitchFamily="18" charset="0"/>
                  </a:rPr>
                  <a:t>Các</a:t>
                </a:r>
                <a:r>
                  <a:rPr spc="-55" dirty="0">
                    <a:solidFill>
                      <a:srgbClr val="231F20"/>
                    </a:solidFill>
                    <a:latin typeface="Times New Roman" panose="02020603050405020304" pitchFamily="18" charset="0"/>
                    <a:cs typeface="Times New Roman" panose="02020603050405020304" pitchFamily="18" charset="0"/>
                  </a:rPr>
                  <a:t> </a:t>
                </a:r>
                <a:r>
                  <a:rPr spc="105" dirty="0">
                    <a:solidFill>
                      <a:srgbClr val="231F20"/>
                    </a:solidFill>
                    <a:latin typeface="Times New Roman" panose="02020603050405020304" pitchFamily="18" charset="0"/>
                    <a:cs typeface="Times New Roman" panose="02020603050405020304" pitchFamily="18" charset="0"/>
                  </a:rPr>
                  <a:t>bể</a:t>
                </a:r>
                <a:r>
                  <a:rPr spc="-55" dirty="0">
                    <a:solidFill>
                      <a:srgbClr val="231F20"/>
                    </a:solidFill>
                    <a:latin typeface="Times New Roman" panose="02020603050405020304" pitchFamily="18" charset="0"/>
                    <a:cs typeface="Times New Roman" panose="02020603050405020304" pitchFamily="18" charset="0"/>
                  </a:rPr>
                  <a:t> </a:t>
                </a:r>
                <a:r>
                  <a:rPr spc="-30" dirty="0">
                    <a:solidFill>
                      <a:srgbClr val="231F20"/>
                    </a:solidFill>
                    <a:latin typeface="Times New Roman" panose="02020603050405020304" pitchFamily="18" charset="0"/>
                    <a:cs typeface="Times New Roman" panose="02020603050405020304" pitchFamily="18" charset="0"/>
                  </a:rPr>
                  <a:t>ROTO  </a:t>
                </a:r>
                <a:r>
                  <a:rPr spc="35" dirty="0">
                    <a:solidFill>
                      <a:srgbClr val="231F20"/>
                    </a:solidFill>
                    <a:latin typeface="Times New Roman" panose="02020603050405020304" pitchFamily="18" charset="0"/>
                    <a:cs typeface="Times New Roman" panose="02020603050405020304" pitchFamily="18" charset="0"/>
                  </a:rPr>
                  <a:t>thường</a:t>
                </a:r>
                <a:r>
                  <a:rPr spc="-30" dirty="0">
                    <a:solidFill>
                      <a:srgbClr val="231F20"/>
                    </a:solidFill>
                    <a:latin typeface="Times New Roman" panose="02020603050405020304" pitchFamily="18" charset="0"/>
                    <a:cs typeface="Times New Roman" panose="02020603050405020304" pitchFamily="18" charset="0"/>
                  </a:rPr>
                  <a:t> </a:t>
                </a:r>
                <a:r>
                  <a:rPr spc="65" dirty="0">
                    <a:solidFill>
                      <a:srgbClr val="231F20"/>
                    </a:solidFill>
                    <a:latin typeface="Times New Roman" panose="02020603050405020304" pitchFamily="18" charset="0"/>
                    <a:cs typeface="Times New Roman" panose="02020603050405020304" pitchFamily="18" charset="0"/>
                  </a:rPr>
                  <a:t>không</a:t>
                </a:r>
                <a:r>
                  <a:rPr spc="-30" dirty="0">
                    <a:solidFill>
                      <a:srgbClr val="231F20"/>
                    </a:solidFill>
                    <a:latin typeface="Times New Roman" panose="02020603050405020304" pitchFamily="18" charset="0"/>
                    <a:cs typeface="Times New Roman" panose="02020603050405020304" pitchFamily="18" charset="0"/>
                  </a:rPr>
                  <a:t> </a:t>
                </a:r>
                <a:r>
                  <a:rPr spc="105" dirty="0">
                    <a:solidFill>
                      <a:srgbClr val="231F20"/>
                    </a:solidFill>
                    <a:latin typeface="Times New Roman" panose="02020603050405020304" pitchFamily="18" charset="0"/>
                    <a:cs typeface="Times New Roman" panose="02020603050405020304" pitchFamily="18" charset="0"/>
                  </a:rPr>
                  <a:t>cần</a:t>
                </a:r>
                <a:r>
                  <a:rPr spc="-30" dirty="0">
                    <a:solidFill>
                      <a:srgbClr val="231F20"/>
                    </a:solidFill>
                    <a:latin typeface="Times New Roman" panose="02020603050405020304" pitchFamily="18" charset="0"/>
                    <a:cs typeface="Times New Roman" panose="02020603050405020304" pitchFamily="18" charset="0"/>
                  </a:rPr>
                  <a:t> </a:t>
                </a:r>
                <a:r>
                  <a:rPr spc="70" dirty="0">
                    <a:solidFill>
                      <a:srgbClr val="231F20"/>
                    </a:solidFill>
                    <a:latin typeface="Times New Roman" panose="02020603050405020304" pitchFamily="18" charset="0"/>
                    <a:cs typeface="Times New Roman" panose="02020603050405020304" pitchFamily="18" charset="0"/>
                  </a:rPr>
                  <a:t>phải</a:t>
                </a:r>
                <a:r>
                  <a:rPr spc="-30" dirty="0">
                    <a:solidFill>
                      <a:srgbClr val="231F20"/>
                    </a:solidFill>
                    <a:latin typeface="Times New Roman" panose="02020603050405020304" pitchFamily="18" charset="0"/>
                    <a:cs typeface="Times New Roman" panose="02020603050405020304" pitchFamily="18" charset="0"/>
                  </a:rPr>
                  <a:t> </a:t>
                </a:r>
                <a:r>
                  <a:rPr spc="50" dirty="0">
                    <a:solidFill>
                      <a:srgbClr val="231F20"/>
                    </a:solidFill>
                    <a:latin typeface="Times New Roman" panose="02020603050405020304" pitchFamily="18" charset="0"/>
                    <a:cs typeface="Times New Roman" panose="02020603050405020304" pitchFamily="18" charset="0"/>
                  </a:rPr>
                  <a:t>được</a:t>
                </a:r>
                <a:r>
                  <a:rPr spc="-30" dirty="0">
                    <a:solidFill>
                      <a:srgbClr val="231F20"/>
                    </a:solidFill>
                    <a:latin typeface="Times New Roman" panose="02020603050405020304" pitchFamily="18" charset="0"/>
                    <a:cs typeface="Times New Roman" panose="02020603050405020304" pitchFamily="18" charset="0"/>
                  </a:rPr>
                  <a:t> </a:t>
                </a:r>
                <a:r>
                  <a:rPr spc="75" dirty="0">
                    <a:solidFill>
                      <a:srgbClr val="231F20"/>
                    </a:solidFill>
                    <a:latin typeface="Times New Roman" panose="02020603050405020304" pitchFamily="18" charset="0"/>
                    <a:cs typeface="Times New Roman" panose="02020603050405020304" pitchFamily="18" charset="0"/>
                  </a:rPr>
                  <a:t>thông</a:t>
                </a:r>
                <a:r>
                  <a:rPr spc="-30" dirty="0">
                    <a:solidFill>
                      <a:srgbClr val="231F20"/>
                    </a:solidFill>
                    <a:latin typeface="Times New Roman" panose="02020603050405020304" pitchFamily="18" charset="0"/>
                    <a:cs typeface="Times New Roman" panose="02020603050405020304" pitchFamily="18" charset="0"/>
                  </a:rPr>
                  <a:t> </a:t>
                </a:r>
                <a:r>
                  <a:rPr spc="55" dirty="0">
                    <a:solidFill>
                      <a:srgbClr val="231F20"/>
                    </a:solidFill>
                    <a:latin typeface="Times New Roman" panose="02020603050405020304" pitchFamily="18" charset="0"/>
                    <a:cs typeface="Times New Roman" panose="02020603050405020304" pitchFamily="18" charset="0"/>
                  </a:rPr>
                  <a:t>hút</a:t>
                </a:r>
                <a:r>
                  <a:rPr spc="-30" dirty="0">
                    <a:solidFill>
                      <a:srgbClr val="231F20"/>
                    </a:solidFill>
                    <a:latin typeface="Times New Roman" panose="02020603050405020304" pitchFamily="18" charset="0"/>
                    <a:cs typeface="Times New Roman" panose="02020603050405020304" pitchFamily="18" charset="0"/>
                  </a:rPr>
                  <a:t> </a:t>
                </a:r>
                <a:r>
                  <a:rPr spc="55" dirty="0">
                    <a:solidFill>
                      <a:srgbClr val="231F20"/>
                    </a:solidFill>
                    <a:latin typeface="Times New Roman" panose="02020603050405020304" pitchFamily="18" charset="0"/>
                    <a:cs typeface="Times New Roman" panose="02020603050405020304" pitchFamily="18" charset="0"/>
                  </a:rPr>
                  <a:t>trong</a:t>
                </a:r>
                <a:r>
                  <a:rPr spc="-30" dirty="0">
                    <a:solidFill>
                      <a:srgbClr val="231F20"/>
                    </a:solidFill>
                    <a:latin typeface="Times New Roman" panose="02020603050405020304" pitchFamily="18" charset="0"/>
                    <a:cs typeface="Times New Roman" panose="02020603050405020304" pitchFamily="18" charset="0"/>
                  </a:rPr>
                  <a:t> </a:t>
                </a:r>
                <a:r>
                  <a:rPr spc="80" dirty="0">
                    <a:solidFill>
                      <a:srgbClr val="231F20"/>
                    </a:solidFill>
                    <a:latin typeface="Times New Roman" panose="02020603050405020304" pitchFamily="18" charset="0"/>
                    <a:cs typeface="Times New Roman" panose="02020603050405020304" pitchFamily="18" charset="0"/>
                  </a:rPr>
                  <a:t>vòng</a:t>
                </a:r>
                <a:r>
                  <a:rPr spc="-30" dirty="0">
                    <a:solidFill>
                      <a:srgbClr val="231F20"/>
                    </a:solidFill>
                    <a:latin typeface="Times New Roman" panose="02020603050405020304" pitchFamily="18" charset="0"/>
                    <a:cs typeface="Times New Roman" panose="02020603050405020304" pitchFamily="18" charset="0"/>
                  </a:rPr>
                  <a:t> </a:t>
                </a:r>
                <a:r>
                  <a:rPr spc="-5" dirty="0">
                    <a:solidFill>
                      <a:srgbClr val="231F20"/>
                    </a:solidFill>
                    <a:latin typeface="Times New Roman" panose="02020603050405020304" pitchFamily="18" charset="0"/>
                    <a:cs typeface="Times New Roman" panose="02020603050405020304" pitchFamily="18" charset="0"/>
                  </a:rPr>
                  <a:t>10</a:t>
                </a:r>
                <a:r>
                  <a:rPr spc="-30" dirty="0">
                    <a:solidFill>
                      <a:srgbClr val="231F20"/>
                    </a:solidFill>
                    <a:latin typeface="Times New Roman" panose="02020603050405020304" pitchFamily="18" charset="0"/>
                    <a:cs typeface="Times New Roman" panose="02020603050405020304" pitchFamily="18" charset="0"/>
                  </a:rPr>
                  <a:t> </a:t>
                </a:r>
                <a:r>
                  <a:rPr spc="70" dirty="0">
                    <a:solidFill>
                      <a:srgbClr val="231F20"/>
                    </a:solidFill>
                    <a:latin typeface="Times New Roman" panose="02020603050405020304" pitchFamily="18" charset="0"/>
                    <a:cs typeface="Times New Roman" panose="02020603050405020304" pitchFamily="18" charset="0"/>
                  </a:rPr>
                  <a:t>năm,</a:t>
                </a:r>
                <a:r>
                  <a:rPr spc="-30" dirty="0">
                    <a:solidFill>
                      <a:srgbClr val="231F20"/>
                    </a:solidFill>
                    <a:latin typeface="Times New Roman" panose="02020603050405020304" pitchFamily="18" charset="0"/>
                    <a:cs typeface="Times New Roman" panose="02020603050405020304" pitchFamily="18" charset="0"/>
                  </a:rPr>
                  <a:t> </a:t>
                </a:r>
                <a:r>
                  <a:rPr spc="55" dirty="0">
                    <a:solidFill>
                      <a:srgbClr val="231F20"/>
                    </a:solidFill>
                    <a:latin typeface="Times New Roman" panose="02020603050405020304" pitchFamily="18" charset="0"/>
                    <a:cs typeface="Times New Roman" panose="02020603050405020304" pitchFamily="18" charset="0"/>
                  </a:rPr>
                  <a:t>trong</a:t>
                </a:r>
                <a:r>
                  <a:rPr spc="-30" dirty="0">
                    <a:solidFill>
                      <a:srgbClr val="231F20"/>
                    </a:solidFill>
                    <a:latin typeface="Times New Roman" panose="02020603050405020304" pitchFamily="18" charset="0"/>
                    <a:cs typeface="Times New Roman" panose="02020603050405020304" pitchFamily="18" charset="0"/>
                  </a:rPr>
                  <a:t> </a:t>
                </a:r>
                <a:r>
                  <a:rPr spc="10" dirty="0">
                    <a:solidFill>
                      <a:srgbClr val="231F20"/>
                    </a:solidFill>
                    <a:latin typeface="Times New Roman" panose="02020603050405020304" pitchFamily="18" charset="0"/>
                    <a:cs typeface="Times New Roman" panose="02020603050405020304" pitchFamily="18" charset="0"/>
                  </a:rPr>
                  <a:t>khi</a:t>
                </a:r>
                <a:r>
                  <a:rPr spc="-30" dirty="0">
                    <a:solidFill>
                      <a:srgbClr val="231F20"/>
                    </a:solidFill>
                    <a:latin typeface="Times New Roman" panose="02020603050405020304" pitchFamily="18" charset="0"/>
                    <a:cs typeface="Times New Roman" panose="02020603050405020304" pitchFamily="18" charset="0"/>
                  </a:rPr>
                  <a:t> </a:t>
                </a:r>
                <a:r>
                  <a:rPr spc="140" dirty="0">
                    <a:solidFill>
                      <a:srgbClr val="231F20"/>
                    </a:solidFill>
                    <a:latin typeface="Times New Roman" panose="02020603050405020304" pitchFamily="18" charset="0"/>
                    <a:cs typeface="Times New Roman" panose="02020603050405020304" pitchFamily="18" charset="0"/>
                  </a:rPr>
                  <a:t>các</a:t>
                </a:r>
                <a:r>
                  <a:rPr spc="-30" dirty="0">
                    <a:solidFill>
                      <a:srgbClr val="231F20"/>
                    </a:solidFill>
                    <a:latin typeface="Times New Roman" panose="02020603050405020304" pitchFamily="18" charset="0"/>
                    <a:cs typeface="Times New Roman" panose="02020603050405020304" pitchFamily="18" charset="0"/>
                  </a:rPr>
                  <a:t> </a:t>
                </a:r>
                <a:r>
                  <a:rPr spc="45" dirty="0">
                    <a:solidFill>
                      <a:srgbClr val="231F20"/>
                    </a:solidFill>
                    <a:latin typeface="Times New Roman" panose="02020603050405020304" pitchFamily="18" charset="0"/>
                    <a:cs typeface="Times New Roman" panose="02020603050405020304" pitchFamily="18" charset="0"/>
                  </a:rPr>
                  <a:t>loại</a:t>
                </a:r>
                <a:r>
                  <a:rPr spc="-30" dirty="0">
                    <a:solidFill>
                      <a:srgbClr val="231F20"/>
                    </a:solidFill>
                    <a:latin typeface="Times New Roman" panose="02020603050405020304" pitchFamily="18" charset="0"/>
                    <a:cs typeface="Times New Roman" panose="02020603050405020304" pitchFamily="18" charset="0"/>
                  </a:rPr>
                  <a:t> </a:t>
                </a:r>
                <a:r>
                  <a:rPr spc="80" dirty="0">
                    <a:solidFill>
                      <a:srgbClr val="231F20"/>
                    </a:solidFill>
                    <a:latin typeface="Times New Roman" panose="02020603050405020304" pitchFamily="18" charset="0"/>
                    <a:cs typeface="Times New Roman" panose="02020603050405020304" pitchFamily="18" charset="0"/>
                  </a:rPr>
                  <a:t>khác</a:t>
                </a:r>
                <a:r>
                  <a:rPr spc="-30" dirty="0">
                    <a:solidFill>
                      <a:srgbClr val="231F20"/>
                    </a:solidFill>
                    <a:latin typeface="Times New Roman" panose="02020603050405020304" pitchFamily="18" charset="0"/>
                    <a:cs typeface="Times New Roman" panose="02020603050405020304" pitchFamily="18" charset="0"/>
                  </a:rPr>
                  <a:t> </a:t>
                </a:r>
                <a:r>
                  <a:rPr spc="105" dirty="0">
                    <a:solidFill>
                      <a:srgbClr val="231F20"/>
                    </a:solidFill>
                    <a:latin typeface="Times New Roman" panose="02020603050405020304" pitchFamily="18" charset="0"/>
                    <a:cs typeface="Times New Roman" panose="02020603050405020304" pitchFamily="18" charset="0"/>
                  </a:rPr>
                  <a:t>cần</a:t>
                </a:r>
                <a:r>
                  <a:rPr spc="-30" dirty="0">
                    <a:solidFill>
                      <a:srgbClr val="231F20"/>
                    </a:solidFill>
                    <a:latin typeface="Times New Roman" panose="02020603050405020304" pitchFamily="18" charset="0"/>
                    <a:cs typeface="Times New Roman" panose="02020603050405020304" pitchFamily="18" charset="0"/>
                  </a:rPr>
                  <a:t> </a:t>
                </a:r>
                <a:r>
                  <a:rPr spc="65" dirty="0">
                    <a:solidFill>
                      <a:srgbClr val="231F20"/>
                    </a:solidFill>
                    <a:latin typeface="Times New Roman" panose="02020603050405020304" pitchFamily="18" charset="0"/>
                    <a:cs typeface="Times New Roman" panose="02020603050405020304" pitchFamily="18" charset="0"/>
                  </a:rPr>
                  <a:t>phải</a:t>
                </a:r>
                <a:r>
                  <a:rPr spc="-30" dirty="0">
                    <a:solidFill>
                      <a:srgbClr val="231F20"/>
                    </a:solidFill>
                    <a:latin typeface="Times New Roman" panose="02020603050405020304" pitchFamily="18" charset="0"/>
                    <a:cs typeface="Times New Roman" panose="02020603050405020304" pitchFamily="18" charset="0"/>
                  </a:rPr>
                  <a:t> </a:t>
                </a:r>
                <a:r>
                  <a:rPr spc="75" dirty="0">
                    <a:solidFill>
                      <a:srgbClr val="231F20"/>
                    </a:solidFill>
                    <a:latin typeface="Times New Roman" panose="02020603050405020304" pitchFamily="18" charset="0"/>
                    <a:cs typeface="Times New Roman" panose="02020603050405020304" pitchFamily="18" charset="0"/>
                  </a:rPr>
                  <a:t>thông</a:t>
                </a:r>
                <a:r>
                  <a:rPr spc="-30" dirty="0">
                    <a:solidFill>
                      <a:srgbClr val="231F20"/>
                    </a:solidFill>
                    <a:latin typeface="Times New Roman" panose="02020603050405020304" pitchFamily="18" charset="0"/>
                    <a:cs typeface="Times New Roman" panose="02020603050405020304" pitchFamily="18" charset="0"/>
                  </a:rPr>
                  <a:t> </a:t>
                </a:r>
                <a:r>
                  <a:rPr spc="55" dirty="0">
                    <a:solidFill>
                      <a:srgbClr val="231F20"/>
                    </a:solidFill>
                    <a:latin typeface="Times New Roman" panose="02020603050405020304" pitchFamily="18" charset="0"/>
                    <a:cs typeface="Times New Roman" panose="02020603050405020304" pitchFamily="18" charset="0"/>
                  </a:rPr>
                  <a:t>hút</a:t>
                </a:r>
                <a:r>
                  <a:rPr spc="-30" dirty="0">
                    <a:solidFill>
                      <a:srgbClr val="231F20"/>
                    </a:solidFill>
                    <a:latin typeface="Times New Roman" panose="02020603050405020304" pitchFamily="18" charset="0"/>
                    <a:cs typeface="Times New Roman" panose="02020603050405020304" pitchFamily="18" charset="0"/>
                  </a:rPr>
                  <a:t> </a:t>
                </a:r>
                <a:r>
                  <a:rPr spc="-5" dirty="0">
                    <a:solidFill>
                      <a:srgbClr val="231F20"/>
                    </a:solidFill>
                    <a:latin typeface="Times New Roman" panose="02020603050405020304" pitchFamily="18" charset="0"/>
                    <a:cs typeface="Times New Roman" panose="02020603050405020304" pitchFamily="18" charset="0"/>
                  </a:rPr>
                  <a:t>2-3</a:t>
                </a:r>
                <a:r>
                  <a:rPr spc="-30" dirty="0">
                    <a:solidFill>
                      <a:srgbClr val="231F20"/>
                    </a:solidFill>
                    <a:latin typeface="Times New Roman" panose="02020603050405020304" pitchFamily="18" charset="0"/>
                    <a:cs typeface="Times New Roman" panose="02020603050405020304" pitchFamily="18" charset="0"/>
                  </a:rPr>
                  <a:t> </a:t>
                </a:r>
                <a:r>
                  <a:rPr spc="95" dirty="0">
                    <a:solidFill>
                      <a:srgbClr val="231F20"/>
                    </a:solidFill>
                    <a:latin typeface="Times New Roman" panose="02020603050405020304" pitchFamily="18" charset="0"/>
                    <a:cs typeface="Times New Roman" panose="02020603050405020304" pitchFamily="18" charset="0"/>
                  </a:rPr>
                  <a:t>năm</a:t>
                </a:r>
                <a:r>
                  <a:rPr spc="-30" dirty="0">
                    <a:solidFill>
                      <a:srgbClr val="231F20"/>
                    </a:solidFill>
                    <a:latin typeface="Times New Roman" panose="02020603050405020304" pitchFamily="18" charset="0"/>
                    <a:cs typeface="Times New Roman" panose="02020603050405020304" pitchFamily="18" charset="0"/>
                  </a:rPr>
                  <a:t> </a:t>
                </a:r>
                <a:r>
                  <a:rPr spc="85" dirty="0">
                    <a:solidFill>
                      <a:srgbClr val="231F20"/>
                    </a:solidFill>
                    <a:latin typeface="Times New Roman" panose="02020603050405020304" pitchFamily="18" charset="0"/>
                    <a:cs typeface="Times New Roman" panose="02020603050405020304" pitchFamily="18" charset="0"/>
                  </a:rPr>
                  <a:t>một  </a:t>
                </a:r>
                <a:r>
                  <a:rPr spc="50" dirty="0">
                    <a:solidFill>
                      <a:srgbClr val="231F20"/>
                    </a:solidFill>
                    <a:latin typeface="Times New Roman" panose="02020603050405020304" pitchFamily="18" charset="0"/>
                    <a:cs typeface="Times New Roman" panose="02020603050405020304" pitchFamily="18" charset="0"/>
                  </a:rPr>
                  <a:t>lần</a:t>
                </a:r>
                <a:endParaRPr dirty="0">
                  <a:latin typeface="Times New Roman" panose="02020603050405020304" pitchFamily="18" charset="0"/>
                  <a:cs typeface="Times New Roman" panose="02020603050405020304" pitchFamily="18" charset="0"/>
                </a:endParaRPr>
              </a:p>
              <a:p>
                <a:pPr marL="298450" marR="5080" indent="-285750" algn="just">
                  <a:lnSpc>
                    <a:spcPct val="100000"/>
                  </a:lnSpc>
                  <a:buFont typeface="Arial" panose="020B0604020202020204" pitchFamily="34" charset="0"/>
                  <a:buChar char="•"/>
                  <a:tabLst>
                    <a:tab pos="86360" algn="l"/>
                  </a:tabLst>
                </a:pPr>
                <a:r>
                  <a:rPr dirty="0">
                    <a:solidFill>
                      <a:srgbClr val="231F20"/>
                    </a:solidFill>
                    <a:latin typeface="Times New Roman" panose="02020603050405020304" pitchFamily="18" charset="0"/>
                    <a:cs typeface="Times New Roman" panose="02020603050405020304" pitchFamily="18" charset="0"/>
                  </a:rPr>
                  <a:t>Bể</a:t>
                </a:r>
                <a:r>
                  <a:rPr spc="-30" dirty="0">
                    <a:solidFill>
                      <a:srgbClr val="231F20"/>
                    </a:solidFill>
                    <a:latin typeface="Times New Roman" panose="02020603050405020304" pitchFamily="18" charset="0"/>
                    <a:cs typeface="Times New Roman" panose="02020603050405020304" pitchFamily="18" charset="0"/>
                  </a:rPr>
                  <a:t> ROTO</a:t>
                </a:r>
                <a:r>
                  <a:rPr spc="-35" dirty="0">
                    <a:solidFill>
                      <a:srgbClr val="231F20"/>
                    </a:solidFill>
                    <a:latin typeface="Times New Roman" panose="02020603050405020304" pitchFamily="18" charset="0"/>
                    <a:cs typeface="Times New Roman" panose="02020603050405020304" pitchFamily="18" charset="0"/>
                  </a:rPr>
                  <a:t> </a:t>
                </a:r>
                <a:r>
                  <a:rPr spc="50" dirty="0">
                    <a:solidFill>
                      <a:srgbClr val="231F20"/>
                    </a:solidFill>
                    <a:latin typeface="Times New Roman" panose="02020603050405020304" pitchFamily="18" charset="0"/>
                    <a:cs typeface="Times New Roman" panose="02020603050405020304" pitchFamily="18" charset="0"/>
                  </a:rPr>
                  <a:t>được</a:t>
                </a:r>
                <a:r>
                  <a:rPr spc="-35" dirty="0">
                    <a:solidFill>
                      <a:srgbClr val="231F20"/>
                    </a:solidFill>
                    <a:latin typeface="Times New Roman" panose="02020603050405020304" pitchFamily="18" charset="0"/>
                    <a:cs typeface="Times New Roman" panose="02020603050405020304" pitchFamily="18" charset="0"/>
                  </a:rPr>
                  <a:t> </a:t>
                </a:r>
                <a:r>
                  <a:rPr spc="114" dirty="0">
                    <a:solidFill>
                      <a:srgbClr val="231F20"/>
                    </a:solidFill>
                    <a:latin typeface="Times New Roman" panose="02020603050405020304" pitchFamily="18" charset="0"/>
                    <a:cs typeface="Times New Roman" panose="02020603050405020304" pitchFamily="18" charset="0"/>
                  </a:rPr>
                  <a:t>bảo</a:t>
                </a:r>
                <a:r>
                  <a:rPr spc="-35" dirty="0">
                    <a:solidFill>
                      <a:srgbClr val="231F20"/>
                    </a:solidFill>
                    <a:latin typeface="Times New Roman" panose="02020603050405020304" pitchFamily="18" charset="0"/>
                    <a:cs typeface="Times New Roman" panose="02020603050405020304" pitchFamily="18" charset="0"/>
                  </a:rPr>
                  <a:t> </a:t>
                </a:r>
                <a:r>
                  <a:rPr spc="70" dirty="0">
                    <a:solidFill>
                      <a:srgbClr val="231F20"/>
                    </a:solidFill>
                    <a:latin typeface="Times New Roman" panose="02020603050405020304" pitchFamily="18" charset="0"/>
                    <a:cs typeface="Times New Roman" panose="02020603050405020304" pitchFamily="18" charset="0"/>
                  </a:rPr>
                  <a:t>hành</a:t>
                </a:r>
                <a:r>
                  <a:rPr spc="-35" dirty="0">
                    <a:solidFill>
                      <a:srgbClr val="231F20"/>
                    </a:solidFill>
                    <a:latin typeface="Times New Roman" panose="02020603050405020304" pitchFamily="18" charset="0"/>
                    <a:cs typeface="Times New Roman" panose="02020603050405020304" pitchFamily="18" charset="0"/>
                  </a:rPr>
                  <a:t> </a:t>
                </a:r>
                <a:r>
                  <a:rPr spc="-5" dirty="0">
                    <a:solidFill>
                      <a:srgbClr val="231F20"/>
                    </a:solidFill>
                    <a:latin typeface="Times New Roman" panose="02020603050405020304" pitchFamily="18" charset="0"/>
                    <a:cs typeface="Times New Roman" panose="02020603050405020304" pitchFamily="18" charset="0"/>
                  </a:rPr>
                  <a:t>10</a:t>
                </a:r>
                <a:r>
                  <a:rPr spc="-35" dirty="0">
                    <a:solidFill>
                      <a:srgbClr val="231F20"/>
                    </a:solidFill>
                    <a:latin typeface="Times New Roman" panose="02020603050405020304" pitchFamily="18" charset="0"/>
                    <a:cs typeface="Times New Roman" panose="02020603050405020304" pitchFamily="18" charset="0"/>
                  </a:rPr>
                  <a:t> </a:t>
                </a:r>
                <a:r>
                  <a:rPr spc="95" dirty="0">
                    <a:solidFill>
                      <a:srgbClr val="231F20"/>
                    </a:solidFill>
                    <a:latin typeface="Times New Roman" panose="02020603050405020304" pitchFamily="18" charset="0"/>
                    <a:cs typeface="Times New Roman" panose="02020603050405020304" pitchFamily="18" charset="0"/>
                  </a:rPr>
                  <a:t>năm</a:t>
                </a:r>
                <a:r>
                  <a:rPr spc="-35" dirty="0">
                    <a:solidFill>
                      <a:srgbClr val="231F20"/>
                    </a:solidFill>
                    <a:latin typeface="Times New Roman" panose="02020603050405020304" pitchFamily="18" charset="0"/>
                    <a:cs typeface="Times New Roman" panose="02020603050405020304" pitchFamily="18" charset="0"/>
                  </a:rPr>
                  <a:t> </a:t>
                </a:r>
                <a:r>
                  <a:rPr spc="90" dirty="0">
                    <a:solidFill>
                      <a:srgbClr val="231F20"/>
                    </a:solidFill>
                    <a:latin typeface="Times New Roman" panose="02020603050405020304" pitchFamily="18" charset="0"/>
                    <a:cs typeface="Times New Roman" panose="02020603050405020304" pitchFamily="18" charset="0"/>
                  </a:rPr>
                  <a:t>và</a:t>
                </a:r>
                <a:r>
                  <a:rPr spc="-35" dirty="0">
                    <a:solidFill>
                      <a:srgbClr val="231F20"/>
                    </a:solidFill>
                    <a:latin typeface="Times New Roman" panose="02020603050405020304" pitchFamily="18" charset="0"/>
                    <a:cs typeface="Times New Roman" panose="02020603050405020304" pitchFamily="18" charset="0"/>
                  </a:rPr>
                  <a:t> </a:t>
                </a:r>
                <a:r>
                  <a:rPr spc="70" dirty="0">
                    <a:solidFill>
                      <a:srgbClr val="231F20"/>
                    </a:solidFill>
                    <a:latin typeface="Times New Roman" panose="02020603050405020304" pitchFamily="18" charset="0"/>
                    <a:cs typeface="Times New Roman" panose="02020603050405020304" pitchFamily="18" charset="0"/>
                  </a:rPr>
                  <a:t>nhận</a:t>
                </a:r>
                <a:r>
                  <a:rPr spc="-35" dirty="0">
                    <a:solidFill>
                      <a:srgbClr val="231F20"/>
                    </a:solidFill>
                    <a:latin typeface="Times New Roman" panose="02020603050405020304" pitchFamily="18" charset="0"/>
                    <a:cs typeface="Times New Roman" panose="02020603050405020304" pitchFamily="18" charset="0"/>
                  </a:rPr>
                  <a:t> </a:t>
                </a:r>
                <a:r>
                  <a:rPr spc="114" dirty="0">
                    <a:solidFill>
                      <a:srgbClr val="231F20"/>
                    </a:solidFill>
                    <a:latin typeface="Times New Roman" panose="02020603050405020304" pitchFamily="18" charset="0"/>
                    <a:cs typeface="Times New Roman" panose="02020603050405020304" pitchFamily="18" charset="0"/>
                  </a:rPr>
                  <a:t>bảo</a:t>
                </a:r>
                <a:r>
                  <a:rPr spc="-35" dirty="0">
                    <a:solidFill>
                      <a:srgbClr val="231F20"/>
                    </a:solidFill>
                    <a:latin typeface="Times New Roman" panose="02020603050405020304" pitchFamily="18" charset="0"/>
                    <a:cs typeface="Times New Roman" panose="02020603050405020304" pitchFamily="18" charset="0"/>
                  </a:rPr>
                  <a:t> </a:t>
                </a:r>
                <a:r>
                  <a:rPr spc="-20" dirty="0">
                    <a:solidFill>
                      <a:srgbClr val="231F20"/>
                    </a:solidFill>
                    <a:latin typeface="Times New Roman" panose="02020603050405020304" pitchFamily="18" charset="0"/>
                    <a:cs typeface="Times New Roman" panose="02020603050405020304" pitchFamily="18" charset="0"/>
                  </a:rPr>
                  <a:t>trì</a:t>
                </a:r>
                <a:r>
                  <a:rPr spc="-35" dirty="0">
                    <a:solidFill>
                      <a:srgbClr val="231F20"/>
                    </a:solidFill>
                    <a:latin typeface="Times New Roman" panose="02020603050405020304" pitchFamily="18" charset="0"/>
                    <a:cs typeface="Times New Roman" panose="02020603050405020304" pitchFamily="18" charset="0"/>
                  </a:rPr>
                  <a:t> </a:t>
                </a:r>
                <a:r>
                  <a:rPr spc="55" dirty="0">
                    <a:solidFill>
                      <a:srgbClr val="231F20"/>
                    </a:solidFill>
                    <a:latin typeface="Times New Roman" panose="02020603050405020304" pitchFamily="18" charset="0"/>
                    <a:cs typeface="Times New Roman" panose="02020603050405020304" pitchFamily="18" charset="0"/>
                  </a:rPr>
                  <a:t>trong</a:t>
                </a:r>
                <a:r>
                  <a:rPr spc="-35" dirty="0">
                    <a:solidFill>
                      <a:srgbClr val="231F20"/>
                    </a:solidFill>
                    <a:latin typeface="Times New Roman" panose="02020603050405020304" pitchFamily="18" charset="0"/>
                    <a:cs typeface="Times New Roman" panose="02020603050405020304" pitchFamily="18" charset="0"/>
                  </a:rPr>
                  <a:t> </a:t>
                </a:r>
                <a:r>
                  <a:rPr spc="80" dirty="0">
                    <a:solidFill>
                      <a:srgbClr val="231F20"/>
                    </a:solidFill>
                    <a:latin typeface="Times New Roman" panose="02020603050405020304" pitchFamily="18" charset="0"/>
                    <a:cs typeface="Times New Roman" panose="02020603050405020304" pitchFamily="18" charset="0"/>
                  </a:rPr>
                  <a:t>vòng</a:t>
                </a:r>
                <a:r>
                  <a:rPr spc="-35" dirty="0">
                    <a:solidFill>
                      <a:srgbClr val="231F20"/>
                    </a:solidFill>
                    <a:latin typeface="Times New Roman" panose="02020603050405020304" pitchFamily="18" charset="0"/>
                    <a:cs typeface="Times New Roman" panose="02020603050405020304" pitchFamily="18" charset="0"/>
                  </a:rPr>
                  <a:t> </a:t>
                </a:r>
                <a:r>
                  <a:rPr spc="-5" dirty="0">
                    <a:solidFill>
                      <a:srgbClr val="231F20"/>
                    </a:solidFill>
                    <a:latin typeface="Times New Roman" panose="02020603050405020304" pitchFamily="18" charset="0"/>
                    <a:cs typeface="Times New Roman" panose="02020603050405020304" pitchFamily="18" charset="0"/>
                  </a:rPr>
                  <a:t>1</a:t>
                </a:r>
                <a:r>
                  <a:rPr spc="-30" dirty="0">
                    <a:solidFill>
                      <a:srgbClr val="231F20"/>
                    </a:solidFill>
                    <a:latin typeface="Times New Roman" panose="02020603050405020304" pitchFamily="18" charset="0"/>
                    <a:cs typeface="Times New Roman" panose="02020603050405020304" pitchFamily="18" charset="0"/>
                  </a:rPr>
                  <a:t> </a:t>
                </a:r>
                <a:r>
                  <a:rPr spc="70" dirty="0">
                    <a:solidFill>
                      <a:srgbClr val="231F20"/>
                    </a:solidFill>
                    <a:latin typeface="Times New Roman" panose="02020603050405020304" pitchFamily="18" charset="0"/>
                    <a:cs typeface="Times New Roman" panose="02020603050405020304" pitchFamily="18" charset="0"/>
                  </a:rPr>
                  <a:t>tuần</a:t>
                </a:r>
                <a:r>
                  <a:rPr spc="-35" dirty="0">
                    <a:solidFill>
                      <a:srgbClr val="231F20"/>
                    </a:solidFill>
                    <a:latin typeface="Times New Roman" panose="02020603050405020304" pitchFamily="18" charset="0"/>
                    <a:cs typeface="Times New Roman" panose="02020603050405020304" pitchFamily="18" charset="0"/>
                  </a:rPr>
                  <a:t> </a:t>
                </a:r>
                <a:r>
                  <a:rPr spc="45" dirty="0">
                    <a:solidFill>
                      <a:srgbClr val="231F20"/>
                    </a:solidFill>
                    <a:latin typeface="Times New Roman" panose="02020603050405020304" pitchFamily="18" charset="0"/>
                    <a:cs typeface="Times New Roman" panose="02020603050405020304" pitchFamily="18" charset="0"/>
                  </a:rPr>
                  <a:t>kể</a:t>
                </a:r>
                <a:r>
                  <a:rPr spc="-30" dirty="0">
                    <a:solidFill>
                      <a:srgbClr val="231F20"/>
                    </a:solidFill>
                    <a:latin typeface="Times New Roman" panose="02020603050405020304" pitchFamily="18" charset="0"/>
                    <a:cs typeface="Times New Roman" panose="02020603050405020304" pitchFamily="18" charset="0"/>
                  </a:rPr>
                  <a:t> </a:t>
                </a:r>
                <a:r>
                  <a:rPr spc="-5" dirty="0">
                    <a:solidFill>
                      <a:srgbClr val="231F20"/>
                    </a:solidFill>
                    <a:latin typeface="Times New Roman" panose="02020603050405020304" pitchFamily="18" charset="0"/>
                    <a:cs typeface="Times New Roman" panose="02020603050405020304" pitchFamily="18" charset="0"/>
                  </a:rPr>
                  <a:t>từ</a:t>
                </a:r>
                <a:r>
                  <a:rPr spc="-30" dirty="0">
                    <a:solidFill>
                      <a:srgbClr val="231F20"/>
                    </a:solidFill>
                    <a:latin typeface="Times New Roman" panose="02020603050405020304" pitchFamily="18" charset="0"/>
                    <a:cs typeface="Times New Roman" panose="02020603050405020304" pitchFamily="18" charset="0"/>
                  </a:rPr>
                  <a:t> </a:t>
                </a:r>
                <a:r>
                  <a:rPr spc="10" dirty="0">
                    <a:solidFill>
                      <a:srgbClr val="231F20"/>
                    </a:solidFill>
                    <a:latin typeface="Times New Roman" panose="02020603050405020304" pitchFamily="18" charset="0"/>
                    <a:cs typeface="Times New Roman" panose="02020603050405020304" pitchFamily="18" charset="0"/>
                  </a:rPr>
                  <a:t>khi</a:t>
                </a:r>
                <a:r>
                  <a:rPr spc="-30" dirty="0">
                    <a:solidFill>
                      <a:srgbClr val="231F20"/>
                    </a:solidFill>
                    <a:latin typeface="Times New Roman" panose="02020603050405020304" pitchFamily="18" charset="0"/>
                    <a:cs typeface="Times New Roman" panose="02020603050405020304" pitchFamily="18" charset="0"/>
                  </a:rPr>
                  <a:t> </a:t>
                </a:r>
                <a:r>
                  <a:rPr spc="70" dirty="0">
                    <a:solidFill>
                      <a:srgbClr val="231F20"/>
                    </a:solidFill>
                    <a:latin typeface="Times New Roman" panose="02020603050405020304" pitchFamily="18" charset="0"/>
                    <a:cs typeface="Times New Roman" panose="02020603050405020304" pitchFamily="18" charset="0"/>
                  </a:rPr>
                  <a:t>nhận</a:t>
                </a:r>
                <a:r>
                  <a:rPr spc="-35" dirty="0">
                    <a:solidFill>
                      <a:srgbClr val="231F20"/>
                    </a:solidFill>
                    <a:latin typeface="Times New Roman" panose="02020603050405020304" pitchFamily="18" charset="0"/>
                    <a:cs typeface="Times New Roman" panose="02020603050405020304" pitchFamily="18" charset="0"/>
                  </a:rPr>
                  <a:t> </a:t>
                </a:r>
                <a:r>
                  <a:rPr spc="50" dirty="0">
                    <a:solidFill>
                      <a:srgbClr val="231F20"/>
                    </a:solidFill>
                    <a:latin typeface="Times New Roman" panose="02020603050405020304" pitchFamily="18" charset="0"/>
                    <a:cs typeface="Times New Roman" panose="02020603050405020304" pitchFamily="18" charset="0"/>
                  </a:rPr>
                  <a:t>được</a:t>
                </a:r>
                <a:r>
                  <a:rPr spc="-35" dirty="0">
                    <a:solidFill>
                      <a:srgbClr val="231F20"/>
                    </a:solidFill>
                    <a:latin typeface="Times New Roman" panose="02020603050405020304" pitchFamily="18" charset="0"/>
                    <a:cs typeface="Times New Roman" panose="02020603050405020304" pitchFamily="18" charset="0"/>
                  </a:rPr>
                  <a:t> </a:t>
                </a:r>
                <a:r>
                  <a:rPr spc="60" dirty="0">
                    <a:solidFill>
                      <a:srgbClr val="231F20"/>
                    </a:solidFill>
                    <a:latin typeface="Times New Roman" panose="02020603050405020304" pitchFamily="18" charset="0"/>
                    <a:cs typeface="Times New Roman" panose="02020603050405020304" pitchFamily="18" charset="0"/>
                  </a:rPr>
                  <a:t>yêu</a:t>
                </a:r>
                <a:r>
                  <a:rPr spc="-35" dirty="0">
                    <a:solidFill>
                      <a:srgbClr val="231F20"/>
                    </a:solidFill>
                    <a:latin typeface="Times New Roman" panose="02020603050405020304" pitchFamily="18" charset="0"/>
                    <a:cs typeface="Times New Roman" panose="02020603050405020304" pitchFamily="18" charset="0"/>
                  </a:rPr>
                  <a:t> </a:t>
                </a:r>
                <a:r>
                  <a:rPr spc="80" dirty="0">
                    <a:solidFill>
                      <a:srgbClr val="231F20"/>
                    </a:solidFill>
                    <a:latin typeface="Times New Roman" panose="02020603050405020304" pitchFamily="18" charset="0"/>
                    <a:cs typeface="Times New Roman" panose="02020603050405020304" pitchFamily="18" charset="0"/>
                  </a:rPr>
                  <a:t>cầu,</a:t>
                </a:r>
                <a:r>
                  <a:rPr spc="-35" dirty="0">
                    <a:solidFill>
                      <a:srgbClr val="231F20"/>
                    </a:solidFill>
                    <a:latin typeface="Times New Roman" panose="02020603050405020304" pitchFamily="18" charset="0"/>
                    <a:cs typeface="Times New Roman" panose="02020603050405020304" pitchFamily="18" charset="0"/>
                  </a:rPr>
                  <a:t> </a:t>
                </a:r>
                <a:r>
                  <a:rPr spc="120" dirty="0">
                    <a:solidFill>
                      <a:srgbClr val="231F20"/>
                    </a:solidFill>
                    <a:latin typeface="Times New Roman" panose="02020603050405020304" pitchFamily="18" charset="0"/>
                    <a:cs typeface="Times New Roman" panose="02020603050405020304" pitchFamily="18" charset="0"/>
                  </a:rPr>
                  <a:t>có</a:t>
                </a:r>
                <a:r>
                  <a:rPr spc="-30" dirty="0">
                    <a:solidFill>
                      <a:srgbClr val="231F20"/>
                    </a:solidFill>
                    <a:latin typeface="Times New Roman" panose="02020603050405020304" pitchFamily="18" charset="0"/>
                    <a:cs typeface="Times New Roman" panose="02020603050405020304" pitchFamily="18" charset="0"/>
                  </a:rPr>
                  <a:t> </a:t>
                </a:r>
                <a:r>
                  <a:rPr spc="50" dirty="0">
                    <a:solidFill>
                      <a:srgbClr val="231F20"/>
                    </a:solidFill>
                    <a:latin typeface="Times New Roman" panose="02020603050405020304" pitchFamily="18" charset="0"/>
                    <a:cs typeface="Times New Roman" panose="02020603050405020304" pitchFamily="18" charset="0"/>
                  </a:rPr>
                  <a:t>nghĩa</a:t>
                </a:r>
                <a:r>
                  <a:rPr spc="-35" dirty="0">
                    <a:solidFill>
                      <a:srgbClr val="231F20"/>
                    </a:solidFill>
                    <a:latin typeface="Times New Roman" panose="02020603050405020304" pitchFamily="18" charset="0"/>
                    <a:cs typeface="Times New Roman" panose="02020603050405020304" pitchFamily="18" charset="0"/>
                  </a:rPr>
                  <a:t> </a:t>
                </a:r>
                <a:r>
                  <a:rPr spc="50" dirty="0">
                    <a:solidFill>
                      <a:srgbClr val="231F20"/>
                    </a:solidFill>
                    <a:latin typeface="Times New Roman" panose="02020603050405020304" pitchFamily="18" charset="0"/>
                    <a:cs typeface="Times New Roman" panose="02020603050405020304" pitchFamily="18" charset="0"/>
                  </a:rPr>
                  <a:t>là</a:t>
                </a:r>
                <a:r>
                  <a:rPr spc="-35" dirty="0">
                    <a:solidFill>
                      <a:srgbClr val="231F20"/>
                    </a:solidFill>
                    <a:latin typeface="Times New Roman" panose="02020603050405020304" pitchFamily="18" charset="0"/>
                    <a:cs typeface="Times New Roman" panose="02020603050405020304" pitchFamily="18" charset="0"/>
                  </a:rPr>
                  <a:t> </a:t>
                </a:r>
                <a:r>
                  <a:rPr spc="-120" dirty="0">
                    <a:solidFill>
                      <a:srgbClr val="231F20"/>
                    </a:solidFill>
                    <a:latin typeface="Times New Roman" panose="02020603050405020304" pitchFamily="18" charset="0"/>
                    <a:cs typeface="Times New Roman" panose="02020603050405020304" pitchFamily="18" charset="0"/>
                  </a:rPr>
                  <a:t>ÍT</a:t>
                </a:r>
                <a:r>
                  <a:rPr spc="-35" dirty="0">
                    <a:solidFill>
                      <a:srgbClr val="231F20"/>
                    </a:solidFill>
                    <a:latin typeface="Times New Roman" panose="02020603050405020304" pitchFamily="18" charset="0"/>
                    <a:cs typeface="Times New Roman" panose="02020603050405020304" pitchFamily="18" charset="0"/>
                  </a:rPr>
                  <a:t> </a:t>
                </a:r>
                <a:r>
                  <a:rPr spc="-30" dirty="0">
                    <a:solidFill>
                      <a:srgbClr val="231F20"/>
                    </a:solidFill>
                    <a:latin typeface="Times New Roman" panose="02020603050405020304" pitchFamily="18" charset="0"/>
                    <a:cs typeface="Times New Roman" panose="02020603050405020304" pitchFamily="18" charset="0"/>
                  </a:rPr>
                  <a:t>TỐN  </a:t>
                </a:r>
                <a:r>
                  <a:rPr spc="-70" dirty="0">
                    <a:solidFill>
                      <a:srgbClr val="231F20"/>
                    </a:solidFill>
                    <a:latin typeface="Times New Roman" panose="02020603050405020304" pitchFamily="18" charset="0"/>
                    <a:cs typeface="Times New Roman" panose="02020603050405020304" pitchFamily="18" charset="0"/>
                  </a:rPr>
                  <a:t>THỜI </a:t>
                </a:r>
                <a:r>
                  <a:rPr spc="30" dirty="0">
                    <a:solidFill>
                      <a:srgbClr val="231F20"/>
                    </a:solidFill>
                    <a:latin typeface="Times New Roman" panose="02020603050405020304" pitchFamily="18" charset="0"/>
                    <a:cs typeface="Times New Roman" panose="02020603050405020304" pitchFamily="18" charset="0"/>
                  </a:rPr>
                  <a:t>GIAN </a:t>
                </a:r>
                <a:r>
                  <a:rPr spc="20" dirty="0">
                    <a:solidFill>
                      <a:srgbClr val="231F20"/>
                    </a:solidFill>
                    <a:latin typeface="Times New Roman" panose="02020603050405020304" pitchFamily="18" charset="0"/>
                    <a:cs typeface="Times New Roman" panose="02020603050405020304" pitchFamily="18" charset="0"/>
                  </a:rPr>
                  <a:t>CHỜ </a:t>
                </a:r>
                <a:r>
                  <a:rPr spc="45" dirty="0">
                    <a:solidFill>
                      <a:srgbClr val="231F20"/>
                    </a:solidFill>
                    <a:latin typeface="Times New Roman" panose="02020603050405020304" pitchFamily="18" charset="0"/>
                    <a:cs typeface="Times New Roman" panose="02020603050405020304" pitchFamily="18" charset="0"/>
                  </a:rPr>
                  <a:t>CHO </a:t>
                </a:r>
                <a:r>
                  <a:rPr spc="5" dirty="0">
                    <a:solidFill>
                      <a:srgbClr val="231F20"/>
                    </a:solidFill>
                    <a:latin typeface="Times New Roman" panose="02020603050405020304" pitchFamily="18" charset="0"/>
                    <a:cs typeface="Times New Roman" panose="02020603050405020304" pitchFamily="18" charset="0"/>
                  </a:rPr>
                  <a:t>DỊCH </a:t>
                </a:r>
                <a:r>
                  <a:rPr spc="-20" dirty="0">
                    <a:solidFill>
                      <a:srgbClr val="231F20"/>
                    </a:solidFill>
                    <a:latin typeface="Times New Roman" panose="02020603050405020304" pitchFamily="18" charset="0"/>
                    <a:cs typeface="Times New Roman" panose="02020603050405020304" pitchFamily="18" charset="0"/>
                  </a:rPr>
                  <a:t>VỤ </a:t>
                </a:r>
                <a:r>
                  <a:rPr spc="-100" dirty="0">
                    <a:solidFill>
                      <a:srgbClr val="231F20"/>
                    </a:solidFill>
                    <a:latin typeface="Times New Roman" panose="02020603050405020304" pitchFamily="18" charset="0"/>
                    <a:cs typeface="Times New Roman" panose="02020603050405020304" pitchFamily="18" charset="0"/>
                  </a:rPr>
                  <a:t>TRỢ  </a:t>
                </a:r>
                <a:r>
                  <a:rPr spc="-25" dirty="0">
                    <a:solidFill>
                      <a:srgbClr val="231F20"/>
                    </a:solidFill>
                    <a:latin typeface="Times New Roman" panose="02020603050405020304" pitchFamily="18" charset="0"/>
                    <a:cs typeface="Times New Roman" panose="02020603050405020304" pitchFamily="18" charset="0"/>
                  </a:rPr>
                  <a:t>GIÚP </a:t>
                </a:r>
                <a:r>
                  <a:rPr spc="20" dirty="0">
                    <a:solidFill>
                      <a:srgbClr val="231F20"/>
                    </a:solidFill>
                    <a:latin typeface="Times New Roman" panose="02020603050405020304" pitchFamily="18" charset="0"/>
                    <a:cs typeface="Times New Roman" panose="02020603050405020304" pitchFamily="18" charset="0"/>
                  </a:rPr>
                  <a:t>BẢO</a:t>
                </a:r>
                <a:r>
                  <a:rPr spc="-125" dirty="0">
                    <a:solidFill>
                      <a:srgbClr val="231F20"/>
                    </a:solidFill>
                    <a:latin typeface="Times New Roman" panose="02020603050405020304" pitchFamily="18" charset="0"/>
                    <a:cs typeface="Times New Roman" panose="02020603050405020304" pitchFamily="18" charset="0"/>
                  </a:rPr>
                  <a:t> </a:t>
                </a:r>
                <a:r>
                  <a:rPr dirty="0">
                    <a:solidFill>
                      <a:srgbClr val="231F20"/>
                    </a:solidFill>
                    <a:latin typeface="Times New Roman" panose="02020603050405020304" pitchFamily="18" charset="0"/>
                    <a:cs typeface="Times New Roman" panose="02020603050405020304" pitchFamily="18" charset="0"/>
                  </a:rPr>
                  <a:t>HÀNH</a:t>
                </a:r>
                <a:endParaRPr dirty="0">
                  <a:latin typeface="Times New Roman" panose="02020603050405020304" pitchFamily="18" charset="0"/>
                  <a:cs typeface="Times New Roman" panose="02020603050405020304" pitchFamily="18" charset="0"/>
                </a:endParaRPr>
              </a:p>
            </p:txBody>
          </p:sp>
          <p:sp>
            <p:nvSpPr>
              <p:cNvPr id="22" name="object 7"/>
              <p:cNvSpPr/>
              <p:nvPr/>
            </p:nvSpPr>
            <p:spPr>
              <a:xfrm>
                <a:off x="156542" y="1586800"/>
                <a:ext cx="158750" cy="318199"/>
              </a:xfrm>
              <a:custGeom>
                <a:avLst/>
                <a:gdLst/>
                <a:ahLst/>
                <a:cxnLst/>
                <a:rect l="l" t="t" r="r" b="b"/>
                <a:pathLst>
                  <a:path w="158750" h="182880">
                    <a:moveTo>
                      <a:pt x="0" y="0"/>
                    </a:moveTo>
                    <a:lnTo>
                      <a:pt x="0" y="182816"/>
                    </a:lnTo>
                    <a:lnTo>
                      <a:pt x="158318" y="91401"/>
                    </a:lnTo>
                    <a:lnTo>
                      <a:pt x="0" y="0"/>
                    </a:lnTo>
                    <a:close/>
                  </a:path>
                </a:pathLst>
              </a:custGeom>
              <a:solidFill>
                <a:srgbClr val="1F2D35"/>
              </a:solidFill>
            </p:spPr>
            <p:txBody>
              <a:bodyPr wrap="square" lIns="0" tIns="0" rIns="0" bIns="0" rtlCol="0"/>
              <a:lstStyle/>
              <a:p>
                <a:endParaRPr/>
              </a:p>
            </p:txBody>
          </p:sp>
        </p:grpSp>
        <p:sp>
          <p:nvSpPr>
            <p:cNvPr id="3" name="Rectangle 2"/>
            <p:cNvSpPr/>
            <p:nvPr/>
          </p:nvSpPr>
          <p:spPr>
            <a:xfrm>
              <a:off x="350313" y="1284234"/>
              <a:ext cx="8336485" cy="923330"/>
            </a:xfrm>
            <a:prstGeom prst="rect">
              <a:avLst/>
            </a:prstGeom>
          </p:spPr>
          <p:txBody>
            <a:bodyPr wrap="square">
              <a:spAutoFit/>
            </a:bodyPr>
            <a:lstStyle/>
            <a:p>
              <a:pPr marL="203835" marR="170815" algn="just">
                <a:lnSpc>
                  <a:spcPct val="100000"/>
                </a:lnSpc>
                <a:spcBef>
                  <a:spcPts val="414"/>
                </a:spcBef>
              </a:pPr>
              <a:r>
                <a:rPr lang="vi-VN" b="1" spc="-10" dirty="0">
                  <a:solidFill>
                    <a:srgbClr val="FFFFFF"/>
                  </a:solidFill>
                  <a:latin typeface="+mj-lt"/>
                  <a:cs typeface="Tahoma"/>
                </a:rPr>
                <a:t>1.</a:t>
              </a:r>
              <a:r>
                <a:rPr lang="vi-VN" b="1" spc="-30" dirty="0">
                  <a:solidFill>
                    <a:srgbClr val="FFFFFF"/>
                  </a:solidFill>
                  <a:latin typeface="+mj-lt"/>
                  <a:cs typeface="Tahoma"/>
                </a:rPr>
                <a:t> </a:t>
              </a:r>
              <a:r>
                <a:rPr lang="vi-VN" b="1" spc="-10" dirty="0">
                  <a:solidFill>
                    <a:srgbClr val="FFFFFF"/>
                  </a:solidFill>
                  <a:latin typeface="+mj-lt"/>
                  <a:cs typeface="Tahoma"/>
                </a:rPr>
                <a:t>Những</a:t>
              </a:r>
              <a:r>
                <a:rPr lang="vi-VN" b="1" spc="-30" dirty="0">
                  <a:solidFill>
                    <a:srgbClr val="FFFFFF"/>
                  </a:solidFill>
                  <a:latin typeface="+mj-lt"/>
                  <a:cs typeface="Tahoma"/>
                </a:rPr>
                <a:t> </a:t>
              </a:r>
              <a:r>
                <a:rPr lang="vi-VN" b="1" dirty="0">
                  <a:solidFill>
                    <a:srgbClr val="FFFFFF"/>
                  </a:solidFill>
                  <a:latin typeface="+mj-lt"/>
                  <a:cs typeface="Tahoma"/>
                </a:rPr>
                <a:t>lợi</a:t>
              </a:r>
              <a:r>
                <a:rPr lang="vi-VN" b="1" spc="-30" dirty="0">
                  <a:solidFill>
                    <a:srgbClr val="FFFFFF"/>
                  </a:solidFill>
                  <a:latin typeface="+mj-lt"/>
                  <a:cs typeface="Tahoma"/>
                </a:rPr>
                <a:t> </a:t>
              </a:r>
              <a:r>
                <a:rPr lang="vi-VN" b="1" spc="30" dirty="0">
                  <a:solidFill>
                    <a:srgbClr val="FFFFFF"/>
                  </a:solidFill>
                  <a:latin typeface="+mj-lt"/>
                  <a:cs typeface="Tahoma"/>
                </a:rPr>
                <a:t>ích</a:t>
              </a:r>
              <a:r>
                <a:rPr lang="vi-VN" b="1" spc="-30" dirty="0">
                  <a:solidFill>
                    <a:srgbClr val="FFFFFF"/>
                  </a:solidFill>
                  <a:latin typeface="+mj-lt"/>
                  <a:cs typeface="Tahoma"/>
                </a:rPr>
                <a:t> </a:t>
              </a:r>
              <a:r>
                <a:rPr lang="vi-VN" b="1" spc="70" dirty="0">
                  <a:solidFill>
                    <a:srgbClr val="FFFFFF"/>
                  </a:solidFill>
                  <a:latin typeface="+mj-lt"/>
                  <a:cs typeface="Tahoma"/>
                </a:rPr>
                <a:t>của</a:t>
              </a:r>
              <a:r>
                <a:rPr lang="vi-VN" b="1" spc="-30" dirty="0">
                  <a:solidFill>
                    <a:srgbClr val="FFFFFF"/>
                  </a:solidFill>
                  <a:latin typeface="+mj-lt"/>
                  <a:cs typeface="Tahoma"/>
                </a:rPr>
                <a:t> </a:t>
              </a:r>
              <a:r>
                <a:rPr lang="vi-VN" b="1" spc="40" dirty="0">
                  <a:solidFill>
                    <a:srgbClr val="FFFFFF"/>
                  </a:solidFill>
                  <a:latin typeface="+mj-lt"/>
                  <a:cs typeface="Tahoma"/>
                </a:rPr>
                <a:t>việc</a:t>
              </a:r>
              <a:r>
                <a:rPr lang="vi-VN" b="1" spc="-30" dirty="0">
                  <a:solidFill>
                    <a:srgbClr val="FFFFFF"/>
                  </a:solidFill>
                  <a:latin typeface="+mj-lt"/>
                  <a:cs typeface="Tahoma"/>
                </a:rPr>
                <a:t> </a:t>
              </a:r>
              <a:r>
                <a:rPr lang="vi-VN" b="1" spc="40" dirty="0">
                  <a:solidFill>
                    <a:srgbClr val="FFFFFF"/>
                  </a:solidFill>
                  <a:latin typeface="+mj-lt"/>
                  <a:cs typeface="Tahoma"/>
                </a:rPr>
                <a:t>xây</a:t>
              </a:r>
              <a:r>
                <a:rPr lang="vi-VN" b="1" spc="-30" dirty="0">
                  <a:solidFill>
                    <a:srgbClr val="FFFFFF"/>
                  </a:solidFill>
                  <a:latin typeface="+mj-lt"/>
                  <a:cs typeface="Tahoma"/>
                </a:rPr>
                <a:t> </a:t>
              </a:r>
              <a:r>
                <a:rPr lang="vi-VN" b="1" spc="10" dirty="0">
                  <a:solidFill>
                    <a:srgbClr val="FFFFFF"/>
                  </a:solidFill>
                  <a:latin typeface="+mj-lt"/>
                  <a:cs typeface="Tahoma"/>
                </a:rPr>
                <a:t>dựng</a:t>
              </a:r>
              <a:r>
                <a:rPr lang="vi-VN" b="1" spc="-30" dirty="0">
                  <a:solidFill>
                    <a:srgbClr val="FFFFFF"/>
                  </a:solidFill>
                  <a:latin typeface="+mj-lt"/>
                  <a:cs typeface="Tahoma"/>
                </a:rPr>
                <a:t> </a:t>
              </a:r>
              <a:r>
                <a:rPr lang="vi-VN" b="1" spc="30" dirty="0">
                  <a:solidFill>
                    <a:srgbClr val="FFFFFF"/>
                  </a:solidFill>
                  <a:latin typeface="+mj-lt"/>
                  <a:cs typeface="Tahoma"/>
                </a:rPr>
                <a:t>bồn</a:t>
              </a:r>
              <a:r>
                <a:rPr lang="vi-VN" b="1" spc="-30" dirty="0">
                  <a:solidFill>
                    <a:srgbClr val="FFFFFF"/>
                  </a:solidFill>
                  <a:latin typeface="+mj-lt"/>
                  <a:cs typeface="Tahoma"/>
                </a:rPr>
                <a:t> </a:t>
              </a:r>
              <a:r>
                <a:rPr lang="vi-VN" b="1" spc="30" dirty="0">
                  <a:solidFill>
                    <a:srgbClr val="FFFFFF"/>
                  </a:solidFill>
                  <a:latin typeface="+mj-lt"/>
                  <a:cs typeface="Tahoma"/>
                </a:rPr>
                <a:t>vệ</a:t>
              </a:r>
              <a:r>
                <a:rPr lang="vi-VN" b="1" spc="-30" dirty="0">
                  <a:solidFill>
                    <a:srgbClr val="FFFFFF"/>
                  </a:solidFill>
                  <a:latin typeface="+mj-lt"/>
                  <a:cs typeface="Tahoma"/>
                </a:rPr>
                <a:t> </a:t>
              </a:r>
              <a:r>
                <a:rPr lang="vi-VN" b="1" spc="-15" dirty="0">
                  <a:solidFill>
                    <a:srgbClr val="FFFFFF"/>
                  </a:solidFill>
                  <a:latin typeface="+mj-lt"/>
                  <a:cs typeface="Tahoma"/>
                </a:rPr>
                <a:t>sinh</a:t>
              </a:r>
              <a:r>
                <a:rPr lang="vi-VN" b="1" spc="-30" dirty="0">
                  <a:solidFill>
                    <a:srgbClr val="FFFFFF"/>
                  </a:solidFill>
                  <a:latin typeface="+mj-lt"/>
                  <a:cs typeface="Tahoma"/>
                </a:rPr>
                <a:t> </a:t>
              </a:r>
              <a:r>
                <a:rPr lang="vi-VN" b="1" spc="-75" dirty="0">
                  <a:solidFill>
                    <a:srgbClr val="FFFFFF"/>
                  </a:solidFill>
                  <a:latin typeface="+mj-lt"/>
                  <a:cs typeface="Tahoma"/>
                </a:rPr>
                <a:t>tự</a:t>
              </a:r>
              <a:r>
                <a:rPr lang="vi-VN" b="1" spc="-30" dirty="0">
                  <a:solidFill>
                    <a:srgbClr val="FFFFFF"/>
                  </a:solidFill>
                  <a:latin typeface="+mj-lt"/>
                  <a:cs typeface="Tahoma"/>
                </a:rPr>
                <a:t> </a:t>
              </a:r>
              <a:r>
                <a:rPr lang="vi-VN" b="1" spc="30" dirty="0">
                  <a:solidFill>
                    <a:srgbClr val="FFFFFF"/>
                  </a:solidFill>
                  <a:latin typeface="+mj-lt"/>
                  <a:cs typeface="Tahoma"/>
                </a:rPr>
                <a:t>hoại</a:t>
              </a:r>
              <a:r>
                <a:rPr lang="vi-VN" b="1" spc="-30" dirty="0">
                  <a:solidFill>
                    <a:srgbClr val="FFFFFF"/>
                  </a:solidFill>
                  <a:latin typeface="+mj-lt"/>
                  <a:cs typeface="Tahoma"/>
                </a:rPr>
                <a:t> </a:t>
              </a:r>
              <a:r>
                <a:rPr lang="vi-VN" b="1" spc="10" dirty="0">
                  <a:solidFill>
                    <a:srgbClr val="FFFFFF"/>
                  </a:solidFill>
                  <a:latin typeface="+mj-lt"/>
                  <a:cs typeface="Tahoma"/>
                </a:rPr>
                <a:t>với</a:t>
              </a:r>
              <a:r>
                <a:rPr lang="vi-VN" b="1" spc="-30" dirty="0">
                  <a:solidFill>
                    <a:srgbClr val="FFFFFF"/>
                  </a:solidFill>
                  <a:latin typeface="+mj-lt"/>
                  <a:cs typeface="Tahoma"/>
                </a:rPr>
                <a:t> </a:t>
              </a:r>
              <a:r>
                <a:rPr lang="vi-VN" b="1" spc="25" dirty="0">
                  <a:solidFill>
                    <a:srgbClr val="FFFFFF"/>
                  </a:solidFill>
                  <a:latin typeface="+mj-lt"/>
                  <a:cs typeface="Tahoma"/>
                </a:rPr>
                <a:t>sản</a:t>
              </a:r>
              <a:r>
                <a:rPr lang="vi-VN" b="1" spc="-30" dirty="0">
                  <a:solidFill>
                    <a:srgbClr val="FFFFFF"/>
                  </a:solidFill>
                  <a:latin typeface="+mj-lt"/>
                  <a:cs typeface="Tahoma"/>
                </a:rPr>
                <a:t> </a:t>
              </a:r>
              <a:r>
                <a:rPr lang="vi-VN" b="1" spc="45" dirty="0">
                  <a:solidFill>
                    <a:srgbClr val="FFFFFF"/>
                  </a:solidFill>
                  <a:latin typeface="+mj-lt"/>
                  <a:cs typeface="Tahoma"/>
                </a:rPr>
                <a:t>phẩm</a:t>
              </a:r>
              <a:r>
                <a:rPr lang="vi-VN" b="1" spc="-30" dirty="0">
                  <a:solidFill>
                    <a:srgbClr val="FFFFFF"/>
                  </a:solidFill>
                  <a:latin typeface="+mj-lt"/>
                  <a:cs typeface="Tahoma"/>
                </a:rPr>
                <a:t> </a:t>
              </a:r>
              <a:r>
                <a:rPr lang="vi-VN" b="1" spc="70" dirty="0">
                  <a:solidFill>
                    <a:srgbClr val="FFFFFF"/>
                  </a:solidFill>
                  <a:latin typeface="+mj-lt"/>
                  <a:cs typeface="Tahoma"/>
                </a:rPr>
                <a:t>của</a:t>
              </a:r>
              <a:r>
                <a:rPr lang="vi-VN" b="1" spc="-30" dirty="0">
                  <a:solidFill>
                    <a:srgbClr val="FFFFFF"/>
                  </a:solidFill>
                  <a:latin typeface="+mj-lt"/>
                  <a:cs typeface="Tahoma"/>
                </a:rPr>
                <a:t> </a:t>
              </a:r>
              <a:r>
                <a:rPr lang="vi-VN" b="1" spc="-10" dirty="0">
                  <a:solidFill>
                    <a:srgbClr val="FFFFFF"/>
                  </a:solidFill>
                  <a:latin typeface="+mj-lt"/>
                  <a:cs typeface="Tahoma"/>
                </a:rPr>
                <a:t>ROTO</a:t>
              </a:r>
              <a:r>
                <a:rPr lang="vi-VN" b="1" spc="-30" dirty="0">
                  <a:solidFill>
                    <a:srgbClr val="FFFFFF"/>
                  </a:solidFill>
                  <a:latin typeface="+mj-lt"/>
                  <a:cs typeface="Tahoma"/>
                </a:rPr>
                <a:t> </a:t>
              </a:r>
              <a:r>
                <a:rPr lang="vi-VN" b="1" spc="15" dirty="0">
                  <a:solidFill>
                    <a:srgbClr val="FFFFFF"/>
                  </a:solidFill>
                  <a:latin typeface="+mj-lt"/>
                  <a:cs typeface="Tahoma"/>
                </a:rPr>
                <a:t>so</a:t>
              </a:r>
              <a:r>
                <a:rPr lang="vi-VN" b="1" spc="-30" dirty="0">
                  <a:solidFill>
                    <a:srgbClr val="FFFFFF"/>
                  </a:solidFill>
                  <a:latin typeface="+mj-lt"/>
                  <a:cs typeface="Tahoma"/>
                </a:rPr>
                <a:t> </a:t>
              </a:r>
              <a:r>
                <a:rPr lang="vi-VN" b="1" spc="10" dirty="0">
                  <a:solidFill>
                    <a:srgbClr val="FFFFFF"/>
                  </a:solidFill>
                  <a:latin typeface="+mj-lt"/>
                  <a:cs typeface="Tahoma"/>
                </a:rPr>
                <a:t>với</a:t>
              </a:r>
              <a:r>
                <a:rPr lang="vi-VN" b="1" spc="-30" dirty="0">
                  <a:solidFill>
                    <a:srgbClr val="FFFFFF"/>
                  </a:solidFill>
                  <a:latin typeface="+mj-lt"/>
                  <a:cs typeface="Tahoma"/>
                </a:rPr>
                <a:t> </a:t>
              </a:r>
              <a:r>
                <a:rPr lang="vi-VN" b="1" spc="40" dirty="0">
                  <a:solidFill>
                    <a:srgbClr val="FFFFFF"/>
                  </a:solidFill>
                  <a:latin typeface="+mj-lt"/>
                  <a:cs typeface="Tahoma"/>
                </a:rPr>
                <a:t>việc</a:t>
              </a:r>
              <a:r>
                <a:rPr lang="vi-VN" b="1" spc="-30" dirty="0">
                  <a:solidFill>
                    <a:srgbClr val="FFFFFF"/>
                  </a:solidFill>
                  <a:latin typeface="+mj-lt"/>
                  <a:cs typeface="Tahoma"/>
                </a:rPr>
                <a:t> </a:t>
              </a:r>
              <a:r>
                <a:rPr lang="vi-VN" b="1" spc="40" dirty="0">
                  <a:solidFill>
                    <a:srgbClr val="FFFFFF"/>
                  </a:solidFill>
                  <a:latin typeface="+mj-lt"/>
                  <a:cs typeface="Tahoma"/>
                </a:rPr>
                <a:t>xây</a:t>
              </a:r>
              <a:r>
                <a:rPr lang="vi-VN" b="1" spc="-30" dirty="0">
                  <a:solidFill>
                    <a:srgbClr val="FFFFFF"/>
                  </a:solidFill>
                  <a:latin typeface="+mj-lt"/>
                  <a:cs typeface="Tahoma"/>
                </a:rPr>
                <a:t> </a:t>
              </a:r>
              <a:r>
                <a:rPr lang="vi-VN" b="1" spc="10" dirty="0">
                  <a:solidFill>
                    <a:srgbClr val="FFFFFF"/>
                  </a:solidFill>
                  <a:latin typeface="+mj-lt"/>
                  <a:cs typeface="Tahoma"/>
                </a:rPr>
                <a:t>dựng</a:t>
              </a:r>
              <a:r>
                <a:rPr lang="vi-VN" b="1" spc="-30" dirty="0">
                  <a:solidFill>
                    <a:srgbClr val="FFFFFF"/>
                  </a:solidFill>
                  <a:latin typeface="+mj-lt"/>
                  <a:cs typeface="Tahoma"/>
                </a:rPr>
                <a:t> </a:t>
              </a:r>
              <a:r>
                <a:rPr lang="vi-VN" b="1" spc="-5" dirty="0">
                  <a:solidFill>
                    <a:srgbClr val="FFFFFF"/>
                  </a:solidFill>
                  <a:latin typeface="+mj-lt"/>
                  <a:cs typeface="Tahoma"/>
                </a:rPr>
                <a:t>một  </a:t>
              </a:r>
              <a:r>
                <a:rPr lang="vi-VN" b="1" spc="25" dirty="0">
                  <a:solidFill>
                    <a:srgbClr val="FFFFFF"/>
                  </a:solidFill>
                  <a:latin typeface="+mj-lt"/>
                  <a:cs typeface="Tahoma"/>
                </a:rPr>
                <a:t>nhà </a:t>
              </a:r>
              <a:r>
                <a:rPr lang="vi-VN" b="1" spc="30" dirty="0">
                  <a:solidFill>
                    <a:srgbClr val="FFFFFF"/>
                  </a:solidFill>
                  <a:latin typeface="+mj-lt"/>
                  <a:cs typeface="Tahoma"/>
                </a:rPr>
                <a:t>vệ </a:t>
              </a:r>
              <a:r>
                <a:rPr lang="vi-VN" b="1" spc="-15" dirty="0">
                  <a:solidFill>
                    <a:srgbClr val="FFFFFF"/>
                  </a:solidFill>
                  <a:latin typeface="+mj-lt"/>
                  <a:cs typeface="Tahoma"/>
                </a:rPr>
                <a:t>sinh </a:t>
              </a:r>
              <a:r>
                <a:rPr lang="vi-VN" b="1" spc="10" dirty="0">
                  <a:solidFill>
                    <a:srgbClr val="FFFFFF"/>
                  </a:solidFill>
                  <a:latin typeface="+mj-lt"/>
                  <a:cs typeface="Tahoma"/>
                </a:rPr>
                <a:t>thấm </a:t>
              </a:r>
              <a:r>
                <a:rPr lang="vi-VN" b="1" spc="30" dirty="0">
                  <a:solidFill>
                    <a:srgbClr val="FFFFFF"/>
                  </a:solidFill>
                  <a:latin typeface="+mj-lt"/>
                  <a:cs typeface="Tahoma"/>
                </a:rPr>
                <a:t>dội </a:t>
              </a:r>
              <a:r>
                <a:rPr lang="vi-VN" b="1" spc="5" dirty="0">
                  <a:solidFill>
                    <a:srgbClr val="FFFFFF"/>
                  </a:solidFill>
                  <a:latin typeface="+mj-lt"/>
                  <a:cs typeface="Tahoma"/>
                </a:rPr>
                <a:t>hiện </a:t>
              </a:r>
              <a:r>
                <a:rPr lang="vi-VN" b="1" spc="55" dirty="0">
                  <a:solidFill>
                    <a:srgbClr val="FFFFFF"/>
                  </a:solidFill>
                  <a:latin typeface="+mj-lt"/>
                  <a:cs typeface="Tahoma"/>
                </a:rPr>
                <a:t>đang </a:t>
              </a:r>
              <a:r>
                <a:rPr lang="vi-VN" b="1" spc="35" dirty="0">
                  <a:solidFill>
                    <a:srgbClr val="FFFFFF"/>
                  </a:solidFill>
                  <a:latin typeface="+mj-lt"/>
                  <a:cs typeface="Tahoma"/>
                </a:rPr>
                <a:t>phổ </a:t>
              </a:r>
              <a:r>
                <a:rPr lang="vi-VN" b="1" spc="20" dirty="0">
                  <a:solidFill>
                    <a:srgbClr val="FFFFFF"/>
                  </a:solidFill>
                  <a:latin typeface="+mj-lt"/>
                  <a:cs typeface="Tahoma"/>
                </a:rPr>
                <a:t>biến </a:t>
              </a:r>
              <a:r>
                <a:rPr lang="vi-VN" b="1" spc="-10" dirty="0">
                  <a:solidFill>
                    <a:srgbClr val="FFFFFF"/>
                  </a:solidFill>
                  <a:latin typeface="+mj-lt"/>
                  <a:cs typeface="Tahoma"/>
                </a:rPr>
                <a:t>trong </a:t>
              </a:r>
              <a:r>
                <a:rPr lang="vi-VN" b="1" spc="55" dirty="0">
                  <a:solidFill>
                    <a:srgbClr val="FFFFFF"/>
                  </a:solidFill>
                  <a:latin typeface="+mj-lt"/>
                  <a:cs typeface="Tahoma"/>
                </a:rPr>
                <a:t>cộng </a:t>
              </a:r>
              <a:r>
                <a:rPr lang="vi-VN" b="1" spc="40" dirty="0">
                  <a:solidFill>
                    <a:srgbClr val="FFFFFF"/>
                  </a:solidFill>
                  <a:latin typeface="+mj-lt"/>
                  <a:cs typeface="Tahoma"/>
                </a:rPr>
                <a:t>đồng là</a:t>
              </a:r>
              <a:r>
                <a:rPr lang="vi-VN" b="1" spc="-40" dirty="0">
                  <a:solidFill>
                    <a:srgbClr val="FFFFFF"/>
                  </a:solidFill>
                  <a:latin typeface="+mj-lt"/>
                  <a:cs typeface="Tahoma"/>
                </a:rPr>
                <a:t> </a:t>
              </a:r>
              <a:r>
                <a:rPr lang="vi-VN" b="1" spc="20" dirty="0">
                  <a:solidFill>
                    <a:srgbClr val="FFFFFF"/>
                  </a:solidFill>
                  <a:latin typeface="+mj-lt"/>
                  <a:cs typeface="Tahoma"/>
                </a:rPr>
                <a:t>gì?</a:t>
              </a:r>
              <a:endParaRPr lang="vi-VN" dirty="0">
                <a:latin typeface="+mj-lt"/>
                <a:cs typeface="Tahoma"/>
              </a:endParaRPr>
            </a:p>
          </p:txBody>
        </p:sp>
      </p:grpSp>
      <p:pic>
        <p:nvPicPr>
          <p:cNvPr id="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154615"/>
            <a:ext cx="9144000" cy="703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3007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838200" y="109835"/>
            <a:ext cx="7747634" cy="830997"/>
          </a:xfrm>
          <a:prstGeom prst="rect">
            <a:avLst/>
          </a:prstGeom>
          <a:noFill/>
        </p:spPr>
        <p:txBody>
          <a:bodyPr wrap="none" rtlCol="0">
            <a:spAutoFit/>
          </a:bodyPr>
          <a:lstStyle/>
          <a:p>
            <a:pPr algn="r"/>
            <a:r>
              <a:rPr lang="en-US" sz="2400" b="1" dirty="0" smtClean="0">
                <a:solidFill>
                  <a:schemeClr val="bg1"/>
                </a:solidFill>
                <a:latin typeface="Times New Roman" panose="02020603050405020304" pitchFamily="18" charset="0"/>
                <a:cs typeface="Times New Roman" panose="02020603050405020304" pitchFamily="18" charset="0"/>
              </a:rPr>
              <a:t>CÂU HỎI THƯỜNG GẶP VỀ</a:t>
            </a:r>
          </a:p>
          <a:p>
            <a:pPr algn="r"/>
            <a:r>
              <a:rPr lang="en-US" sz="2400" b="1" dirty="0" smtClean="0">
                <a:solidFill>
                  <a:schemeClr val="bg1"/>
                </a:solidFill>
                <a:latin typeface="Times New Roman" panose="02020603050405020304" pitchFamily="18" charset="0"/>
                <a:cs typeface="Times New Roman" panose="02020603050405020304" pitchFamily="18" charset="0"/>
              </a:rPr>
              <a:t>NHÀ VỆ SINH TỰ HOẠI VÀ BỂ TỰ HOẠI CỦA ROTO</a:t>
            </a:r>
            <a:endParaRPr lang="en-US" sz="2400" b="1" dirty="0">
              <a:solidFill>
                <a:schemeClr val="bg1"/>
              </a:solidFill>
              <a:latin typeface="Times New Roman" panose="02020603050405020304" pitchFamily="18" charset="0"/>
              <a:cs typeface="Times New Roman" panose="02020603050405020304" pitchFamily="18" charset="0"/>
            </a:endParaRPr>
          </a:p>
        </p:txBody>
      </p:sp>
      <p:grpSp>
        <p:nvGrpSpPr>
          <p:cNvPr id="4" name="Group 3"/>
          <p:cNvGrpSpPr/>
          <p:nvPr/>
        </p:nvGrpSpPr>
        <p:grpSpPr>
          <a:xfrm>
            <a:off x="156542" y="1284234"/>
            <a:ext cx="8766055" cy="3004575"/>
            <a:chOff x="156542" y="1284234"/>
            <a:chExt cx="8766055" cy="3004575"/>
          </a:xfrm>
        </p:grpSpPr>
        <p:grpSp>
          <p:nvGrpSpPr>
            <p:cNvPr id="6" name="Group 5"/>
            <p:cNvGrpSpPr/>
            <p:nvPr/>
          </p:nvGrpSpPr>
          <p:grpSpPr>
            <a:xfrm>
              <a:off x="156542" y="1284234"/>
              <a:ext cx="8766055" cy="3004575"/>
              <a:chOff x="156542" y="1284234"/>
              <a:chExt cx="7181647" cy="3004575"/>
            </a:xfrm>
          </p:grpSpPr>
          <p:sp>
            <p:nvSpPr>
              <p:cNvPr id="8" name="object 8"/>
              <p:cNvSpPr/>
              <p:nvPr/>
            </p:nvSpPr>
            <p:spPr>
              <a:xfrm>
                <a:off x="209680" y="1284234"/>
                <a:ext cx="7128509" cy="939013"/>
              </a:xfrm>
              <a:custGeom>
                <a:avLst/>
                <a:gdLst/>
                <a:ahLst/>
                <a:cxnLst/>
                <a:rect l="l" t="t" r="r" b="b"/>
                <a:pathLst>
                  <a:path w="7128509" h="321310">
                    <a:moveTo>
                      <a:pt x="7128268" y="321157"/>
                    </a:moveTo>
                    <a:lnTo>
                      <a:pt x="0" y="321157"/>
                    </a:lnTo>
                    <a:lnTo>
                      <a:pt x="0" y="0"/>
                    </a:lnTo>
                    <a:lnTo>
                      <a:pt x="7128268" y="0"/>
                    </a:lnTo>
                    <a:lnTo>
                      <a:pt x="7128268" y="321157"/>
                    </a:lnTo>
                    <a:close/>
                  </a:path>
                </a:pathLst>
              </a:custGeom>
              <a:solidFill>
                <a:srgbClr val="51A145"/>
              </a:solidFill>
            </p:spPr>
            <p:txBody>
              <a:bodyPr wrap="square" lIns="0" tIns="0" rIns="0" bIns="0" rtlCol="0"/>
              <a:lstStyle/>
              <a:p>
                <a:endParaRPr/>
              </a:p>
            </p:txBody>
          </p:sp>
          <p:sp>
            <p:nvSpPr>
              <p:cNvPr id="9" name="object 5"/>
              <p:cNvSpPr txBox="1"/>
              <p:nvPr/>
            </p:nvSpPr>
            <p:spPr>
              <a:xfrm>
                <a:off x="173277" y="2349817"/>
                <a:ext cx="7154545" cy="1938992"/>
              </a:xfrm>
              <a:prstGeom prst="rect">
                <a:avLst/>
              </a:prstGeom>
            </p:spPr>
            <p:txBody>
              <a:bodyPr vert="horz" wrap="square" lIns="0" tIns="0" rIns="0" bIns="0" rtlCol="0">
                <a:spAutoFit/>
              </a:bodyPr>
              <a:lstStyle/>
              <a:p>
                <a:pPr marL="298450" marR="5080" indent="-285750" algn="just">
                  <a:buFont typeface="Arial" panose="020B0604020202020204" pitchFamily="34" charset="0"/>
                  <a:buChar char="•"/>
                  <a:tabLst>
                    <a:tab pos="92075" algn="l"/>
                  </a:tabLst>
                </a:pPr>
                <a:r>
                  <a:rPr lang="en-US" dirty="0" err="1">
                    <a:solidFill>
                      <a:srgbClr val="231F20"/>
                    </a:solidFill>
                    <a:latin typeface="Times New Roman" panose="02020603050405020304" pitchFamily="18" charset="0"/>
                    <a:cs typeface="Times New Roman" panose="02020603050405020304" pitchFamily="18" charset="0"/>
                  </a:rPr>
                  <a:t>Bể</a:t>
                </a:r>
                <a:r>
                  <a:rPr lang="en-US" dirty="0">
                    <a:solidFill>
                      <a:srgbClr val="231F20"/>
                    </a:solidFill>
                    <a:latin typeface="Times New Roman" panose="02020603050405020304" pitchFamily="18" charset="0"/>
                    <a:cs typeface="Times New Roman" panose="02020603050405020304" pitchFamily="18" charset="0"/>
                  </a:rPr>
                  <a:t> ROTO </a:t>
                </a:r>
                <a:r>
                  <a:rPr lang="en-US" dirty="0" err="1">
                    <a:solidFill>
                      <a:srgbClr val="231F20"/>
                    </a:solidFill>
                    <a:latin typeface="Times New Roman" panose="02020603050405020304" pitchFamily="18" charset="0"/>
                    <a:cs typeface="Times New Roman" panose="02020603050405020304" pitchFamily="18" charset="0"/>
                  </a:rPr>
                  <a:t>được</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làm</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từ</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chất</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liệu</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nhựa</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cao</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cấp</a:t>
                </a:r>
                <a:r>
                  <a:rPr lang="en-US" dirty="0">
                    <a:solidFill>
                      <a:srgbClr val="231F20"/>
                    </a:solidFill>
                    <a:latin typeface="Times New Roman" panose="02020603050405020304" pitchFamily="18" charset="0"/>
                    <a:cs typeface="Times New Roman" panose="02020603050405020304" pitchFamily="18" charset="0"/>
                  </a:rPr>
                  <a:t> PE </a:t>
                </a:r>
                <a:r>
                  <a:rPr lang="en-US" dirty="0" err="1">
                    <a:solidFill>
                      <a:srgbClr val="231F20"/>
                    </a:solidFill>
                    <a:latin typeface="Times New Roman" panose="02020603050405020304" pitchFamily="18" charset="0"/>
                    <a:cs typeface="Times New Roman" panose="02020603050405020304" pitchFamily="18" charset="0"/>
                  </a:rPr>
                  <a:t>được</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thiết</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kế</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và</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thử</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nghiệm</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về</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độ</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bền</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tối</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đa</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Bể</a:t>
                </a:r>
                <a:r>
                  <a:rPr lang="en-US" dirty="0">
                    <a:solidFill>
                      <a:srgbClr val="231F20"/>
                    </a:solidFill>
                    <a:latin typeface="Times New Roman" panose="02020603050405020304" pitchFamily="18" charset="0"/>
                    <a:cs typeface="Times New Roman" panose="02020603050405020304" pitchFamily="18" charset="0"/>
                  </a:rPr>
                  <a:t> ROTO </a:t>
                </a:r>
                <a:r>
                  <a:rPr lang="en-US" dirty="0" err="1">
                    <a:solidFill>
                      <a:srgbClr val="231F20"/>
                    </a:solidFill>
                    <a:latin typeface="Times New Roman" panose="02020603050405020304" pitchFamily="18" charset="0"/>
                    <a:cs typeface="Times New Roman" panose="02020603050405020304" pitchFamily="18" charset="0"/>
                  </a:rPr>
                  <a:t>với</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chất</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liệu</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không</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bị</a:t>
                </a:r>
                <a:r>
                  <a:rPr lang="en-US" dirty="0">
                    <a:solidFill>
                      <a:srgbClr val="231F20"/>
                    </a:solidFill>
                    <a:latin typeface="Times New Roman" panose="02020603050405020304" pitchFamily="18" charset="0"/>
                    <a:cs typeface="Times New Roman" panose="02020603050405020304" pitchFamily="18" charset="0"/>
                  </a:rPr>
                  <a:t> oxy </a:t>
                </a:r>
                <a:r>
                  <a:rPr lang="en-US" dirty="0" err="1">
                    <a:solidFill>
                      <a:srgbClr val="231F20"/>
                    </a:solidFill>
                    <a:latin typeface="Times New Roman" panose="02020603050405020304" pitchFamily="18" charset="0"/>
                    <a:cs typeface="Times New Roman" panose="02020603050405020304" pitchFamily="18" charset="0"/>
                  </a:rPr>
                  <a:t>hóa</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không</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thấm</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nước</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và</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không</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bị</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ảnh</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hưởng</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bởi</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thay</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đổi</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nhiệt</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độ</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của</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môi</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trường</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Tất</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cả</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những</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lí</a:t>
                </a:r>
                <a:r>
                  <a:rPr lang="en-US" dirty="0">
                    <a:solidFill>
                      <a:srgbClr val="231F20"/>
                    </a:solidFill>
                    <a:latin typeface="Times New Roman" panose="02020603050405020304" pitchFamily="18" charset="0"/>
                    <a:cs typeface="Times New Roman" panose="02020603050405020304" pitchFamily="18" charset="0"/>
                  </a:rPr>
                  <a:t> do </a:t>
                </a:r>
                <a:r>
                  <a:rPr lang="en-US" dirty="0" err="1">
                    <a:solidFill>
                      <a:srgbClr val="231F20"/>
                    </a:solidFill>
                    <a:latin typeface="Times New Roman" panose="02020603050405020304" pitchFamily="18" charset="0"/>
                    <a:cs typeface="Times New Roman" panose="02020603050405020304" pitchFamily="18" charset="0"/>
                  </a:rPr>
                  <a:t>trên</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sản</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phẩm</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bể</a:t>
                </a:r>
                <a:r>
                  <a:rPr lang="en-US" dirty="0">
                    <a:solidFill>
                      <a:srgbClr val="231F20"/>
                    </a:solidFill>
                    <a:latin typeface="Times New Roman" panose="02020603050405020304" pitchFamily="18" charset="0"/>
                    <a:cs typeface="Times New Roman" panose="02020603050405020304" pitchFamily="18" charset="0"/>
                  </a:rPr>
                  <a:t> ROTO </a:t>
                </a:r>
                <a:r>
                  <a:rPr lang="en-US" dirty="0" err="1">
                    <a:solidFill>
                      <a:srgbClr val="231F20"/>
                    </a:solidFill>
                    <a:latin typeface="Times New Roman" panose="02020603050405020304" pitchFamily="18" charset="0"/>
                    <a:cs typeface="Times New Roman" panose="02020603050405020304" pitchFamily="18" charset="0"/>
                  </a:rPr>
                  <a:t>đã</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được</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thử</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nghiệm</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với</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các</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yếu</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tố</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để</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đáp</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ứng</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độ</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bền</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trong</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vòng</a:t>
                </a:r>
                <a:r>
                  <a:rPr lang="en-US" dirty="0">
                    <a:solidFill>
                      <a:srgbClr val="231F20"/>
                    </a:solidFill>
                    <a:latin typeface="Times New Roman" panose="02020603050405020304" pitchFamily="18" charset="0"/>
                    <a:cs typeface="Times New Roman" panose="02020603050405020304" pitchFamily="18" charset="0"/>
                  </a:rPr>
                  <a:t> 50 </a:t>
                </a:r>
                <a:r>
                  <a:rPr lang="en-US" dirty="0" err="1">
                    <a:solidFill>
                      <a:srgbClr val="231F20"/>
                    </a:solidFill>
                    <a:latin typeface="Times New Roman" panose="02020603050405020304" pitchFamily="18" charset="0"/>
                    <a:cs typeface="Times New Roman" panose="02020603050405020304" pitchFamily="18" charset="0"/>
                  </a:rPr>
                  <a:t>năm</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Gạch</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bê</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tông</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và</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các</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vật</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liệu</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thông</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thường</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được</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sử</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dụng</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làm</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vật</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liệu</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để</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xây</a:t>
                </a:r>
                <a:r>
                  <a:rPr lang="en-US" dirty="0">
                    <a:solidFill>
                      <a:srgbClr val="231F20"/>
                    </a:solidFill>
                    <a:latin typeface="Times New Roman" panose="02020603050405020304" pitchFamily="18" charset="0"/>
                    <a:cs typeface="Times New Roman" panose="02020603050405020304" pitchFamily="18" charset="0"/>
                  </a:rPr>
                  <a:t> nhà </a:t>
                </a:r>
                <a:r>
                  <a:rPr lang="en-US" dirty="0" err="1">
                    <a:solidFill>
                      <a:srgbClr val="231F20"/>
                    </a:solidFill>
                    <a:latin typeface="Times New Roman" panose="02020603050405020304" pitchFamily="18" charset="0"/>
                    <a:cs typeface="Times New Roman" panose="02020603050405020304" pitchFamily="18" charset="0"/>
                  </a:rPr>
                  <a:t>vệ</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sinh</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thường</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bị</a:t>
                </a:r>
                <a:r>
                  <a:rPr lang="en-US" dirty="0">
                    <a:solidFill>
                      <a:srgbClr val="231F20"/>
                    </a:solidFill>
                    <a:latin typeface="Times New Roman" panose="02020603050405020304" pitchFamily="18" charset="0"/>
                    <a:cs typeface="Times New Roman" panose="02020603050405020304" pitchFamily="18" charset="0"/>
                  </a:rPr>
                  <a:t> oxy </a:t>
                </a:r>
                <a:r>
                  <a:rPr lang="en-US" dirty="0" err="1">
                    <a:solidFill>
                      <a:srgbClr val="231F20"/>
                    </a:solidFill>
                    <a:latin typeface="Times New Roman" panose="02020603050405020304" pitchFamily="18" charset="0"/>
                    <a:cs typeface="Times New Roman" panose="02020603050405020304" pitchFamily="18" charset="0"/>
                  </a:rPr>
                  <a:t>hóa</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và</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ít</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có</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khả</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năng</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thích</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nghi</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với</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biến</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động</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của</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nhiệt</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độ</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môi</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trường</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có</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thể</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dẫn</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đến</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vỡ</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hoặc</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biến</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dạng</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sau</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khi</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lắp</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đặt</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là</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nguyên</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nhân</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có</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thể</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dẫn</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đến</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nhiễm</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bẩn</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hoặc</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gây</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mùi</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khó</a:t>
                </a:r>
                <a:r>
                  <a:rPr lang="en-US" dirty="0">
                    <a:solidFill>
                      <a:srgbClr val="231F20"/>
                    </a:solidFill>
                    <a:latin typeface="Times New Roman" panose="02020603050405020304" pitchFamily="18" charset="0"/>
                    <a:cs typeface="Times New Roman" panose="02020603050405020304" pitchFamily="18" charset="0"/>
                  </a:rPr>
                  <a:t> </a:t>
                </a:r>
                <a:r>
                  <a:rPr lang="en-US" dirty="0" err="1">
                    <a:solidFill>
                      <a:srgbClr val="231F20"/>
                    </a:solidFill>
                    <a:latin typeface="Times New Roman" panose="02020603050405020304" pitchFamily="18" charset="0"/>
                    <a:cs typeface="Times New Roman" panose="02020603050405020304" pitchFamily="18" charset="0"/>
                  </a:rPr>
                  <a:t>chịu</a:t>
                </a:r>
                <a:r>
                  <a:rPr lang="en-US" dirty="0">
                    <a:solidFill>
                      <a:srgbClr val="231F20"/>
                    </a:solidFill>
                    <a:latin typeface="Times New Roman" panose="02020603050405020304" pitchFamily="18" charset="0"/>
                    <a:cs typeface="Times New Roman" panose="02020603050405020304" pitchFamily="18" charset="0"/>
                  </a:rPr>
                  <a:t>.</a:t>
                </a:r>
                <a:endParaRPr dirty="0">
                  <a:solidFill>
                    <a:srgbClr val="231F20"/>
                  </a:solidFill>
                  <a:latin typeface="Times New Roman" panose="02020603050405020304" pitchFamily="18" charset="0"/>
                  <a:cs typeface="Times New Roman" panose="02020603050405020304" pitchFamily="18" charset="0"/>
                </a:endParaRPr>
              </a:p>
            </p:txBody>
          </p:sp>
          <p:sp>
            <p:nvSpPr>
              <p:cNvPr id="10" name="object 7"/>
              <p:cNvSpPr/>
              <p:nvPr/>
            </p:nvSpPr>
            <p:spPr>
              <a:xfrm>
                <a:off x="156542" y="1586800"/>
                <a:ext cx="158750" cy="318199"/>
              </a:xfrm>
              <a:custGeom>
                <a:avLst/>
                <a:gdLst/>
                <a:ahLst/>
                <a:cxnLst/>
                <a:rect l="l" t="t" r="r" b="b"/>
                <a:pathLst>
                  <a:path w="158750" h="182880">
                    <a:moveTo>
                      <a:pt x="0" y="0"/>
                    </a:moveTo>
                    <a:lnTo>
                      <a:pt x="0" y="182816"/>
                    </a:lnTo>
                    <a:lnTo>
                      <a:pt x="158318" y="91401"/>
                    </a:lnTo>
                    <a:lnTo>
                      <a:pt x="0" y="0"/>
                    </a:lnTo>
                    <a:close/>
                  </a:path>
                </a:pathLst>
              </a:custGeom>
              <a:solidFill>
                <a:srgbClr val="1F2D35"/>
              </a:solidFill>
            </p:spPr>
            <p:txBody>
              <a:bodyPr wrap="square" lIns="0" tIns="0" rIns="0" bIns="0" rtlCol="0"/>
              <a:lstStyle/>
              <a:p>
                <a:endParaRPr/>
              </a:p>
            </p:txBody>
          </p:sp>
        </p:grpSp>
        <p:sp>
          <p:nvSpPr>
            <p:cNvPr id="7" name="Rectangle 6"/>
            <p:cNvSpPr/>
            <p:nvPr/>
          </p:nvSpPr>
          <p:spPr>
            <a:xfrm>
              <a:off x="350313" y="1411069"/>
              <a:ext cx="8336485" cy="646331"/>
            </a:xfrm>
            <a:prstGeom prst="rect">
              <a:avLst/>
            </a:prstGeom>
          </p:spPr>
          <p:txBody>
            <a:bodyPr wrap="square">
              <a:spAutoFit/>
            </a:bodyPr>
            <a:lstStyle/>
            <a:p>
              <a:pPr marL="203835" marR="170815" algn="just">
                <a:lnSpc>
                  <a:spcPct val="100000"/>
                </a:lnSpc>
                <a:spcBef>
                  <a:spcPts val="414"/>
                </a:spcBef>
              </a:pPr>
              <a:r>
                <a:rPr lang="en-US" b="1" spc="-10" dirty="0">
                  <a:solidFill>
                    <a:srgbClr val="FFFFFF"/>
                  </a:solidFill>
                  <a:latin typeface="Times New Roman (Headings)"/>
                  <a:cs typeface="Tahoma"/>
                </a:rPr>
                <a:t>2</a:t>
              </a:r>
              <a:r>
                <a:rPr lang="vi-VN" b="1" spc="-10" dirty="0">
                  <a:solidFill>
                    <a:srgbClr val="FFFFFF"/>
                  </a:solidFill>
                  <a:latin typeface="Times New Roman (Headings)"/>
                  <a:cs typeface="Tahoma"/>
                </a:rPr>
                <a:t>. </a:t>
              </a:r>
              <a:r>
                <a:rPr lang="en-US" b="1" spc="-10" dirty="0" err="1">
                  <a:solidFill>
                    <a:srgbClr val="FFFFFF"/>
                  </a:solidFill>
                  <a:latin typeface="Times New Roman (Headings)"/>
                  <a:cs typeface="Tahoma"/>
                </a:rPr>
                <a:t>Sự</a:t>
              </a:r>
              <a:r>
                <a:rPr lang="en-US" b="1" spc="-10" dirty="0">
                  <a:solidFill>
                    <a:srgbClr val="FFFFFF"/>
                  </a:solidFill>
                  <a:latin typeface="Times New Roman (Headings)"/>
                  <a:cs typeface="Tahoma"/>
                </a:rPr>
                <a:t> </a:t>
              </a:r>
              <a:r>
                <a:rPr lang="en-US" b="1" spc="-10" dirty="0" err="1">
                  <a:solidFill>
                    <a:srgbClr val="FFFFFF"/>
                  </a:solidFill>
                  <a:latin typeface="Times New Roman (Headings)"/>
                  <a:cs typeface="Tahoma"/>
                </a:rPr>
                <a:t>khác</a:t>
              </a:r>
              <a:r>
                <a:rPr lang="en-US" b="1" spc="-10" dirty="0">
                  <a:solidFill>
                    <a:srgbClr val="FFFFFF"/>
                  </a:solidFill>
                  <a:latin typeface="Times New Roman (Headings)"/>
                  <a:cs typeface="Tahoma"/>
                </a:rPr>
                <a:t> </a:t>
              </a:r>
              <a:r>
                <a:rPr lang="en-US" b="1" spc="-10" dirty="0" err="1">
                  <a:solidFill>
                    <a:srgbClr val="FFFFFF"/>
                  </a:solidFill>
                  <a:latin typeface="Times New Roman (Headings)"/>
                  <a:cs typeface="Tahoma"/>
                </a:rPr>
                <a:t>biệt</a:t>
              </a:r>
              <a:r>
                <a:rPr lang="en-US" b="1" spc="-10" dirty="0">
                  <a:solidFill>
                    <a:srgbClr val="FFFFFF"/>
                  </a:solidFill>
                  <a:latin typeface="Times New Roman (Headings)"/>
                  <a:cs typeface="Tahoma"/>
                </a:rPr>
                <a:t> </a:t>
              </a:r>
              <a:r>
                <a:rPr lang="en-US" b="1" spc="-10" dirty="0" err="1">
                  <a:solidFill>
                    <a:srgbClr val="FFFFFF"/>
                  </a:solidFill>
                  <a:latin typeface="Times New Roman (Headings)"/>
                  <a:cs typeface="Tahoma"/>
                </a:rPr>
                <a:t>về</a:t>
              </a:r>
              <a:r>
                <a:rPr lang="en-US" b="1" spc="-10" dirty="0">
                  <a:solidFill>
                    <a:srgbClr val="FFFFFF"/>
                  </a:solidFill>
                  <a:latin typeface="Times New Roman (Headings)"/>
                  <a:cs typeface="Tahoma"/>
                </a:rPr>
                <a:t> </a:t>
              </a:r>
              <a:r>
                <a:rPr lang="en-US" b="1" spc="-10" dirty="0" err="1">
                  <a:solidFill>
                    <a:srgbClr val="FFFFFF"/>
                  </a:solidFill>
                  <a:latin typeface="Times New Roman (Headings)"/>
                  <a:cs typeface="Tahoma"/>
                </a:rPr>
                <a:t>độ</a:t>
              </a:r>
              <a:r>
                <a:rPr lang="en-US" b="1" spc="-10" dirty="0">
                  <a:solidFill>
                    <a:srgbClr val="FFFFFF"/>
                  </a:solidFill>
                  <a:latin typeface="Times New Roman (Headings)"/>
                  <a:cs typeface="Tahoma"/>
                </a:rPr>
                <a:t> </a:t>
              </a:r>
              <a:r>
                <a:rPr lang="en-US" b="1" spc="-10" dirty="0" err="1">
                  <a:solidFill>
                    <a:srgbClr val="FFFFFF"/>
                  </a:solidFill>
                  <a:latin typeface="Times New Roman (Headings)"/>
                  <a:cs typeface="Tahoma"/>
                </a:rPr>
                <a:t>bền</a:t>
              </a:r>
              <a:r>
                <a:rPr lang="en-US" b="1" spc="-10" dirty="0">
                  <a:solidFill>
                    <a:srgbClr val="FFFFFF"/>
                  </a:solidFill>
                  <a:latin typeface="Times New Roman (Headings)"/>
                  <a:cs typeface="Tahoma"/>
                </a:rPr>
                <a:t> </a:t>
              </a:r>
              <a:r>
                <a:rPr lang="en-US" b="1" spc="-10" dirty="0" err="1">
                  <a:solidFill>
                    <a:srgbClr val="FFFFFF"/>
                  </a:solidFill>
                  <a:latin typeface="Times New Roman (Headings)"/>
                  <a:cs typeface="Tahoma"/>
                </a:rPr>
                <a:t>của</a:t>
              </a:r>
              <a:r>
                <a:rPr lang="en-US" b="1" spc="-10" dirty="0">
                  <a:solidFill>
                    <a:srgbClr val="FFFFFF"/>
                  </a:solidFill>
                  <a:latin typeface="Times New Roman (Headings)"/>
                  <a:cs typeface="Tahoma"/>
                </a:rPr>
                <a:t> </a:t>
              </a:r>
              <a:r>
                <a:rPr lang="en-US" b="1" spc="-10" dirty="0" err="1">
                  <a:solidFill>
                    <a:srgbClr val="FFFFFF"/>
                  </a:solidFill>
                  <a:latin typeface="Times New Roman (Headings)"/>
                  <a:cs typeface="Tahoma"/>
                </a:rPr>
                <a:t>bể</a:t>
              </a:r>
              <a:r>
                <a:rPr lang="en-US" b="1" spc="-10" dirty="0">
                  <a:solidFill>
                    <a:srgbClr val="FFFFFF"/>
                  </a:solidFill>
                  <a:latin typeface="Times New Roman (Headings)"/>
                  <a:cs typeface="Tahoma"/>
                </a:rPr>
                <a:t> ROTO so </a:t>
              </a:r>
              <a:r>
                <a:rPr lang="en-US" b="1" spc="-10" dirty="0" err="1">
                  <a:solidFill>
                    <a:srgbClr val="FFFFFF"/>
                  </a:solidFill>
                  <a:latin typeface="Times New Roman (Headings)"/>
                  <a:cs typeface="Tahoma"/>
                </a:rPr>
                <a:t>với</a:t>
              </a:r>
              <a:r>
                <a:rPr lang="en-US" b="1" spc="-10" dirty="0">
                  <a:solidFill>
                    <a:srgbClr val="FFFFFF"/>
                  </a:solidFill>
                  <a:latin typeface="Times New Roman (Headings)"/>
                  <a:cs typeface="Tahoma"/>
                </a:rPr>
                <a:t> </a:t>
              </a:r>
              <a:r>
                <a:rPr lang="en-US" b="1" spc="-10" dirty="0" err="1">
                  <a:solidFill>
                    <a:srgbClr val="FFFFFF"/>
                  </a:solidFill>
                  <a:latin typeface="Times New Roman (Headings)"/>
                  <a:cs typeface="Tahoma"/>
                </a:rPr>
                <a:t>các</a:t>
              </a:r>
              <a:r>
                <a:rPr lang="en-US" b="1" spc="-10" dirty="0">
                  <a:solidFill>
                    <a:srgbClr val="FFFFFF"/>
                  </a:solidFill>
                  <a:latin typeface="Times New Roman (Headings)"/>
                  <a:cs typeface="Tahoma"/>
                </a:rPr>
                <a:t> </a:t>
              </a:r>
              <a:r>
                <a:rPr lang="en-US" b="1" spc="-10" dirty="0" err="1">
                  <a:solidFill>
                    <a:srgbClr val="FFFFFF"/>
                  </a:solidFill>
                  <a:latin typeface="Times New Roman (Headings)"/>
                  <a:cs typeface="Tahoma"/>
                </a:rPr>
                <a:t>sản</a:t>
              </a:r>
              <a:r>
                <a:rPr lang="en-US" b="1" spc="-10" dirty="0">
                  <a:solidFill>
                    <a:srgbClr val="FFFFFF"/>
                  </a:solidFill>
                  <a:latin typeface="Times New Roman (Headings)"/>
                  <a:cs typeface="Tahoma"/>
                </a:rPr>
                <a:t> </a:t>
              </a:r>
              <a:r>
                <a:rPr lang="en-US" b="1" spc="-10" dirty="0" err="1">
                  <a:solidFill>
                    <a:srgbClr val="FFFFFF"/>
                  </a:solidFill>
                  <a:latin typeface="Times New Roman (Headings)"/>
                  <a:cs typeface="Tahoma"/>
                </a:rPr>
                <a:t>phầm</a:t>
              </a:r>
              <a:r>
                <a:rPr lang="en-US" b="1" spc="-10" dirty="0">
                  <a:solidFill>
                    <a:srgbClr val="FFFFFF"/>
                  </a:solidFill>
                  <a:latin typeface="Times New Roman (Headings)"/>
                  <a:cs typeface="Tahoma"/>
                </a:rPr>
                <a:t> </a:t>
              </a:r>
              <a:r>
                <a:rPr lang="en-US" b="1" spc="-10" dirty="0" err="1">
                  <a:solidFill>
                    <a:srgbClr val="FFFFFF"/>
                  </a:solidFill>
                  <a:latin typeface="Times New Roman (Headings)"/>
                  <a:cs typeface="Tahoma"/>
                </a:rPr>
                <a:t>khác</a:t>
              </a:r>
              <a:r>
                <a:rPr lang="en-US" b="1" spc="-10" dirty="0">
                  <a:solidFill>
                    <a:srgbClr val="FFFFFF"/>
                  </a:solidFill>
                  <a:latin typeface="Times New Roman (Headings)"/>
                  <a:cs typeface="Tahoma"/>
                </a:rPr>
                <a:t> </a:t>
              </a:r>
              <a:r>
                <a:rPr lang="en-US" b="1" spc="-10" dirty="0" err="1">
                  <a:solidFill>
                    <a:srgbClr val="FFFFFF"/>
                  </a:solidFill>
                  <a:latin typeface="Times New Roman (Headings)"/>
                  <a:cs typeface="Tahoma"/>
                </a:rPr>
                <a:t>như</a:t>
              </a:r>
              <a:r>
                <a:rPr lang="en-US" b="1" spc="-10" dirty="0">
                  <a:solidFill>
                    <a:srgbClr val="FFFFFF"/>
                  </a:solidFill>
                  <a:latin typeface="Times New Roman (Headings)"/>
                  <a:cs typeface="Tahoma"/>
                </a:rPr>
                <a:t> </a:t>
              </a:r>
              <a:r>
                <a:rPr lang="en-US" b="1" spc="-10" dirty="0" err="1">
                  <a:solidFill>
                    <a:srgbClr val="FFFFFF"/>
                  </a:solidFill>
                  <a:latin typeface="Times New Roman (Headings)"/>
                  <a:cs typeface="Tahoma"/>
                </a:rPr>
                <a:t>thế</a:t>
              </a:r>
              <a:r>
                <a:rPr lang="en-US" b="1" spc="-10" dirty="0">
                  <a:solidFill>
                    <a:srgbClr val="FFFFFF"/>
                  </a:solidFill>
                  <a:latin typeface="Times New Roman (Headings)"/>
                  <a:cs typeface="Tahoma"/>
                </a:rPr>
                <a:t> </a:t>
              </a:r>
              <a:r>
                <a:rPr lang="en-US" b="1" spc="-10" dirty="0" err="1">
                  <a:solidFill>
                    <a:srgbClr val="FFFFFF"/>
                  </a:solidFill>
                  <a:latin typeface="Times New Roman (Headings)"/>
                  <a:cs typeface="Tahoma"/>
                </a:rPr>
                <a:t>nào</a:t>
              </a:r>
              <a:r>
                <a:rPr lang="vi-VN" b="1" spc="-10" dirty="0">
                  <a:solidFill>
                    <a:srgbClr val="FFFFFF"/>
                  </a:solidFill>
                  <a:latin typeface="Times New Roman (Headings)"/>
                  <a:cs typeface="Tahoma"/>
                </a:rPr>
                <a:t>?</a:t>
              </a:r>
            </a:p>
          </p:txBody>
        </p:sp>
      </p:gr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154615"/>
            <a:ext cx="9144000" cy="703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7476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838200" y="109835"/>
            <a:ext cx="7747634" cy="830997"/>
          </a:xfrm>
          <a:prstGeom prst="rect">
            <a:avLst/>
          </a:prstGeom>
          <a:noFill/>
        </p:spPr>
        <p:txBody>
          <a:bodyPr wrap="none" rtlCol="0">
            <a:spAutoFit/>
          </a:bodyPr>
          <a:lstStyle/>
          <a:p>
            <a:pPr algn="r"/>
            <a:r>
              <a:rPr lang="en-US" sz="2400" b="1" dirty="0" smtClean="0">
                <a:solidFill>
                  <a:schemeClr val="bg1"/>
                </a:solidFill>
                <a:latin typeface="Times New Roman" panose="02020603050405020304" pitchFamily="18" charset="0"/>
                <a:cs typeface="Times New Roman" panose="02020603050405020304" pitchFamily="18" charset="0"/>
              </a:rPr>
              <a:t>CÂU HỎI THƯỜNG GẶP VỀ</a:t>
            </a:r>
          </a:p>
          <a:p>
            <a:pPr algn="r"/>
            <a:r>
              <a:rPr lang="en-US" sz="2400" b="1" dirty="0" smtClean="0">
                <a:solidFill>
                  <a:schemeClr val="bg1"/>
                </a:solidFill>
                <a:latin typeface="Times New Roman" panose="02020603050405020304" pitchFamily="18" charset="0"/>
                <a:cs typeface="Times New Roman" panose="02020603050405020304" pitchFamily="18" charset="0"/>
              </a:rPr>
              <a:t>NHÀ VỆ SINH TỰ HOẠI VÀ BỂ TỰ HOẠI CỦA ROTO</a:t>
            </a:r>
            <a:endParaRPr lang="en-US" sz="2400" b="1" dirty="0">
              <a:solidFill>
                <a:schemeClr val="bg1"/>
              </a:solidFill>
              <a:latin typeface="Times New Roman" panose="02020603050405020304" pitchFamily="18" charset="0"/>
              <a:cs typeface="Times New Roman" panose="02020603050405020304" pitchFamily="18" charset="0"/>
            </a:endParaRPr>
          </a:p>
        </p:txBody>
      </p:sp>
      <p:grpSp>
        <p:nvGrpSpPr>
          <p:cNvPr id="4" name="Group 3"/>
          <p:cNvGrpSpPr/>
          <p:nvPr/>
        </p:nvGrpSpPr>
        <p:grpSpPr>
          <a:xfrm>
            <a:off x="156542" y="1284234"/>
            <a:ext cx="8766055" cy="3004575"/>
            <a:chOff x="156542" y="1284234"/>
            <a:chExt cx="8766055" cy="3004575"/>
          </a:xfrm>
        </p:grpSpPr>
        <p:grpSp>
          <p:nvGrpSpPr>
            <p:cNvPr id="6" name="Group 5"/>
            <p:cNvGrpSpPr/>
            <p:nvPr/>
          </p:nvGrpSpPr>
          <p:grpSpPr>
            <a:xfrm>
              <a:off x="156542" y="1284234"/>
              <a:ext cx="8766055" cy="3004575"/>
              <a:chOff x="156542" y="1284234"/>
              <a:chExt cx="7181647" cy="3004575"/>
            </a:xfrm>
          </p:grpSpPr>
          <p:sp>
            <p:nvSpPr>
              <p:cNvPr id="8" name="object 8"/>
              <p:cNvSpPr/>
              <p:nvPr/>
            </p:nvSpPr>
            <p:spPr>
              <a:xfrm>
                <a:off x="209680" y="1284234"/>
                <a:ext cx="7128509" cy="939013"/>
              </a:xfrm>
              <a:custGeom>
                <a:avLst/>
                <a:gdLst/>
                <a:ahLst/>
                <a:cxnLst/>
                <a:rect l="l" t="t" r="r" b="b"/>
                <a:pathLst>
                  <a:path w="7128509" h="321310">
                    <a:moveTo>
                      <a:pt x="7128268" y="321157"/>
                    </a:moveTo>
                    <a:lnTo>
                      <a:pt x="0" y="321157"/>
                    </a:lnTo>
                    <a:lnTo>
                      <a:pt x="0" y="0"/>
                    </a:lnTo>
                    <a:lnTo>
                      <a:pt x="7128268" y="0"/>
                    </a:lnTo>
                    <a:lnTo>
                      <a:pt x="7128268" y="321157"/>
                    </a:lnTo>
                    <a:close/>
                  </a:path>
                </a:pathLst>
              </a:custGeom>
              <a:solidFill>
                <a:srgbClr val="51A145"/>
              </a:solidFill>
            </p:spPr>
            <p:txBody>
              <a:bodyPr wrap="square" lIns="0" tIns="0" rIns="0" bIns="0" rtlCol="0"/>
              <a:lstStyle/>
              <a:p>
                <a:endParaRPr/>
              </a:p>
            </p:txBody>
          </p:sp>
          <p:sp>
            <p:nvSpPr>
              <p:cNvPr id="9" name="object 5"/>
              <p:cNvSpPr txBox="1"/>
              <p:nvPr/>
            </p:nvSpPr>
            <p:spPr>
              <a:xfrm>
                <a:off x="173277" y="2349817"/>
                <a:ext cx="7154545" cy="1938992"/>
              </a:xfrm>
              <a:prstGeom prst="rect">
                <a:avLst/>
              </a:prstGeom>
            </p:spPr>
            <p:txBody>
              <a:bodyPr vert="horz" wrap="square" lIns="0" tIns="0" rIns="0" bIns="0" rtlCol="0">
                <a:spAutoFit/>
              </a:bodyPr>
              <a:lstStyle/>
              <a:p>
                <a:pPr marL="298450" marR="5080" indent="-285750" algn="just">
                  <a:buFont typeface="Arial" panose="020B0604020202020204" pitchFamily="34" charset="0"/>
                  <a:buChar char="•"/>
                  <a:tabLst>
                    <a:tab pos="92075" algn="l"/>
                  </a:tabLst>
                </a:pPr>
                <a:r>
                  <a:rPr lang="vi-VN" dirty="0">
                    <a:solidFill>
                      <a:srgbClr val="231F20"/>
                    </a:solidFill>
                    <a:latin typeface="Times New Roman" panose="02020603050405020304" pitchFamily="18" charset="0"/>
                    <a:cs typeface="Times New Roman" panose="02020603050405020304" pitchFamily="18" charset="0"/>
                  </a:rPr>
                  <a:t>Đầu tư một nhà vệ sinh tự hoại với bể ROTO ít tốn kém hơn so với bạn nghĩ. Thực tế chi phí xây dựng lắp đặt một bồn  vệ sinh của ROTO ít hơn mua một chiếc điện thoại thông minh. Quan trọng hơn nữa, đầu tư vào bồn vệ sinh tự hoại  ROTO sẽ mang lại lợi ích cho nhiều năm tới.Khi bạn mang sự phát triển, sự thuận tiện, sự riêng tư , phẩm giá của của  gia đình mình ra so sánh –thì giá của một bể tự hoại ROTO là hoàn toàn phù hợp. Đối với các gia đình có ngân sách  eo hẹp, hãy hỏi các thợ xây để xây nhà vệ sinh có phần kết cấu bên trên đơn giản để tiết kiệm chi phí và có thể  nâng cấp sau nếu cần thiết.</a:t>
                </a:r>
              </a:p>
            </p:txBody>
          </p:sp>
          <p:sp>
            <p:nvSpPr>
              <p:cNvPr id="10" name="object 7"/>
              <p:cNvSpPr/>
              <p:nvPr/>
            </p:nvSpPr>
            <p:spPr>
              <a:xfrm>
                <a:off x="156542" y="1586800"/>
                <a:ext cx="158750" cy="318199"/>
              </a:xfrm>
              <a:custGeom>
                <a:avLst/>
                <a:gdLst/>
                <a:ahLst/>
                <a:cxnLst/>
                <a:rect l="l" t="t" r="r" b="b"/>
                <a:pathLst>
                  <a:path w="158750" h="182880">
                    <a:moveTo>
                      <a:pt x="0" y="0"/>
                    </a:moveTo>
                    <a:lnTo>
                      <a:pt x="0" y="182816"/>
                    </a:lnTo>
                    <a:lnTo>
                      <a:pt x="158318" y="91401"/>
                    </a:lnTo>
                    <a:lnTo>
                      <a:pt x="0" y="0"/>
                    </a:lnTo>
                    <a:close/>
                  </a:path>
                </a:pathLst>
              </a:custGeom>
              <a:solidFill>
                <a:srgbClr val="1F2D35"/>
              </a:solidFill>
            </p:spPr>
            <p:txBody>
              <a:bodyPr wrap="square" lIns="0" tIns="0" rIns="0" bIns="0" rtlCol="0"/>
              <a:lstStyle/>
              <a:p>
                <a:endParaRPr/>
              </a:p>
            </p:txBody>
          </p:sp>
        </p:grpSp>
        <p:sp>
          <p:nvSpPr>
            <p:cNvPr id="7" name="Rectangle 6"/>
            <p:cNvSpPr/>
            <p:nvPr/>
          </p:nvSpPr>
          <p:spPr>
            <a:xfrm>
              <a:off x="350313" y="1411069"/>
              <a:ext cx="8336485" cy="369332"/>
            </a:xfrm>
            <a:prstGeom prst="rect">
              <a:avLst/>
            </a:prstGeom>
          </p:spPr>
          <p:txBody>
            <a:bodyPr wrap="square">
              <a:spAutoFit/>
            </a:bodyPr>
            <a:lstStyle/>
            <a:p>
              <a:pPr marL="203835" marR="170815" algn="just">
                <a:lnSpc>
                  <a:spcPct val="100000"/>
                </a:lnSpc>
                <a:spcBef>
                  <a:spcPts val="414"/>
                </a:spcBef>
              </a:pPr>
              <a:r>
                <a:rPr lang="en-US" b="1" spc="-10" dirty="0" smtClean="0">
                  <a:solidFill>
                    <a:srgbClr val="FFFFFF"/>
                  </a:solidFill>
                  <a:latin typeface="Times New Roman (Headings)"/>
                  <a:cs typeface="Tahoma"/>
                </a:rPr>
                <a:t>3. </a:t>
              </a:r>
              <a:r>
                <a:rPr lang="en-US" b="1" spc="-10" dirty="0" err="1" smtClean="0">
                  <a:solidFill>
                    <a:srgbClr val="FFFFFF"/>
                  </a:solidFill>
                  <a:latin typeface="Times New Roman (Headings)"/>
                  <a:cs typeface="Tahoma"/>
                </a:rPr>
                <a:t>Bể</a:t>
              </a:r>
              <a:r>
                <a:rPr lang="en-US" b="1" spc="-10" dirty="0" smtClean="0">
                  <a:solidFill>
                    <a:srgbClr val="FFFFFF"/>
                  </a:solidFill>
                  <a:latin typeface="Times New Roman (Headings)"/>
                  <a:cs typeface="Tahoma"/>
                </a:rPr>
                <a:t> ROTO </a:t>
              </a:r>
              <a:r>
                <a:rPr lang="en-US" b="1" spc="-10" dirty="0" err="1" smtClean="0">
                  <a:solidFill>
                    <a:srgbClr val="FFFFFF"/>
                  </a:solidFill>
                  <a:latin typeface="Times New Roman (Headings)"/>
                  <a:cs typeface="Tahoma"/>
                </a:rPr>
                <a:t>có</a:t>
              </a:r>
              <a:r>
                <a:rPr lang="en-US" b="1" spc="-10" dirty="0" smtClean="0">
                  <a:solidFill>
                    <a:srgbClr val="FFFFFF"/>
                  </a:solidFill>
                  <a:latin typeface="Times New Roman (Headings)"/>
                  <a:cs typeface="Tahoma"/>
                </a:rPr>
                <a:t> </a:t>
              </a:r>
              <a:r>
                <a:rPr lang="en-US" b="1" spc="-10" dirty="0" err="1" smtClean="0">
                  <a:solidFill>
                    <a:srgbClr val="FFFFFF"/>
                  </a:solidFill>
                  <a:latin typeface="Times New Roman (Headings)"/>
                  <a:cs typeface="Tahoma"/>
                </a:rPr>
                <a:t>đắt</a:t>
              </a:r>
              <a:r>
                <a:rPr lang="en-US" b="1" spc="-10" dirty="0" smtClean="0">
                  <a:solidFill>
                    <a:srgbClr val="FFFFFF"/>
                  </a:solidFill>
                  <a:latin typeface="Times New Roman (Headings)"/>
                  <a:cs typeface="Tahoma"/>
                </a:rPr>
                <a:t> </a:t>
              </a:r>
              <a:r>
                <a:rPr lang="en-US" b="1" spc="-10" dirty="0" err="1" smtClean="0">
                  <a:solidFill>
                    <a:srgbClr val="FFFFFF"/>
                  </a:solidFill>
                  <a:latin typeface="Times New Roman (Headings)"/>
                  <a:cs typeface="Tahoma"/>
                </a:rPr>
                <a:t>không</a:t>
              </a:r>
              <a:r>
                <a:rPr lang="en-US" b="1" spc="-10" dirty="0" smtClean="0">
                  <a:solidFill>
                    <a:srgbClr val="FFFFFF"/>
                  </a:solidFill>
                  <a:latin typeface="Times New Roman (Headings)"/>
                  <a:cs typeface="Tahoma"/>
                </a:rPr>
                <a:t>?</a:t>
              </a:r>
              <a:endParaRPr lang="vi-VN" b="1" spc="-10" dirty="0">
                <a:solidFill>
                  <a:srgbClr val="FFFFFF"/>
                </a:solidFill>
                <a:latin typeface="Times New Roman (Headings)"/>
                <a:cs typeface="Tahoma"/>
              </a:endParaRPr>
            </a:p>
          </p:txBody>
        </p:sp>
      </p:gr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154615"/>
            <a:ext cx="9144000" cy="703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6751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838200" y="109835"/>
            <a:ext cx="7747634" cy="830997"/>
          </a:xfrm>
          <a:prstGeom prst="rect">
            <a:avLst/>
          </a:prstGeom>
          <a:noFill/>
        </p:spPr>
        <p:txBody>
          <a:bodyPr wrap="none" rtlCol="0">
            <a:spAutoFit/>
          </a:bodyPr>
          <a:lstStyle/>
          <a:p>
            <a:pPr algn="r"/>
            <a:r>
              <a:rPr lang="en-US" sz="2400" b="1" dirty="0" smtClean="0">
                <a:solidFill>
                  <a:schemeClr val="bg1"/>
                </a:solidFill>
                <a:latin typeface="Times New Roman" panose="02020603050405020304" pitchFamily="18" charset="0"/>
                <a:cs typeface="Times New Roman" panose="02020603050405020304" pitchFamily="18" charset="0"/>
              </a:rPr>
              <a:t>CÂU HỎI THƯỜNG GẶP VỀ</a:t>
            </a:r>
          </a:p>
          <a:p>
            <a:pPr algn="r"/>
            <a:r>
              <a:rPr lang="en-US" sz="2400" b="1" dirty="0" smtClean="0">
                <a:solidFill>
                  <a:schemeClr val="bg1"/>
                </a:solidFill>
                <a:latin typeface="Times New Roman" panose="02020603050405020304" pitchFamily="18" charset="0"/>
                <a:cs typeface="Times New Roman" panose="02020603050405020304" pitchFamily="18" charset="0"/>
              </a:rPr>
              <a:t>NHÀ VỆ SINH TỰ HOẠI VÀ BỂ TỰ HOẠI CỦA ROTO</a:t>
            </a:r>
            <a:endParaRPr lang="en-US" sz="2400" b="1" dirty="0">
              <a:solidFill>
                <a:schemeClr val="bg1"/>
              </a:solidFill>
              <a:latin typeface="Times New Roman" panose="02020603050405020304" pitchFamily="18" charset="0"/>
              <a:cs typeface="Times New Roman" panose="02020603050405020304" pitchFamily="18" charset="0"/>
            </a:endParaRPr>
          </a:p>
        </p:txBody>
      </p:sp>
      <p:grpSp>
        <p:nvGrpSpPr>
          <p:cNvPr id="4" name="Group 3"/>
          <p:cNvGrpSpPr/>
          <p:nvPr/>
        </p:nvGrpSpPr>
        <p:grpSpPr>
          <a:xfrm>
            <a:off x="156542" y="1284234"/>
            <a:ext cx="8766055" cy="2173579"/>
            <a:chOff x="156542" y="1284234"/>
            <a:chExt cx="8766055" cy="2173579"/>
          </a:xfrm>
        </p:grpSpPr>
        <p:grpSp>
          <p:nvGrpSpPr>
            <p:cNvPr id="6" name="Group 5"/>
            <p:cNvGrpSpPr/>
            <p:nvPr/>
          </p:nvGrpSpPr>
          <p:grpSpPr>
            <a:xfrm>
              <a:off x="156542" y="1284234"/>
              <a:ext cx="8766055" cy="2173579"/>
              <a:chOff x="156542" y="1284234"/>
              <a:chExt cx="7181647" cy="2173579"/>
            </a:xfrm>
          </p:grpSpPr>
          <p:sp>
            <p:nvSpPr>
              <p:cNvPr id="8" name="object 8"/>
              <p:cNvSpPr/>
              <p:nvPr/>
            </p:nvSpPr>
            <p:spPr>
              <a:xfrm>
                <a:off x="209680" y="1284234"/>
                <a:ext cx="7128509" cy="939013"/>
              </a:xfrm>
              <a:custGeom>
                <a:avLst/>
                <a:gdLst/>
                <a:ahLst/>
                <a:cxnLst/>
                <a:rect l="l" t="t" r="r" b="b"/>
                <a:pathLst>
                  <a:path w="7128509" h="321310">
                    <a:moveTo>
                      <a:pt x="7128268" y="321157"/>
                    </a:moveTo>
                    <a:lnTo>
                      <a:pt x="0" y="321157"/>
                    </a:lnTo>
                    <a:lnTo>
                      <a:pt x="0" y="0"/>
                    </a:lnTo>
                    <a:lnTo>
                      <a:pt x="7128268" y="0"/>
                    </a:lnTo>
                    <a:lnTo>
                      <a:pt x="7128268" y="321157"/>
                    </a:lnTo>
                    <a:close/>
                  </a:path>
                </a:pathLst>
              </a:custGeom>
              <a:solidFill>
                <a:srgbClr val="51A145"/>
              </a:solidFill>
            </p:spPr>
            <p:txBody>
              <a:bodyPr wrap="square" lIns="0" tIns="0" rIns="0" bIns="0" rtlCol="0"/>
              <a:lstStyle/>
              <a:p>
                <a:endParaRPr/>
              </a:p>
            </p:txBody>
          </p:sp>
          <p:sp>
            <p:nvSpPr>
              <p:cNvPr id="9" name="object 5"/>
              <p:cNvSpPr txBox="1"/>
              <p:nvPr/>
            </p:nvSpPr>
            <p:spPr>
              <a:xfrm>
                <a:off x="173277" y="2349817"/>
                <a:ext cx="7154545" cy="1107996"/>
              </a:xfrm>
              <a:prstGeom prst="rect">
                <a:avLst/>
              </a:prstGeom>
            </p:spPr>
            <p:txBody>
              <a:bodyPr vert="horz" wrap="square" lIns="0" tIns="0" rIns="0" bIns="0" rtlCol="0">
                <a:spAutoFit/>
              </a:bodyPr>
              <a:lstStyle/>
              <a:p>
                <a:pPr marL="298450" marR="5080" indent="-285750" algn="just">
                  <a:buFont typeface="Arial" panose="020B0604020202020204" pitchFamily="34" charset="0"/>
                  <a:buChar char="•"/>
                  <a:tabLst>
                    <a:tab pos="92075" algn="l"/>
                  </a:tabLst>
                </a:pPr>
                <a:r>
                  <a:rPr lang="vi-VN" dirty="0">
                    <a:solidFill>
                      <a:srgbClr val="231F20"/>
                    </a:solidFill>
                    <a:latin typeface="Times New Roman" panose="02020603050405020304" pitchFamily="18" charset="0"/>
                    <a:cs typeface="Times New Roman" panose="02020603050405020304" pitchFamily="18" charset="0"/>
                  </a:rPr>
                  <a:t>Truyền thống gia đình rất quan trọng, trừ khi nó đe dọa sức khỏe của cả gia đình. Xây dựng một nhà vệ sinh tự hoại  với bồn ROTO sẽ bảo vệ phẩm giá và sự riêng tư của phái nữ trong gia đình. </a:t>
                </a:r>
                <a:r>
                  <a:rPr lang="vi-VN" dirty="0">
                    <a:solidFill>
                      <a:srgbClr val="231F20"/>
                    </a:solidFill>
                    <a:latin typeface="Times New Roman" panose="02020603050405020304" pitchFamily="18" charset="0"/>
                    <a:cs typeface="Times New Roman" panose="02020603050405020304" pitchFamily="18" charset="0"/>
                  </a:rPr>
                  <a:t>Bể ROTO không chỉ tạo nên sự </a:t>
                </a:r>
                <a:r>
                  <a:rPr lang="vi-VN" dirty="0" smtClean="0">
                    <a:solidFill>
                      <a:srgbClr val="231F20"/>
                    </a:solidFill>
                    <a:latin typeface="Times New Roman" panose="02020603050405020304" pitchFamily="18" charset="0"/>
                    <a:cs typeface="Times New Roman" panose="02020603050405020304" pitchFamily="18" charset="0"/>
                  </a:rPr>
                  <a:t>thoải </a:t>
                </a:r>
                <a:r>
                  <a:rPr lang="vi-VN" dirty="0">
                    <a:solidFill>
                      <a:srgbClr val="231F20"/>
                    </a:solidFill>
                    <a:latin typeface="Times New Roman" panose="02020603050405020304" pitchFamily="18" charset="0"/>
                    <a:cs typeface="Times New Roman" panose="02020603050405020304" pitchFamily="18" charset="0"/>
                  </a:rPr>
                  <a:t>mái tiện nghi cho gia đình bạn mà còn tạo nên một hình ảnh đẹp mà bạn muốn tự hào khoe với khách khi đến chơi </a:t>
                </a:r>
                <a:r>
                  <a:rPr lang="vi-VN" dirty="0">
                    <a:solidFill>
                      <a:srgbClr val="231F20"/>
                    </a:solidFill>
                    <a:latin typeface="Times New Roman" panose="02020603050405020304" pitchFamily="18" charset="0"/>
                    <a:cs typeface="Times New Roman" panose="02020603050405020304" pitchFamily="18" charset="0"/>
                  </a:rPr>
                  <a:t>nhà.</a:t>
                </a:r>
                <a:endParaRPr lang="vi-VN" dirty="0">
                  <a:solidFill>
                    <a:srgbClr val="231F20"/>
                  </a:solidFill>
                  <a:latin typeface="Times New Roman" panose="02020603050405020304" pitchFamily="18" charset="0"/>
                  <a:cs typeface="Times New Roman" panose="02020603050405020304" pitchFamily="18" charset="0"/>
                </a:endParaRPr>
              </a:p>
            </p:txBody>
          </p:sp>
          <p:sp>
            <p:nvSpPr>
              <p:cNvPr id="10" name="object 7"/>
              <p:cNvSpPr/>
              <p:nvPr/>
            </p:nvSpPr>
            <p:spPr>
              <a:xfrm>
                <a:off x="156542" y="1586800"/>
                <a:ext cx="158750" cy="318199"/>
              </a:xfrm>
              <a:custGeom>
                <a:avLst/>
                <a:gdLst/>
                <a:ahLst/>
                <a:cxnLst/>
                <a:rect l="l" t="t" r="r" b="b"/>
                <a:pathLst>
                  <a:path w="158750" h="182880">
                    <a:moveTo>
                      <a:pt x="0" y="0"/>
                    </a:moveTo>
                    <a:lnTo>
                      <a:pt x="0" y="182816"/>
                    </a:lnTo>
                    <a:lnTo>
                      <a:pt x="158318" y="91401"/>
                    </a:lnTo>
                    <a:lnTo>
                      <a:pt x="0" y="0"/>
                    </a:lnTo>
                    <a:close/>
                  </a:path>
                </a:pathLst>
              </a:custGeom>
              <a:solidFill>
                <a:srgbClr val="1F2D35"/>
              </a:solidFill>
            </p:spPr>
            <p:txBody>
              <a:bodyPr wrap="square" lIns="0" tIns="0" rIns="0" bIns="0" rtlCol="0"/>
              <a:lstStyle/>
              <a:p>
                <a:endParaRPr/>
              </a:p>
            </p:txBody>
          </p:sp>
        </p:grpSp>
        <p:sp>
          <p:nvSpPr>
            <p:cNvPr id="7" name="Rectangle 6"/>
            <p:cNvSpPr/>
            <p:nvPr/>
          </p:nvSpPr>
          <p:spPr>
            <a:xfrm>
              <a:off x="350313" y="1411069"/>
              <a:ext cx="8336485" cy="646331"/>
            </a:xfrm>
            <a:prstGeom prst="rect">
              <a:avLst/>
            </a:prstGeom>
          </p:spPr>
          <p:txBody>
            <a:bodyPr wrap="square">
              <a:spAutoFit/>
            </a:bodyPr>
            <a:lstStyle/>
            <a:p>
              <a:pPr marL="203835" marR="170815" algn="just">
                <a:lnSpc>
                  <a:spcPct val="100000"/>
                </a:lnSpc>
                <a:spcBef>
                  <a:spcPts val="414"/>
                </a:spcBef>
              </a:pPr>
              <a:r>
                <a:rPr lang="en-US" b="1" spc="-10" dirty="0" smtClean="0">
                  <a:solidFill>
                    <a:srgbClr val="FFFFFF"/>
                  </a:solidFill>
                  <a:latin typeface="Times New Roman (Headings)"/>
                  <a:cs typeface="Tahoma"/>
                </a:rPr>
                <a:t>4. Gia </a:t>
              </a:r>
              <a:r>
                <a:rPr lang="en-US" b="1" spc="-10" dirty="0" err="1" smtClean="0">
                  <a:solidFill>
                    <a:srgbClr val="FFFFFF"/>
                  </a:solidFill>
                  <a:latin typeface="Times New Roman (Headings)"/>
                  <a:cs typeface="Tahoma"/>
                </a:rPr>
                <a:t>đình</a:t>
              </a:r>
              <a:r>
                <a:rPr lang="en-US" b="1" spc="-10" dirty="0" smtClean="0">
                  <a:solidFill>
                    <a:srgbClr val="FFFFFF"/>
                  </a:solidFill>
                  <a:latin typeface="Times New Roman (Headings)"/>
                  <a:cs typeface="Tahoma"/>
                </a:rPr>
                <a:t> </a:t>
              </a:r>
              <a:r>
                <a:rPr lang="en-US" b="1" spc="-10" dirty="0" err="1" smtClean="0">
                  <a:solidFill>
                    <a:srgbClr val="FFFFFF"/>
                  </a:solidFill>
                  <a:latin typeface="Times New Roman (Headings)"/>
                  <a:cs typeface="Tahoma"/>
                </a:rPr>
                <a:t>tôi</a:t>
              </a:r>
              <a:r>
                <a:rPr lang="en-US" b="1" spc="-10" dirty="0" smtClean="0">
                  <a:solidFill>
                    <a:srgbClr val="FFFFFF"/>
                  </a:solidFill>
                  <a:latin typeface="Times New Roman (Headings)"/>
                  <a:cs typeface="Tahoma"/>
                </a:rPr>
                <a:t> </a:t>
              </a:r>
              <a:r>
                <a:rPr lang="en-US" b="1" spc="-10" dirty="0" err="1" smtClean="0">
                  <a:solidFill>
                    <a:srgbClr val="FFFFFF"/>
                  </a:solidFill>
                  <a:latin typeface="Times New Roman (Headings)"/>
                  <a:cs typeface="Tahoma"/>
                </a:rPr>
                <a:t>đã</a:t>
              </a:r>
              <a:r>
                <a:rPr lang="en-US" b="1" spc="-10" dirty="0" smtClean="0">
                  <a:solidFill>
                    <a:srgbClr val="FFFFFF"/>
                  </a:solidFill>
                  <a:latin typeface="Times New Roman (Headings)"/>
                  <a:cs typeface="Tahoma"/>
                </a:rPr>
                <a:t> </a:t>
              </a:r>
              <a:r>
                <a:rPr lang="en-US" b="1" spc="-10" dirty="0" err="1" smtClean="0">
                  <a:solidFill>
                    <a:srgbClr val="FFFFFF"/>
                  </a:solidFill>
                  <a:latin typeface="Times New Roman (Headings)"/>
                  <a:cs typeface="Tahoma"/>
                </a:rPr>
                <a:t>sử</a:t>
              </a:r>
              <a:r>
                <a:rPr lang="en-US" b="1" spc="-10" dirty="0" smtClean="0">
                  <a:solidFill>
                    <a:srgbClr val="FFFFFF"/>
                  </a:solidFill>
                  <a:latin typeface="Times New Roman (Headings)"/>
                  <a:cs typeface="Tahoma"/>
                </a:rPr>
                <a:t> </a:t>
              </a:r>
              <a:r>
                <a:rPr lang="en-US" b="1" spc="-10" dirty="0" err="1" smtClean="0">
                  <a:solidFill>
                    <a:srgbClr val="FFFFFF"/>
                  </a:solidFill>
                  <a:latin typeface="Times New Roman (Headings)"/>
                  <a:cs typeface="Tahoma"/>
                </a:rPr>
                <a:t>dụng</a:t>
              </a:r>
              <a:r>
                <a:rPr lang="en-US" b="1" spc="-10" dirty="0" smtClean="0">
                  <a:solidFill>
                    <a:srgbClr val="FFFFFF"/>
                  </a:solidFill>
                  <a:latin typeface="Times New Roman (Headings)"/>
                  <a:cs typeface="Tahoma"/>
                </a:rPr>
                <a:t> “</a:t>
              </a:r>
              <a:r>
                <a:rPr lang="en-US" b="1" spc="-10" dirty="0" err="1" smtClean="0">
                  <a:solidFill>
                    <a:srgbClr val="FFFFFF"/>
                  </a:solidFill>
                  <a:latin typeface="Times New Roman (Headings)"/>
                  <a:cs typeface="Tahoma"/>
                </a:rPr>
                <a:t>cầu</a:t>
              </a:r>
              <a:r>
                <a:rPr lang="en-US" b="1" spc="-10" dirty="0" smtClean="0">
                  <a:solidFill>
                    <a:srgbClr val="FFFFFF"/>
                  </a:solidFill>
                  <a:latin typeface="Times New Roman (Headings)"/>
                  <a:cs typeface="Tahoma"/>
                </a:rPr>
                <a:t> </a:t>
              </a:r>
              <a:r>
                <a:rPr lang="en-US" b="1" spc="-10" dirty="0" err="1" smtClean="0">
                  <a:solidFill>
                    <a:srgbClr val="FFFFFF"/>
                  </a:solidFill>
                  <a:latin typeface="Times New Roman (Headings)"/>
                  <a:cs typeface="Tahoma"/>
                </a:rPr>
                <a:t>cá</a:t>
              </a:r>
              <a:r>
                <a:rPr lang="en-US" b="1" spc="-10" dirty="0" smtClean="0">
                  <a:solidFill>
                    <a:srgbClr val="FFFFFF"/>
                  </a:solidFill>
                  <a:latin typeface="Times New Roman (Headings)"/>
                  <a:cs typeface="Tahoma"/>
                </a:rPr>
                <a:t>” </a:t>
              </a:r>
              <a:r>
                <a:rPr lang="en-US" b="1" spc="-10" dirty="0" err="1" smtClean="0">
                  <a:solidFill>
                    <a:srgbClr val="FFFFFF"/>
                  </a:solidFill>
                  <a:latin typeface="Times New Roman (Headings)"/>
                  <a:cs typeface="Tahoma"/>
                </a:rPr>
                <a:t>trong</a:t>
              </a:r>
              <a:r>
                <a:rPr lang="en-US" b="1" spc="-10" dirty="0" smtClean="0">
                  <a:solidFill>
                    <a:srgbClr val="FFFFFF"/>
                  </a:solidFill>
                  <a:latin typeface="Times New Roman (Headings)"/>
                  <a:cs typeface="Tahoma"/>
                </a:rPr>
                <a:t> 3 </a:t>
              </a:r>
              <a:r>
                <a:rPr lang="en-US" b="1" spc="-10" dirty="0" err="1" smtClean="0">
                  <a:solidFill>
                    <a:srgbClr val="FFFFFF"/>
                  </a:solidFill>
                  <a:latin typeface="Times New Roman (Headings)"/>
                  <a:cs typeface="Tahoma"/>
                </a:rPr>
                <a:t>thế</a:t>
              </a:r>
              <a:r>
                <a:rPr lang="en-US" b="1" spc="-10" dirty="0" smtClean="0">
                  <a:solidFill>
                    <a:srgbClr val="FFFFFF"/>
                  </a:solidFill>
                  <a:latin typeface="Times New Roman (Headings)"/>
                  <a:cs typeface="Tahoma"/>
                </a:rPr>
                <a:t> </a:t>
              </a:r>
              <a:r>
                <a:rPr lang="en-US" b="1" spc="-10" dirty="0" err="1" smtClean="0">
                  <a:solidFill>
                    <a:srgbClr val="FFFFFF"/>
                  </a:solidFill>
                  <a:latin typeface="Times New Roman (Headings)"/>
                  <a:cs typeface="Tahoma"/>
                </a:rPr>
                <a:t>hệ</a:t>
              </a:r>
              <a:r>
                <a:rPr lang="en-US" b="1" spc="-10" dirty="0" smtClean="0">
                  <a:solidFill>
                    <a:srgbClr val="FFFFFF"/>
                  </a:solidFill>
                  <a:latin typeface="Times New Roman (Headings)"/>
                  <a:cs typeface="Tahoma"/>
                </a:rPr>
                <a:t> </a:t>
              </a:r>
              <a:r>
                <a:rPr lang="en-US" b="1" spc="-10" dirty="0" err="1" smtClean="0">
                  <a:solidFill>
                    <a:srgbClr val="FFFFFF"/>
                  </a:solidFill>
                  <a:latin typeface="Times New Roman (Headings)"/>
                  <a:cs typeface="Tahoma"/>
                </a:rPr>
                <a:t>liên</a:t>
              </a:r>
              <a:r>
                <a:rPr lang="en-US" b="1" spc="-10" dirty="0" smtClean="0">
                  <a:solidFill>
                    <a:srgbClr val="FFFFFF"/>
                  </a:solidFill>
                  <a:latin typeface="Times New Roman (Headings)"/>
                  <a:cs typeface="Tahoma"/>
                </a:rPr>
                <a:t> </a:t>
              </a:r>
              <a:r>
                <a:rPr lang="en-US" b="1" spc="-10" dirty="0" err="1" smtClean="0">
                  <a:solidFill>
                    <a:srgbClr val="FFFFFF"/>
                  </a:solidFill>
                  <a:latin typeface="Times New Roman (Headings)"/>
                  <a:cs typeface="Tahoma"/>
                </a:rPr>
                <a:t>tiếp</a:t>
              </a:r>
              <a:r>
                <a:rPr lang="en-US" b="1" spc="-10" dirty="0" smtClean="0">
                  <a:solidFill>
                    <a:srgbClr val="FFFFFF"/>
                  </a:solidFill>
                  <a:latin typeface="Times New Roman (Headings)"/>
                  <a:cs typeface="Tahoma"/>
                </a:rPr>
                <a:t>, </a:t>
              </a:r>
              <a:r>
                <a:rPr lang="en-US" b="1" spc="-10" dirty="0" err="1" smtClean="0">
                  <a:solidFill>
                    <a:srgbClr val="FFFFFF"/>
                  </a:solidFill>
                  <a:latin typeface="Times New Roman (Headings)"/>
                  <a:cs typeface="Tahoma"/>
                </a:rPr>
                <a:t>tại</a:t>
              </a:r>
              <a:r>
                <a:rPr lang="en-US" b="1" spc="-10" dirty="0" smtClean="0">
                  <a:solidFill>
                    <a:srgbClr val="FFFFFF"/>
                  </a:solidFill>
                  <a:latin typeface="Times New Roman (Headings)"/>
                  <a:cs typeface="Tahoma"/>
                </a:rPr>
                <a:t> </a:t>
              </a:r>
              <a:r>
                <a:rPr lang="en-US" b="1" spc="-10" dirty="0" err="1" smtClean="0">
                  <a:solidFill>
                    <a:srgbClr val="FFFFFF"/>
                  </a:solidFill>
                  <a:latin typeface="Times New Roman (Headings)"/>
                  <a:cs typeface="Tahoma"/>
                </a:rPr>
                <a:t>sao</a:t>
              </a:r>
              <a:r>
                <a:rPr lang="en-US" b="1" spc="-10" dirty="0" smtClean="0">
                  <a:solidFill>
                    <a:srgbClr val="FFFFFF"/>
                  </a:solidFill>
                  <a:latin typeface="Times New Roman (Headings)"/>
                  <a:cs typeface="Tahoma"/>
                </a:rPr>
                <a:t> </a:t>
              </a:r>
              <a:r>
                <a:rPr lang="en-US" b="1" spc="-10" dirty="0" err="1" smtClean="0">
                  <a:solidFill>
                    <a:srgbClr val="FFFFFF"/>
                  </a:solidFill>
                  <a:latin typeface="Times New Roman (Headings)"/>
                  <a:cs typeface="Tahoma"/>
                </a:rPr>
                <a:t>chúng</a:t>
              </a:r>
              <a:r>
                <a:rPr lang="en-US" b="1" spc="-10" dirty="0" smtClean="0">
                  <a:solidFill>
                    <a:srgbClr val="FFFFFF"/>
                  </a:solidFill>
                  <a:latin typeface="Times New Roman (Headings)"/>
                  <a:cs typeface="Tahoma"/>
                </a:rPr>
                <a:t> </a:t>
              </a:r>
              <a:r>
                <a:rPr lang="en-US" b="1" spc="-10" dirty="0" err="1" smtClean="0">
                  <a:solidFill>
                    <a:srgbClr val="FFFFFF"/>
                  </a:solidFill>
                  <a:latin typeface="Times New Roman (Headings)"/>
                  <a:cs typeface="Tahoma"/>
                </a:rPr>
                <a:t>tôi</a:t>
              </a:r>
              <a:r>
                <a:rPr lang="en-US" b="1" spc="-10" dirty="0" smtClean="0">
                  <a:solidFill>
                    <a:srgbClr val="FFFFFF"/>
                  </a:solidFill>
                  <a:latin typeface="Times New Roman (Headings)"/>
                  <a:cs typeface="Tahoma"/>
                </a:rPr>
                <a:t> </a:t>
              </a:r>
              <a:r>
                <a:rPr lang="en-US" b="1" spc="-10" dirty="0" err="1" smtClean="0">
                  <a:solidFill>
                    <a:srgbClr val="FFFFFF"/>
                  </a:solidFill>
                  <a:latin typeface="Times New Roman (Headings)"/>
                  <a:cs typeface="Tahoma"/>
                </a:rPr>
                <a:t>phải</a:t>
              </a:r>
              <a:r>
                <a:rPr lang="en-US" b="1" spc="-10" dirty="0" smtClean="0">
                  <a:solidFill>
                    <a:srgbClr val="FFFFFF"/>
                  </a:solidFill>
                  <a:latin typeface="Times New Roman (Headings)"/>
                  <a:cs typeface="Tahoma"/>
                </a:rPr>
                <a:t> </a:t>
              </a:r>
              <a:r>
                <a:rPr lang="en-US" b="1" spc="-10" dirty="0" err="1" smtClean="0">
                  <a:solidFill>
                    <a:srgbClr val="FFFFFF"/>
                  </a:solidFill>
                  <a:latin typeface="Times New Roman (Headings)"/>
                  <a:cs typeface="Tahoma"/>
                </a:rPr>
                <a:t>thay</a:t>
              </a:r>
              <a:r>
                <a:rPr lang="en-US" b="1" spc="-10" dirty="0" smtClean="0">
                  <a:solidFill>
                    <a:srgbClr val="FFFFFF"/>
                  </a:solidFill>
                  <a:latin typeface="Times New Roman (Headings)"/>
                  <a:cs typeface="Tahoma"/>
                </a:rPr>
                <a:t> </a:t>
              </a:r>
              <a:r>
                <a:rPr lang="en-US" b="1" spc="-10" dirty="0" err="1" smtClean="0">
                  <a:solidFill>
                    <a:srgbClr val="FFFFFF"/>
                  </a:solidFill>
                  <a:latin typeface="Times New Roman (Headings)"/>
                  <a:cs typeface="Tahoma"/>
                </a:rPr>
                <a:t>đổi</a:t>
              </a:r>
              <a:r>
                <a:rPr lang="en-US" b="1" spc="-10" dirty="0" smtClean="0">
                  <a:solidFill>
                    <a:srgbClr val="FFFFFF"/>
                  </a:solidFill>
                  <a:latin typeface="Times New Roman (Headings)"/>
                  <a:cs typeface="Tahoma"/>
                </a:rPr>
                <a:t>?</a:t>
              </a:r>
              <a:endParaRPr lang="vi-VN" b="1" spc="-10" dirty="0">
                <a:solidFill>
                  <a:srgbClr val="FFFFFF"/>
                </a:solidFill>
                <a:latin typeface="Times New Roman (Headings)"/>
                <a:cs typeface="Tahoma"/>
              </a:endParaRPr>
            </a:p>
          </p:txBody>
        </p:sp>
      </p:gr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154615"/>
            <a:ext cx="9144000" cy="703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7571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838200" y="109835"/>
            <a:ext cx="7747634" cy="830997"/>
          </a:xfrm>
          <a:prstGeom prst="rect">
            <a:avLst/>
          </a:prstGeom>
          <a:noFill/>
        </p:spPr>
        <p:txBody>
          <a:bodyPr wrap="none" rtlCol="0">
            <a:spAutoFit/>
          </a:bodyPr>
          <a:lstStyle/>
          <a:p>
            <a:pPr algn="r"/>
            <a:r>
              <a:rPr lang="en-US" sz="2400" b="1" dirty="0" smtClean="0">
                <a:solidFill>
                  <a:schemeClr val="bg1"/>
                </a:solidFill>
                <a:latin typeface="Times New Roman" panose="02020603050405020304" pitchFamily="18" charset="0"/>
                <a:cs typeface="Times New Roman" panose="02020603050405020304" pitchFamily="18" charset="0"/>
              </a:rPr>
              <a:t>CÂU HỎI THƯỜNG GẶP VỀ</a:t>
            </a:r>
          </a:p>
          <a:p>
            <a:pPr algn="r"/>
            <a:r>
              <a:rPr lang="en-US" sz="2400" b="1" dirty="0" smtClean="0">
                <a:solidFill>
                  <a:schemeClr val="bg1"/>
                </a:solidFill>
                <a:latin typeface="Times New Roman" panose="02020603050405020304" pitchFamily="18" charset="0"/>
                <a:cs typeface="Times New Roman" panose="02020603050405020304" pitchFamily="18" charset="0"/>
              </a:rPr>
              <a:t>NHÀ VỆ SINH TỰ HOẠI VÀ BỂ TỰ HOẠI CỦA ROTO</a:t>
            </a:r>
            <a:endParaRPr lang="en-US" sz="2400" b="1" dirty="0">
              <a:solidFill>
                <a:schemeClr val="bg1"/>
              </a:solidFill>
              <a:latin typeface="Times New Roman" panose="02020603050405020304" pitchFamily="18" charset="0"/>
              <a:cs typeface="Times New Roman" panose="02020603050405020304" pitchFamily="18" charset="0"/>
            </a:endParaRPr>
          </a:p>
        </p:txBody>
      </p:sp>
      <p:grpSp>
        <p:nvGrpSpPr>
          <p:cNvPr id="4" name="Group 3"/>
          <p:cNvGrpSpPr/>
          <p:nvPr/>
        </p:nvGrpSpPr>
        <p:grpSpPr>
          <a:xfrm>
            <a:off x="156542" y="1284234"/>
            <a:ext cx="8766055" cy="1896580"/>
            <a:chOff x="156542" y="1284234"/>
            <a:chExt cx="8766055" cy="1896580"/>
          </a:xfrm>
        </p:grpSpPr>
        <p:grpSp>
          <p:nvGrpSpPr>
            <p:cNvPr id="6" name="Group 5"/>
            <p:cNvGrpSpPr/>
            <p:nvPr/>
          </p:nvGrpSpPr>
          <p:grpSpPr>
            <a:xfrm>
              <a:off x="156542" y="1284234"/>
              <a:ext cx="8766055" cy="1896580"/>
              <a:chOff x="156542" y="1284234"/>
              <a:chExt cx="7181647" cy="1896580"/>
            </a:xfrm>
          </p:grpSpPr>
          <p:sp>
            <p:nvSpPr>
              <p:cNvPr id="8" name="object 8"/>
              <p:cNvSpPr/>
              <p:nvPr/>
            </p:nvSpPr>
            <p:spPr>
              <a:xfrm>
                <a:off x="209680" y="1284234"/>
                <a:ext cx="7128509" cy="939013"/>
              </a:xfrm>
              <a:custGeom>
                <a:avLst/>
                <a:gdLst/>
                <a:ahLst/>
                <a:cxnLst/>
                <a:rect l="l" t="t" r="r" b="b"/>
                <a:pathLst>
                  <a:path w="7128509" h="321310">
                    <a:moveTo>
                      <a:pt x="7128268" y="321157"/>
                    </a:moveTo>
                    <a:lnTo>
                      <a:pt x="0" y="321157"/>
                    </a:lnTo>
                    <a:lnTo>
                      <a:pt x="0" y="0"/>
                    </a:lnTo>
                    <a:lnTo>
                      <a:pt x="7128268" y="0"/>
                    </a:lnTo>
                    <a:lnTo>
                      <a:pt x="7128268" y="321157"/>
                    </a:lnTo>
                    <a:close/>
                  </a:path>
                </a:pathLst>
              </a:custGeom>
              <a:solidFill>
                <a:srgbClr val="51A145"/>
              </a:solidFill>
            </p:spPr>
            <p:txBody>
              <a:bodyPr wrap="square" lIns="0" tIns="0" rIns="0" bIns="0" rtlCol="0"/>
              <a:lstStyle/>
              <a:p>
                <a:endParaRPr/>
              </a:p>
            </p:txBody>
          </p:sp>
          <p:sp>
            <p:nvSpPr>
              <p:cNvPr id="9" name="object 5"/>
              <p:cNvSpPr txBox="1"/>
              <p:nvPr/>
            </p:nvSpPr>
            <p:spPr>
              <a:xfrm>
                <a:off x="173277" y="2349817"/>
                <a:ext cx="7154545" cy="830997"/>
              </a:xfrm>
              <a:prstGeom prst="rect">
                <a:avLst/>
              </a:prstGeom>
            </p:spPr>
            <p:txBody>
              <a:bodyPr vert="horz" wrap="square" lIns="0" tIns="0" rIns="0" bIns="0" rtlCol="0">
                <a:spAutoFit/>
              </a:bodyPr>
              <a:lstStyle/>
              <a:p>
                <a:pPr marL="298450" marR="5080" indent="-285750" algn="just">
                  <a:lnSpc>
                    <a:spcPct val="100000"/>
                  </a:lnSpc>
                  <a:buFont typeface="Arial" panose="020B0604020202020204" pitchFamily="34" charset="0"/>
                  <a:buChar char="•"/>
                </a:pPr>
                <a:r>
                  <a:rPr lang="vi-VN" dirty="0">
                    <a:solidFill>
                      <a:srgbClr val="231F20"/>
                    </a:solidFill>
                    <a:latin typeface="Times New Roman" panose="02020603050405020304" pitchFamily="18" charset="0"/>
                    <a:cs typeface="Times New Roman" panose="02020603050405020304" pitchFamily="18" charset="0"/>
                  </a:rPr>
                  <a:t>Mỗi ngày bạn trì hoãn sẽ đe dọa đến phẩm giá và sự riêng tư của phái nữ trong gia đình bạn. </a:t>
                </a:r>
                <a:r>
                  <a:rPr lang="vi-VN" dirty="0">
                    <a:solidFill>
                      <a:srgbClr val="231F20"/>
                    </a:solidFill>
                    <a:latin typeface="Times New Roman" panose="02020603050405020304" pitchFamily="18" charset="0"/>
                    <a:cs typeface="Times New Roman" panose="02020603050405020304" pitchFamily="18" charset="0"/>
                  </a:rPr>
                  <a:t>Dự án cải tạo nhà </a:t>
                </a:r>
                <a:r>
                  <a:rPr lang="vi-VN" dirty="0" smtClean="0">
                    <a:solidFill>
                      <a:srgbClr val="231F20"/>
                    </a:solidFill>
                    <a:latin typeface="Times New Roman" panose="02020603050405020304" pitchFamily="18" charset="0"/>
                    <a:cs typeface="Times New Roman" panose="02020603050405020304" pitchFamily="18" charset="0"/>
                  </a:rPr>
                  <a:t>quy </a:t>
                </a:r>
                <a:r>
                  <a:rPr lang="vi-VN" dirty="0">
                    <a:solidFill>
                      <a:srgbClr val="231F20"/>
                    </a:solidFill>
                    <a:latin typeface="Times New Roman" panose="02020603050405020304" pitchFamily="18" charset="0"/>
                    <a:cs typeface="Times New Roman" panose="02020603050405020304" pitchFamily="18" charset="0"/>
                  </a:rPr>
                  <a:t>mô lớn mất nhiều năm để lên kế hoạch, trong khi bể ROTO có thể được lắp đặt trong một vài ngày vì lợi ích ngay </a:t>
                </a:r>
                <a:r>
                  <a:rPr lang="vi-VN" dirty="0" smtClean="0">
                    <a:solidFill>
                      <a:srgbClr val="231F20"/>
                    </a:solidFill>
                    <a:latin typeface="Times New Roman" panose="02020603050405020304" pitchFamily="18" charset="0"/>
                    <a:cs typeface="Times New Roman" panose="02020603050405020304" pitchFamily="18" charset="0"/>
                  </a:rPr>
                  <a:t>tức </a:t>
                </a:r>
                <a:r>
                  <a:rPr lang="vi-VN" dirty="0">
                    <a:solidFill>
                      <a:srgbClr val="231F20"/>
                    </a:solidFill>
                    <a:latin typeface="Times New Roman" panose="02020603050405020304" pitchFamily="18" charset="0"/>
                    <a:cs typeface="Times New Roman" panose="02020603050405020304" pitchFamily="18" charset="0"/>
                  </a:rPr>
                  <a:t>thì cho gia đình bạn</a:t>
                </a:r>
                <a:r>
                  <a:rPr lang="vi-VN" spc="75" dirty="0">
                    <a:solidFill>
                      <a:srgbClr val="231F20"/>
                    </a:solidFill>
                    <a:latin typeface="+mj-lt"/>
                    <a:cs typeface="Arial"/>
                  </a:rPr>
                  <a:t>.</a:t>
                </a:r>
                <a:endParaRPr lang="vi-VN" dirty="0">
                  <a:latin typeface="+mj-lt"/>
                  <a:cs typeface="Arial"/>
                </a:endParaRPr>
              </a:p>
            </p:txBody>
          </p:sp>
          <p:sp>
            <p:nvSpPr>
              <p:cNvPr id="10" name="object 7"/>
              <p:cNvSpPr/>
              <p:nvPr/>
            </p:nvSpPr>
            <p:spPr>
              <a:xfrm>
                <a:off x="156542" y="1586800"/>
                <a:ext cx="158750" cy="318199"/>
              </a:xfrm>
              <a:custGeom>
                <a:avLst/>
                <a:gdLst/>
                <a:ahLst/>
                <a:cxnLst/>
                <a:rect l="l" t="t" r="r" b="b"/>
                <a:pathLst>
                  <a:path w="158750" h="182880">
                    <a:moveTo>
                      <a:pt x="0" y="0"/>
                    </a:moveTo>
                    <a:lnTo>
                      <a:pt x="0" y="182816"/>
                    </a:lnTo>
                    <a:lnTo>
                      <a:pt x="158318" y="91401"/>
                    </a:lnTo>
                    <a:lnTo>
                      <a:pt x="0" y="0"/>
                    </a:lnTo>
                    <a:close/>
                  </a:path>
                </a:pathLst>
              </a:custGeom>
              <a:solidFill>
                <a:srgbClr val="1F2D35"/>
              </a:solidFill>
            </p:spPr>
            <p:txBody>
              <a:bodyPr wrap="square" lIns="0" tIns="0" rIns="0" bIns="0" rtlCol="0"/>
              <a:lstStyle/>
              <a:p>
                <a:endParaRPr/>
              </a:p>
            </p:txBody>
          </p:sp>
        </p:grpSp>
        <p:sp>
          <p:nvSpPr>
            <p:cNvPr id="7" name="Rectangle 6"/>
            <p:cNvSpPr/>
            <p:nvPr/>
          </p:nvSpPr>
          <p:spPr>
            <a:xfrm>
              <a:off x="350313" y="1411069"/>
              <a:ext cx="8336485" cy="646331"/>
            </a:xfrm>
            <a:prstGeom prst="rect">
              <a:avLst/>
            </a:prstGeom>
          </p:spPr>
          <p:txBody>
            <a:bodyPr wrap="square">
              <a:spAutoFit/>
            </a:bodyPr>
            <a:lstStyle/>
            <a:p>
              <a:pPr marL="203835" marR="170815" algn="just">
                <a:lnSpc>
                  <a:spcPct val="100000"/>
                </a:lnSpc>
                <a:spcBef>
                  <a:spcPts val="414"/>
                </a:spcBef>
              </a:pPr>
              <a:r>
                <a:rPr lang="en-US" b="1" spc="-10" dirty="0">
                  <a:solidFill>
                    <a:srgbClr val="FFFFFF"/>
                  </a:solidFill>
                  <a:latin typeface="Times New Roman (Headings)"/>
                  <a:cs typeface="Tahoma"/>
                </a:rPr>
                <a:t>5</a:t>
              </a:r>
              <a:r>
                <a:rPr lang="en-US" b="1" spc="-10" dirty="0" smtClean="0">
                  <a:solidFill>
                    <a:srgbClr val="FFFFFF"/>
                  </a:solidFill>
                  <a:latin typeface="Times New Roman (Headings)"/>
                  <a:cs typeface="Tahoma"/>
                </a:rPr>
                <a:t>. </a:t>
              </a:r>
              <a:r>
                <a:rPr lang="en-US" b="1" spc="-10" dirty="0" err="1" smtClean="0">
                  <a:solidFill>
                    <a:srgbClr val="FFFFFF"/>
                  </a:solidFill>
                  <a:latin typeface="Times New Roman (Headings)"/>
                  <a:cs typeface="Tahoma"/>
                </a:rPr>
                <a:t>Tại</a:t>
              </a:r>
              <a:r>
                <a:rPr lang="en-US" b="1" spc="-10" dirty="0" smtClean="0">
                  <a:solidFill>
                    <a:srgbClr val="FFFFFF"/>
                  </a:solidFill>
                  <a:latin typeface="Times New Roman (Headings)"/>
                  <a:cs typeface="Tahoma"/>
                </a:rPr>
                <a:t> </a:t>
              </a:r>
              <a:r>
                <a:rPr lang="en-US" b="1" spc="-10" dirty="0" err="1" smtClean="0">
                  <a:solidFill>
                    <a:srgbClr val="FFFFFF"/>
                  </a:solidFill>
                  <a:latin typeface="Times New Roman (Headings)"/>
                  <a:cs typeface="Tahoma"/>
                </a:rPr>
                <a:t>sao</a:t>
              </a:r>
              <a:r>
                <a:rPr lang="en-US" b="1" spc="-10" dirty="0" smtClean="0">
                  <a:solidFill>
                    <a:srgbClr val="FFFFFF"/>
                  </a:solidFill>
                  <a:latin typeface="Times New Roman (Headings)"/>
                  <a:cs typeface="Tahoma"/>
                </a:rPr>
                <a:t> </a:t>
              </a:r>
              <a:r>
                <a:rPr lang="en-US" b="1" spc="-10" dirty="0" err="1" smtClean="0">
                  <a:solidFill>
                    <a:srgbClr val="FFFFFF"/>
                  </a:solidFill>
                  <a:latin typeface="Times New Roman (Headings)"/>
                  <a:cs typeface="Tahoma"/>
                </a:rPr>
                <a:t>tôi</a:t>
              </a:r>
              <a:r>
                <a:rPr lang="en-US" b="1" spc="-10" dirty="0" smtClean="0">
                  <a:solidFill>
                    <a:srgbClr val="FFFFFF"/>
                  </a:solidFill>
                  <a:latin typeface="Times New Roman (Headings)"/>
                  <a:cs typeface="Tahoma"/>
                </a:rPr>
                <a:t> </a:t>
              </a:r>
              <a:r>
                <a:rPr lang="en-US" b="1" spc="-10" dirty="0" err="1" smtClean="0">
                  <a:solidFill>
                    <a:srgbClr val="FFFFFF"/>
                  </a:solidFill>
                  <a:latin typeface="Times New Roman (Headings)"/>
                  <a:cs typeface="Tahoma"/>
                </a:rPr>
                <a:t>nên</a:t>
              </a:r>
              <a:r>
                <a:rPr lang="en-US" b="1" spc="-10" dirty="0" smtClean="0">
                  <a:solidFill>
                    <a:srgbClr val="FFFFFF"/>
                  </a:solidFill>
                  <a:latin typeface="Times New Roman (Headings)"/>
                  <a:cs typeface="Tahoma"/>
                </a:rPr>
                <a:t> </a:t>
              </a:r>
              <a:r>
                <a:rPr lang="en-US" b="1" spc="-10" dirty="0" err="1" smtClean="0">
                  <a:solidFill>
                    <a:srgbClr val="FFFFFF"/>
                  </a:solidFill>
                  <a:latin typeface="Times New Roman (Headings)"/>
                  <a:cs typeface="Tahoma"/>
                </a:rPr>
                <a:t>sử</a:t>
              </a:r>
              <a:r>
                <a:rPr lang="en-US" b="1" spc="-10" dirty="0" smtClean="0">
                  <a:solidFill>
                    <a:srgbClr val="FFFFFF"/>
                  </a:solidFill>
                  <a:latin typeface="Times New Roman (Headings)"/>
                  <a:cs typeface="Tahoma"/>
                </a:rPr>
                <a:t> </a:t>
              </a:r>
              <a:r>
                <a:rPr lang="en-US" b="1" spc="-10" dirty="0" err="1" smtClean="0">
                  <a:solidFill>
                    <a:srgbClr val="FFFFFF"/>
                  </a:solidFill>
                  <a:latin typeface="Times New Roman (Headings)"/>
                  <a:cs typeface="Tahoma"/>
                </a:rPr>
                <a:t>dụng</a:t>
              </a:r>
              <a:r>
                <a:rPr lang="en-US" b="1" spc="-10" dirty="0" smtClean="0">
                  <a:solidFill>
                    <a:srgbClr val="FFFFFF"/>
                  </a:solidFill>
                  <a:latin typeface="Times New Roman (Headings)"/>
                  <a:cs typeface="Tahoma"/>
                </a:rPr>
                <a:t> </a:t>
              </a:r>
              <a:r>
                <a:rPr lang="en-US" b="1" spc="-10" dirty="0" err="1" smtClean="0">
                  <a:solidFill>
                    <a:srgbClr val="FFFFFF"/>
                  </a:solidFill>
                  <a:latin typeface="Times New Roman (Headings)"/>
                  <a:cs typeface="Tahoma"/>
                </a:rPr>
                <a:t>bồn</a:t>
              </a:r>
              <a:r>
                <a:rPr lang="en-US" b="1" spc="-10" dirty="0" smtClean="0">
                  <a:solidFill>
                    <a:srgbClr val="FFFFFF"/>
                  </a:solidFill>
                  <a:latin typeface="Times New Roman (Headings)"/>
                  <a:cs typeface="Tahoma"/>
                </a:rPr>
                <a:t> </a:t>
              </a:r>
              <a:r>
                <a:rPr lang="en-US" b="1" spc="-10" dirty="0" err="1" smtClean="0">
                  <a:solidFill>
                    <a:srgbClr val="FFFFFF"/>
                  </a:solidFill>
                  <a:latin typeface="Times New Roman (Headings)"/>
                  <a:cs typeface="Tahoma"/>
                </a:rPr>
                <a:t>tự</a:t>
              </a:r>
              <a:r>
                <a:rPr lang="en-US" b="1" spc="-10" dirty="0" smtClean="0">
                  <a:solidFill>
                    <a:srgbClr val="FFFFFF"/>
                  </a:solidFill>
                  <a:latin typeface="Times New Roman (Headings)"/>
                  <a:cs typeface="Tahoma"/>
                </a:rPr>
                <a:t> </a:t>
              </a:r>
              <a:r>
                <a:rPr lang="en-US" b="1" spc="-10" dirty="0" err="1" smtClean="0">
                  <a:solidFill>
                    <a:srgbClr val="FFFFFF"/>
                  </a:solidFill>
                  <a:latin typeface="Times New Roman (Headings)"/>
                  <a:cs typeface="Tahoma"/>
                </a:rPr>
                <a:t>hoại</a:t>
              </a:r>
              <a:r>
                <a:rPr lang="en-US" b="1" spc="-10" dirty="0" smtClean="0">
                  <a:solidFill>
                    <a:srgbClr val="FFFFFF"/>
                  </a:solidFill>
                  <a:latin typeface="Times New Roman (Headings)"/>
                  <a:cs typeface="Tahoma"/>
                </a:rPr>
                <a:t> </a:t>
              </a:r>
              <a:r>
                <a:rPr lang="en-US" b="1" spc="-10" dirty="0" err="1" smtClean="0">
                  <a:solidFill>
                    <a:srgbClr val="FFFFFF"/>
                  </a:solidFill>
                  <a:latin typeface="Times New Roman (Headings)"/>
                  <a:cs typeface="Tahoma"/>
                </a:rPr>
                <a:t>ngày</a:t>
              </a:r>
              <a:r>
                <a:rPr lang="en-US" b="1" spc="-10" dirty="0" smtClean="0">
                  <a:solidFill>
                    <a:srgbClr val="FFFFFF"/>
                  </a:solidFill>
                  <a:latin typeface="Times New Roman (Headings)"/>
                  <a:cs typeface="Tahoma"/>
                </a:rPr>
                <a:t> </a:t>
              </a:r>
              <a:r>
                <a:rPr lang="en-US" b="1" spc="-10" dirty="0" err="1" smtClean="0">
                  <a:solidFill>
                    <a:srgbClr val="FFFFFF"/>
                  </a:solidFill>
                  <a:latin typeface="Times New Roman (Headings)"/>
                  <a:cs typeface="Tahoma"/>
                </a:rPr>
                <a:t>hôm</a:t>
              </a:r>
              <a:r>
                <a:rPr lang="en-US" b="1" spc="-10" dirty="0" smtClean="0">
                  <a:solidFill>
                    <a:srgbClr val="FFFFFF"/>
                  </a:solidFill>
                  <a:latin typeface="Times New Roman (Headings)"/>
                  <a:cs typeface="Tahoma"/>
                </a:rPr>
                <a:t> nay </a:t>
              </a:r>
              <a:r>
                <a:rPr lang="en-US" b="1" spc="-10" dirty="0" err="1" smtClean="0">
                  <a:solidFill>
                    <a:srgbClr val="FFFFFF"/>
                  </a:solidFill>
                  <a:latin typeface="Times New Roman (Headings)"/>
                  <a:cs typeface="Tahoma"/>
                </a:rPr>
                <a:t>khi</a:t>
              </a:r>
              <a:r>
                <a:rPr lang="en-US" b="1" spc="-10" dirty="0" smtClean="0">
                  <a:solidFill>
                    <a:srgbClr val="FFFFFF"/>
                  </a:solidFill>
                  <a:latin typeface="Times New Roman (Headings)"/>
                  <a:cs typeface="Tahoma"/>
                </a:rPr>
                <a:t> </a:t>
              </a:r>
              <a:r>
                <a:rPr lang="en-US" b="1" spc="-10" dirty="0" err="1" smtClean="0">
                  <a:solidFill>
                    <a:srgbClr val="FFFFFF"/>
                  </a:solidFill>
                  <a:latin typeface="Times New Roman (Headings)"/>
                  <a:cs typeface="Tahoma"/>
                </a:rPr>
                <a:t>tôi</a:t>
              </a:r>
              <a:r>
                <a:rPr lang="en-US" b="1" spc="-10" dirty="0" smtClean="0">
                  <a:solidFill>
                    <a:srgbClr val="FFFFFF"/>
                  </a:solidFill>
                  <a:latin typeface="Times New Roman (Headings)"/>
                  <a:cs typeface="Tahoma"/>
                </a:rPr>
                <a:t> </a:t>
              </a:r>
              <a:r>
                <a:rPr lang="en-US" b="1" spc="-10" dirty="0" err="1" smtClean="0">
                  <a:solidFill>
                    <a:srgbClr val="FFFFFF"/>
                  </a:solidFill>
                  <a:latin typeface="Times New Roman (Headings)"/>
                  <a:cs typeface="Tahoma"/>
                </a:rPr>
                <a:t>có</a:t>
              </a:r>
              <a:r>
                <a:rPr lang="en-US" b="1" spc="-10" dirty="0" smtClean="0">
                  <a:solidFill>
                    <a:srgbClr val="FFFFFF"/>
                  </a:solidFill>
                  <a:latin typeface="Times New Roman (Headings)"/>
                  <a:cs typeface="Tahoma"/>
                </a:rPr>
                <a:t> </a:t>
              </a:r>
              <a:r>
                <a:rPr lang="en-US" b="1" spc="-10" dirty="0" err="1" smtClean="0">
                  <a:solidFill>
                    <a:srgbClr val="FFFFFF"/>
                  </a:solidFill>
                  <a:latin typeface="Times New Roman (Headings)"/>
                  <a:cs typeface="Tahoma"/>
                </a:rPr>
                <a:t>thể</a:t>
              </a:r>
              <a:r>
                <a:rPr lang="en-US" b="1" spc="-10" dirty="0" smtClean="0">
                  <a:solidFill>
                    <a:srgbClr val="FFFFFF"/>
                  </a:solidFill>
                  <a:latin typeface="Times New Roman (Headings)"/>
                  <a:cs typeface="Tahoma"/>
                </a:rPr>
                <a:t> </a:t>
              </a:r>
              <a:r>
                <a:rPr lang="en-US" b="1" spc="-10" dirty="0" err="1" smtClean="0">
                  <a:solidFill>
                    <a:srgbClr val="FFFFFF"/>
                  </a:solidFill>
                  <a:latin typeface="Times New Roman (Headings)"/>
                  <a:cs typeface="Tahoma"/>
                </a:rPr>
                <a:t>chờ</a:t>
              </a:r>
              <a:r>
                <a:rPr lang="en-US" b="1" spc="-10" dirty="0" smtClean="0">
                  <a:solidFill>
                    <a:srgbClr val="FFFFFF"/>
                  </a:solidFill>
                  <a:latin typeface="Times New Roman (Headings)"/>
                  <a:cs typeface="Tahoma"/>
                </a:rPr>
                <a:t> </a:t>
              </a:r>
              <a:r>
                <a:rPr lang="en-US" b="1" spc="-10" dirty="0" err="1" smtClean="0">
                  <a:solidFill>
                    <a:srgbClr val="FFFFFF"/>
                  </a:solidFill>
                  <a:latin typeface="Times New Roman (Headings)"/>
                  <a:cs typeface="Tahoma"/>
                </a:rPr>
                <a:t>tới</a:t>
              </a:r>
              <a:r>
                <a:rPr lang="en-US" b="1" spc="-10" dirty="0" smtClean="0">
                  <a:solidFill>
                    <a:srgbClr val="FFFFFF"/>
                  </a:solidFill>
                  <a:latin typeface="Times New Roman (Headings)"/>
                  <a:cs typeface="Tahoma"/>
                </a:rPr>
                <a:t> </a:t>
              </a:r>
              <a:r>
                <a:rPr lang="en-US" b="1" spc="-10" dirty="0" err="1" smtClean="0">
                  <a:solidFill>
                    <a:srgbClr val="FFFFFF"/>
                  </a:solidFill>
                  <a:latin typeface="Times New Roman (Headings)"/>
                  <a:cs typeface="Tahoma"/>
                </a:rPr>
                <a:t>khi</a:t>
              </a:r>
              <a:r>
                <a:rPr lang="en-US" b="1" spc="-10" dirty="0" smtClean="0">
                  <a:solidFill>
                    <a:srgbClr val="FFFFFF"/>
                  </a:solidFill>
                  <a:latin typeface="Times New Roman (Headings)"/>
                  <a:cs typeface="Tahoma"/>
                </a:rPr>
                <a:t> </a:t>
              </a:r>
              <a:r>
                <a:rPr lang="en-US" b="1" spc="-10" dirty="0" err="1" smtClean="0">
                  <a:solidFill>
                    <a:srgbClr val="FFFFFF"/>
                  </a:solidFill>
                  <a:latin typeface="Times New Roman (Headings)"/>
                  <a:cs typeface="Tahoma"/>
                </a:rPr>
                <a:t>tôi</a:t>
              </a:r>
              <a:r>
                <a:rPr lang="en-US" b="1" spc="-10" dirty="0" smtClean="0">
                  <a:solidFill>
                    <a:srgbClr val="FFFFFF"/>
                  </a:solidFill>
                  <a:latin typeface="Times New Roman (Headings)"/>
                  <a:cs typeface="Tahoma"/>
                </a:rPr>
                <a:t> </a:t>
              </a:r>
              <a:r>
                <a:rPr lang="en-US" b="1" spc="-10" dirty="0" err="1" smtClean="0">
                  <a:solidFill>
                    <a:srgbClr val="FFFFFF"/>
                  </a:solidFill>
                  <a:latin typeface="Times New Roman (Headings)"/>
                  <a:cs typeface="Tahoma"/>
                </a:rPr>
                <a:t>sửa</a:t>
              </a:r>
              <a:r>
                <a:rPr lang="en-US" b="1" spc="-10" dirty="0" smtClean="0">
                  <a:solidFill>
                    <a:srgbClr val="FFFFFF"/>
                  </a:solidFill>
                  <a:latin typeface="Times New Roman (Headings)"/>
                  <a:cs typeface="Tahoma"/>
                </a:rPr>
                <a:t> nhà </a:t>
              </a:r>
              <a:r>
                <a:rPr lang="en-US" b="1" spc="-10" dirty="0" err="1" smtClean="0">
                  <a:solidFill>
                    <a:srgbClr val="FFFFFF"/>
                  </a:solidFill>
                  <a:latin typeface="Times New Roman (Headings)"/>
                  <a:cs typeface="Tahoma"/>
                </a:rPr>
                <a:t>trong</a:t>
              </a:r>
              <a:r>
                <a:rPr lang="en-US" b="1" spc="-10" dirty="0" smtClean="0">
                  <a:solidFill>
                    <a:srgbClr val="FFFFFF"/>
                  </a:solidFill>
                  <a:latin typeface="Times New Roman (Headings)"/>
                  <a:cs typeface="Tahoma"/>
                </a:rPr>
                <a:t> </a:t>
              </a:r>
              <a:r>
                <a:rPr lang="en-US" b="1" spc="-10" dirty="0" err="1" smtClean="0">
                  <a:solidFill>
                    <a:srgbClr val="FFFFFF"/>
                  </a:solidFill>
                  <a:latin typeface="Times New Roman (Headings)"/>
                  <a:cs typeface="Tahoma"/>
                </a:rPr>
                <a:t>năm</a:t>
              </a:r>
              <a:r>
                <a:rPr lang="en-US" b="1" spc="-10" dirty="0" smtClean="0">
                  <a:solidFill>
                    <a:srgbClr val="FFFFFF"/>
                  </a:solidFill>
                  <a:latin typeface="Times New Roman (Headings)"/>
                  <a:cs typeface="Tahoma"/>
                </a:rPr>
                <a:t> </a:t>
              </a:r>
              <a:r>
                <a:rPr lang="en-US" b="1" spc="-10" dirty="0" err="1" smtClean="0">
                  <a:solidFill>
                    <a:srgbClr val="FFFFFF"/>
                  </a:solidFill>
                  <a:latin typeface="Times New Roman (Headings)"/>
                  <a:cs typeface="Tahoma"/>
                </a:rPr>
                <a:t>tới</a:t>
              </a:r>
              <a:r>
                <a:rPr lang="en-US" b="1" spc="-10" dirty="0" smtClean="0">
                  <a:solidFill>
                    <a:srgbClr val="FFFFFF"/>
                  </a:solidFill>
                  <a:latin typeface="Times New Roman (Headings)"/>
                  <a:cs typeface="Tahoma"/>
                </a:rPr>
                <a:t>?</a:t>
              </a:r>
              <a:endParaRPr lang="vi-VN" b="1" spc="-10" dirty="0">
                <a:solidFill>
                  <a:srgbClr val="FFFFFF"/>
                </a:solidFill>
                <a:latin typeface="Times New Roman (Headings)"/>
                <a:cs typeface="Tahoma"/>
              </a:endParaRPr>
            </a:p>
          </p:txBody>
        </p:sp>
      </p:gr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154615"/>
            <a:ext cx="9144000" cy="703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5283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TotalTime>
  <Words>926</Words>
  <Application>Microsoft Office PowerPoint</Application>
  <PresentationFormat>On-screen Show (4:3)</PresentationFormat>
  <Paragraphs>29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 Nguyen Phan</dc:creator>
  <cp:lastModifiedBy>Tu, Nguyen Phan</cp:lastModifiedBy>
  <cp:revision>39</cp:revision>
  <dcterms:created xsi:type="dcterms:W3CDTF">2006-08-16T00:00:00Z</dcterms:created>
  <dcterms:modified xsi:type="dcterms:W3CDTF">2016-12-08T11:21:26Z</dcterms:modified>
</cp:coreProperties>
</file>