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>
        <p:scale>
          <a:sx n="66" d="100"/>
          <a:sy n="66" d="100"/>
        </p:scale>
        <p:origin x="-1494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PSI – ROTO design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/>
          <a:p>
            <a:pPr algn="l"/>
            <a:r>
              <a:rPr lang="en-US" dirty="0" smtClean="0"/>
              <a:t>Last updated: </a:t>
            </a:r>
            <a:fld id="{08B1FB10-AF37-45E5-90C2-3BA0D501AB7B}" type="datetime3">
              <a:rPr lang="en-US" smtClean="0"/>
              <a:pPr algn="l"/>
              <a:t>20 November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Note - Reminder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282079" y="2967335"/>
            <a:ext cx="4579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Coming soon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227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Note – Create Reminder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282079" y="2967335"/>
            <a:ext cx="4579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Coming soon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46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Note – Calendar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282079" y="2967335"/>
            <a:ext cx="4579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Coming soon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99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Contact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282079" y="2967335"/>
            <a:ext cx="4579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Coming soon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330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Setting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282079" y="2967335"/>
            <a:ext cx="4579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Coming soon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43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Icon</a:t>
            </a:r>
            <a:endParaRPr lang="en-US" sz="3600" dirty="0"/>
          </a:p>
        </p:txBody>
      </p:sp>
      <p:pic>
        <p:nvPicPr>
          <p:cNvPr id="1026" name="Picture 2" descr="E:\Working\FreeLancer\PSI\SOURCE_CODE\PSIApp\document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24257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Working\FreeLancer\PSI\SOURCE_CODE\PSIApp\document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90572"/>
            <a:ext cx="1871828" cy="187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Working\FreeLancer\PSI\SOURCE_CODE\PSIApp\document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736850"/>
            <a:ext cx="1212850" cy="121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Working\FreeLancer\PSI\SOURCE_CODE\PSIApp\document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162" y="3220730"/>
            <a:ext cx="752238" cy="75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Working\FreeLancer\PSI\SOURCE_CODE\PSIApp\document\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867" y="3505199"/>
            <a:ext cx="486913" cy="48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0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Splash screen</a:t>
            </a:r>
            <a:endParaRPr lang="en-US" sz="3600" dirty="0"/>
          </a:p>
        </p:txBody>
      </p:sp>
      <p:pic>
        <p:nvPicPr>
          <p:cNvPr id="2050" name="Picture 2" descr="E:\Working\FreeLancer\PSI\SOURCE_CODE\PSIApp\document\splash scre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325755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6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Introduction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62000"/>
            <a:ext cx="3276600" cy="5825067"/>
          </a:xfrm>
        </p:spPr>
      </p:pic>
    </p:spTree>
    <p:extLst>
      <p:ext uri="{BB962C8B-B14F-4D97-AF65-F5344CB8AC3E}">
        <p14:creationId xmlns:p14="http://schemas.microsoft.com/office/powerpoint/2010/main" val="7096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Introduction - slide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62000"/>
            <a:ext cx="3171825" cy="5638800"/>
          </a:xfrm>
        </p:spPr>
      </p:pic>
    </p:spTree>
    <p:extLst>
      <p:ext uri="{BB962C8B-B14F-4D97-AF65-F5344CB8AC3E}">
        <p14:creationId xmlns:p14="http://schemas.microsoft.com/office/powerpoint/2010/main" val="27396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Introduction - video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282079" y="2967335"/>
            <a:ext cx="4579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Coming soon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Note - layout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61999"/>
            <a:ext cx="3276600" cy="5825067"/>
          </a:xfrm>
        </p:spPr>
      </p:pic>
    </p:spTree>
    <p:extLst>
      <p:ext uri="{BB962C8B-B14F-4D97-AF65-F5344CB8AC3E}">
        <p14:creationId xmlns:p14="http://schemas.microsoft.com/office/powerpoint/2010/main" val="4354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Note - Note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00"/>
            <a:ext cx="3214687" cy="5715000"/>
          </a:xfrm>
        </p:spPr>
      </p:pic>
    </p:spTree>
    <p:extLst>
      <p:ext uri="{BB962C8B-B14F-4D97-AF65-F5344CB8AC3E}">
        <p14:creationId xmlns:p14="http://schemas.microsoft.com/office/powerpoint/2010/main" val="19060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Note – Create Note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282079" y="2967335"/>
            <a:ext cx="4579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Coming soon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53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55</Words>
  <Application>Microsoft Office PowerPoint</Application>
  <PresentationFormat>On-screen Show (4:3)</PresentationFormat>
  <Paragraphs>22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PSI – ROTO design layout</vt:lpstr>
      <vt:lpstr>Icon</vt:lpstr>
      <vt:lpstr>Splash screen</vt:lpstr>
      <vt:lpstr>Introduction</vt:lpstr>
      <vt:lpstr>Introduction - slide</vt:lpstr>
      <vt:lpstr>Introduction - video</vt:lpstr>
      <vt:lpstr>Note - layout</vt:lpstr>
      <vt:lpstr>Note - Note</vt:lpstr>
      <vt:lpstr>Note – Create Note</vt:lpstr>
      <vt:lpstr>Note - Reminder</vt:lpstr>
      <vt:lpstr>Note – Create Reminder</vt:lpstr>
      <vt:lpstr>Note – Calendar</vt:lpstr>
      <vt:lpstr>Contact</vt:lpstr>
      <vt:lpstr>Setting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 – ROTO design layout</dc:title>
  <dc:creator>odinnguyen</dc:creator>
  <cp:lastModifiedBy>ismail - [2010]</cp:lastModifiedBy>
  <cp:revision>10</cp:revision>
  <dcterms:created xsi:type="dcterms:W3CDTF">2006-08-16T00:00:00Z</dcterms:created>
  <dcterms:modified xsi:type="dcterms:W3CDTF">2016-11-19T17:30:50Z</dcterms:modified>
</cp:coreProperties>
</file>