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BF4F8-CA8D-838C-D18F-A36B5EB19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Modelo de Classificação de Crédito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E92E1E-C1B5-712C-1DF3-8FCEFF70D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Rafael Saavedra Maciel de Siqueira</a:t>
            </a:r>
          </a:p>
        </p:txBody>
      </p:sp>
    </p:spTree>
    <p:extLst>
      <p:ext uri="{BB962C8B-B14F-4D97-AF65-F5344CB8AC3E}">
        <p14:creationId xmlns:p14="http://schemas.microsoft.com/office/powerpoint/2010/main" val="85875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E39C4-39A2-741A-61CB-C0343CCE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1097F-8133-7ADC-2D5F-5D1A520D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2029 avaliações de rating de empresas americanas (negociadas no NYSE ou NASDAQ) por múltiplas agências de Rating privadas, durante o período entre 2010 e 2016;</a:t>
            </a:r>
          </a:p>
          <a:p>
            <a:r>
              <a:rPr lang="pt-BR" dirty="0"/>
              <a:t>30 features, sendo 25 indicadores financeiros.</a:t>
            </a:r>
          </a:p>
        </p:txBody>
      </p:sp>
    </p:spTree>
    <p:extLst>
      <p:ext uri="{BB962C8B-B14F-4D97-AF65-F5344CB8AC3E}">
        <p14:creationId xmlns:p14="http://schemas.microsoft.com/office/powerpoint/2010/main" val="216274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9583EA-33FE-CDD5-B765-CE0132DF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Agrupamento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CF78092-80E6-8BB3-E8A4-B905EF984C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414046"/>
            <a:ext cx="4878387" cy="3212596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1A5E6DC-B884-B4D3-A815-082049EC91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dirty="0"/>
              <a:t>A amostra não considera uma presença significante de valores extremos: AAA (menor risco de crédito), CC e C (alto risco de crédito) e D (em default) </a:t>
            </a:r>
          </a:p>
          <a:p>
            <a:pPr marL="0" indent="0" algn="just">
              <a:buNone/>
            </a:pPr>
            <a:r>
              <a:rPr lang="pt-BR" dirty="0"/>
              <a:t>Os dados então foram agrupados da seguinte forma:</a:t>
            </a:r>
          </a:p>
          <a:p>
            <a:pPr algn="just"/>
            <a:r>
              <a:rPr lang="pt-BR" dirty="0"/>
              <a:t>AAA: Risco muito baixo</a:t>
            </a:r>
          </a:p>
          <a:p>
            <a:pPr algn="just"/>
            <a:r>
              <a:rPr lang="pt-BR" dirty="0"/>
              <a:t>AA e A: Risco Baixo</a:t>
            </a:r>
          </a:p>
          <a:p>
            <a:pPr algn="just"/>
            <a:r>
              <a:rPr lang="pt-BR" dirty="0"/>
              <a:t>BBB: Risco Médio</a:t>
            </a:r>
          </a:p>
          <a:p>
            <a:pPr algn="just"/>
            <a:r>
              <a:rPr lang="pt-BR" dirty="0"/>
              <a:t>BB e B: Alto Risco</a:t>
            </a:r>
          </a:p>
          <a:p>
            <a:pPr algn="just"/>
            <a:r>
              <a:rPr lang="pt-BR" dirty="0"/>
              <a:t>CCC, CC e C: Risco Muito Alto</a:t>
            </a:r>
          </a:p>
          <a:p>
            <a:pPr algn="just"/>
            <a:r>
              <a:rPr lang="pt-BR" dirty="0"/>
              <a:t>D: em Default – já inadimplente</a:t>
            </a:r>
          </a:p>
        </p:txBody>
      </p:sp>
    </p:spTree>
    <p:extLst>
      <p:ext uri="{BB962C8B-B14F-4D97-AF65-F5344CB8AC3E}">
        <p14:creationId xmlns:p14="http://schemas.microsoft.com/office/powerpoint/2010/main" val="415987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B820D0-9F96-9E84-DEBB-36339D6B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 nos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189082-319B-D42F-6DD0-0DAE2FE8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há presença de valores nulos que necessitem de tratamento;</a:t>
            </a:r>
          </a:p>
          <a:p>
            <a:r>
              <a:rPr lang="pt-BR" dirty="0"/>
              <a:t>Os outliers foram considerados através do intervalo de interquartil (x1,5). Na </a:t>
            </a:r>
            <a:r>
              <a:rPr lang="pt-BR"/>
              <a:t>média cada </a:t>
            </a:r>
            <a:r>
              <a:rPr lang="pt-BR" dirty="0"/>
              <a:t>variável conta com 20% de outliers.</a:t>
            </a:r>
          </a:p>
          <a:p>
            <a:r>
              <a:rPr lang="pt-BR" dirty="0"/>
              <a:t>Há assimetria significante nos dados, tanto para cima quanto para baixo;</a:t>
            </a:r>
          </a:p>
        </p:txBody>
      </p:sp>
    </p:spTree>
    <p:extLst>
      <p:ext uri="{BB962C8B-B14F-4D97-AF65-F5344CB8AC3E}">
        <p14:creationId xmlns:p14="http://schemas.microsoft.com/office/powerpoint/2010/main" val="62742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E30894-F3B0-DB83-FFF9-86EB8CE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predição escolhido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B195A5C-52DE-92B9-4063-729D4E672D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Foram testados cinco modelos para a predição do Rating através dos dados, sendo que o modelo de Random Forest foi o que apresentou melhor desempenho com 65% de precisão.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802D4-75D5-5CBC-E0CF-5AEDAE448D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00740"/>
            <a:ext cx="4875213" cy="323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9AED3-F994-4AC4-0529-BB4BE941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para amostra de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D71AF7-DF84-CC8E-C71D-03554DA4CA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matriz de confusão indica que o modelo é capaz de acertar boa parte dos dados (em torno de 70%), principalmente quando se trata de riscos médios;</a:t>
            </a:r>
          </a:p>
          <a:p>
            <a:r>
              <a:rPr lang="pt-BR" dirty="0"/>
              <a:t>O pior desempenho ocorre na classificação de empresas de Risco Muito Alto, onde não houve nenhum acerto.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745CE2-AC91-7D0B-BBB7-CA4FD05597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54" y="2249488"/>
            <a:ext cx="3328905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4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B1D9C70-B08D-F174-4771-E674C5E2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60819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https://criskpredict.streamlit.app/</a:t>
            </a:r>
          </a:p>
        </p:txBody>
      </p:sp>
    </p:spTree>
    <p:extLst>
      <p:ext uri="{BB962C8B-B14F-4D97-AF65-F5344CB8AC3E}">
        <p14:creationId xmlns:p14="http://schemas.microsoft.com/office/powerpoint/2010/main" val="3703587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</TotalTime>
  <Words>280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Modelo de Classificação de Crédito</vt:lpstr>
      <vt:lpstr>Visão geral dos dados</vt:lpstr>
      <vt:lpstr>Agrupamento</vt:lpstr>
      <vt:lpstr>Principais características nos dados</vt:lpstr>
      <vt:lpstr>Modelo de predição escolhido</vt:lpstr>
      <vt:lpstr>Resultados para amostra de teste</vt:lpstr>
      <vt:lpstr>https://criskpredict.streamlit.app/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Classificação de Crédito</dc:title>
  <dc:creator>Rafael Saavedra</dc:creator>
  <cp:lastModifiedBy>Rafael Saavedra</cp:lastModifiedBy>
  <cp:revision>5</cp:revision>
  <dcterms:created xsi:type="dcterms:W3CDTF">2024-04-06T08:55:26Z</dcterms:created>
  <dcterms:modified xsi:type="dcterms:W3CDTF">2024-04-06T09:45:23Z</dcterms:modified>
</cp:coreProperties>
</file>