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6953-AC0F-3D1F-502E-3532EC854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F088BE-C0C7-8B6B-FFE6-957917F66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DECE80-23F2-F304-54DD-074257BA8E90}"/>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5" name="Footer Placeholder 4">
            <a:extLst>
              <a:ext uri="{FF2B5EF4-FFF2-40B4-BE49-F238E27FC236}">
                <a16:creationId xmlns:a16="http://schemas.microsoft.com/office/drawing/2014/main" id="{1FF84C95-42C1-F66D-3261-92EEA56BA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EE0D7-3E86-B85D-4920-62706CFA7CE1}"/>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130440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0542-9E67-F459-0DD8-DD1FF334A6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F336DB-CE8F-92D5-0359-499997CCB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BA789-CEEE-E38D-DE39-4A968840D8D1}"/>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5" name="Footer Placeholder 4">
            <a:extLst>
              <a:ext uri="{FF2B5EF4-FFF2-40B4-BE49-F238E27FC236}">
                <a16:creationId xmlns:a16="http://schemas.microsoft.com/office/drawing/2014/main" id="{BD9AF6A7-CCEB-4C73-D181-046C8DB10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78DF4-A4DC-76F7-B3C5-7C1B20AC31E6}"/>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262817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75B54-A245-C9C5-FC01-1FCDC2B585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BD83DA-7969-BBB7-F85E-F21DD6FF16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E46C0-39B0-DD2D-B72C-B07E5406C8DF}"/>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5" name="Footer Placeholder 4">
            <a:extLst>
              <a:ext uri="{FF2B5EF4-FFF2-40B4-BE49-F238E27FC236}">
                <a16:creationId xmlns:a16="http://schemas.microsoft.com/office/drawing/2014/main" id="{B8ED5869-437B-A62A-1600-BE59C2508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158AF-B72A-3158-4596-12D6F5B55EBD}"/>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70589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C2A6-EA14-C25D-01B1-3FC734044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84EE0-13EC-9177-44FA-FC4064713B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37801-FF0E-77FA-9BD6-31C11BBFC950}"/>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5" name="Footer Placeholder 4">
            <a:extLst>
              <a:ext uri="{FF2B5EF4-FFF2-40B4-BE49-F238E27FC236}">
                <a16:creationId xmlns:a16="http://schemas.microsoft.com/office/drawing/2014/main" id="{E4B2A03D-465C-6B55-FF0F-8B162EC52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B0A4D-CB58-77EE-5D79-E33DEF4C8FFF}"/>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40352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115B-0427-A36F-C724-74F9F505E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1864B0-1C2D-74A9-AC6C-5363ABA3E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11C68-49D8-D2DF-1F78-7B8CF5D70575}"/>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5" name="Footer Placeholder 4">
            <a:extLst>
              <a:ext uri="{FF2B5EF4-FFF2-40B4-BE49-F238E27FC236}">
                <a16:creationId xmlns:a16="http://schemas.microsoft.com/office/drawing/2014/main" id="{7331EC71-3D75-1871-E539-64C4352BF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1341C-D274-4546-CDAC-C7F3B4D3688E}"/>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341527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70D4-1B92-FB1F-938D-7B9483D8BA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D9D22-ADE4-C599-6EC1-7A3029C4D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546C92-FB98-A334-AB57-76AD7F4643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B1E8EA-6580-321C-DA26-E816FB9E6F59}"/>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6" name="Footer Placeholder 5">
            <a:extLst>
              <a:ext uri="{FF2B5EF4-FFF2-40B4-BE49-F238E27FC236}">
                <a16:creationId xmlns:a16="http://schemas.microsoft.com/office/drawing/2014/main" id="{9FF04AEF-EC10-EEAE-477A-883EBE546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C215D-6063-1430-75E8-0FCCE000B3D6}"/>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332359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3FE1-FEF3-5F1A-6BCD-3926BDB4AF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D87D84-5ECD-B82B-D0AE-B5D6EB5D44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E7507-0CEB-E24F-816A-422B5AFA0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3BB8B1-A559-D6A6-6659-93A84CF71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0CAE50-A16A-5905-8DD6-1C1485425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3B99E3-B9AD-7AAD-31F9-76F4AD1E7F1B}"/>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8" name="Footer Placeholder 7">
            <a:extLst>
              <a:ext uri="{FF2B5EF4-FFF2-40B4-BE49-F238E27FC236}">
                <a16:creationId xmlns:a16="http://schemas.microsoft.com/office/drawing/2014/main" id="{0DC282E1-5BD7-17DA-C3E4-C46C79AFC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A9AC9-DECA-7516-CC07-4F1A01A8A5D3}"/>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41318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8EA4-81A4-1C17-59C9-040385AADA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5C3C2-DB4B-A852-2C85-7B6641A98457}"/>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4" name="Footer Placeholder 3">
            <a:extLst>
              <a:ext uri="{FF2B5EF4-FFF2-40B4-BE49-F238E27FC236}">
                <a16:creationId xmlns:a16="http://schemas.microsoft.com/office/drawing/2014/main" id="{7B18E328-1D1A-A16C-83A6-69EA18764D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F17F80-9E22-6910-388B-F0D48AB863D6}"/>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27778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82AEB-2702-1A20-6E51-E2B0A8514B36}"/>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3" name="Footer Placeholder 2">
            <a:extLst>
              <a:ext uri="{FF2B5EF4-FFF2-40B4-BE49-F238E27FC236}">
                <a16:creationId xmlns:a16="http://schemas.microsoft.com/office/drawing/2014/main" id="{FBEF52A1-AB6D-641E-639B-BA34F9DEB1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821EB-F38F-D032-A867-4177AFD87447}"/>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158526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FBB8-84FC-21B6-D641-D9E145028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F48A86-CF08-AEF9-C841-836D052C9C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99BC1F-4861-B06D-02F2-BE280C8B8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363C7-EDA1-C14C-8929-F2582C24AD40}"/>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6" name="Footer Placeholder 5">
            <a:extLst>
              <a:ext uri="{FF2B5EF4-FFF2-40B4-BE49-F238E27FC236}">
                <a16:creationId xmlns:a16="http://schemas.microsoft.com/office/drawing/2014/main" id="{067EBC39-EA29-F71A-98D6-C548A5C43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EA589A-9200-8FC1-1835-77757299CD31}"/>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406157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0350-852B-CD13-2693-F35ECE7FA4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615C7F-A633-922C-25E3-444F92D5AE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9DE33C-A015-74DA-2989-AF7C8E3BA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9364F-C789-C58A-6746-601C58A5E504}"/>
              </a:ext>
            </a:extLst>
          </p:cNvPr>
          <p:cNvSpPr>
            <a:spLocks noGrp="1"/>
          </p:cNvSpPr>
          <p:nvPr>
            <p:ph type="dt" sz="half" idx="10"/>
          </p:nvPr>
        </p:nvSpPr>
        <p:spPr/>
        <p:txBody>
          <a:bodyPr/>
          <a:lstStyle/>
          <a:p>
            <a:fld id="{8665AA92-1F9E-4887-A98E-55B214517511}" type="datetimeFigureOut">
              <a:rPr lang="en-US" smtClean="0"/>
              <a:t>5/23/2023</a:t>
            </a:fld>
            <a:endParaRPr lang="en-US"/>
          </a:p>
        </p:txBody>
      </p:sp>
      <p:sp>
        <p:nvSpPr>
          <p:cNvPr id="6" name="Footer Placeholder 5">
            <a:extLst>
              <a:ext uri="{FF2B5EF4-FFF2-40B4-BE49-F238E27FC236}">
                <a16:creationId xmlns:a16="http://schemas.microsoft.com/office/drawing/2014/main" id="{C5FC69C2-BFE5-89F1-3A01-781CEA146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7114D-8608-40C2-B14B-8DC3DA51E8C0}"/>
              </a:ext>
            </a:extLst>
          </p:cNvPr>
          <p:cNvSpPr>
            <a:spLocks noGrp="1"/>
          </p:cNvSpPr>
          <p:nvPr>
            <p:ph type="sldNum" sz="quarter" idx="12"/>
          </p:nvPr>
        </p:nvSpPr>
        <p:spPr/>
        <p:txBody>
          <a:bodyPr/>
          <a:lstStyle/>
          <a:p>
            <a:fld id="{128E9D40-2737-4281-9608-31093B472F32}" type="slidenum">
              <a:rPr lang="en-US" smtClean="0"/>
              <a:t>‹#›</a:t>
            </a:fld>
            <a:endParaRPr lang="en-US"/>
          </a:p>
        </p:txBody>
      </p:sp>
    </p:spTree>
    <p:extLst>
      <p:ext uri="{BB962C8B-B14F-4D97-AF65-F5344CB8AC3E}">
        <p14:creationId xmlns:p14="http://schemas.microsoft.com/office/powerpoint/2010/main" val="373809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F596CA-232C-BA46-E9DF-1845843CA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750492-2CD8-40DD-772B-678E28871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89883-169C-162C-D427-51FF02CB6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5AA92-1F9E-4887-A98E-55B214517511}" type="datetimeFigureOut">
              <a:rPr lang="en-US" smtClean="0"/>
              <a:t>5/23/2023</a:t>
            </a:fld>
            <a:endParaRPr lang="en-US"/>
          </a:p>
        </p:txBody>
      </p:sp>
      <p:sp>
        <p:nvSpPr>
          <p:cNvPr id="5" name="Footer Placeholder 4">
            <a:extLst>
              <a:ext uri="{FF2B5EF4-FFF2-40B4-BE49-F238E27FC236}">
                <a16:creationId xmlns:a16="http://schemas.microsoft.com/office/drawing/2014/main" id="{38CA0F4C-8A1F-FA91-2D4A-BF45D51D61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3BED1-9C55-E11C-D223-5F56D13FB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E9D40-2737-4281-9608-31093B472F32}" type="slidenum">
              <a:rPr lang="en-US" smtClean="0"/>
              <a:t>‹#›</a:t>
            </a:fld>
            <a:endParaRPr lang="en-US"/>
          </a:p>
        </p:txBody>
      </p:sp>
    </p:spTree>
    <p:extLst>
      <p:ext uri="{BB962C8B-B14F-4D97-AF65-F5344CB8AC3E}">
        <p14:creationId xmlns:p14="http://schemas.microsoft.com/office/powerpoint/2010/main" val="2646771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CA2F-6D85-6F3E-7F08-4D9C035BABC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822C216-505E-2DFF-3C72-F12340DED24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060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341897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418359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195262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81722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323890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1978277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68858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2203820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2391532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108722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22C2-CA8E-7319-8596-FDB0E1590E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C9A0E-B4FB-83BD-1957-19B86638D7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9499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17071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what does it mean of State-of-The-Art Transformer model in BERT</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fontScale="62500" lnSpcReduction="20000"/>
          </a:bodyPr>
          <a:lstStyle/>
          <a:p>
            <a:r>
              <a:rPr lang="en-US" dirty="0"/>
              <a:t>In the context of BERT (Bidirectional Encoder Representations from Transformers), the term "State-of-The-Art Transformer model" refers to the fact that BERT represents the current cutting-edge, or state-of-the-art, approach for natural language processing (NLP) tasks that involve understanding and generating human language.</a:t>
            </a:r>
          </a:p>
          <a:p>
            <a:endParaRPr lang="en-US" dirty="0"/>
          </a:p>
          <a:p>
            <a:r>
              <a:rPr lang="en-US" dirty="0"/>
              <a:t>BERT is built upon the Transformer architecture, which is a type of deep learning model based on self-attention mechanisms. The Transformer model revolutionized NLP by allowing the model to effectively capture the relationships between words in a sentence or document, both in terms of their context and their mutual dependencies. This capability is crucial for tasks such as machine translation, text classification, sentiment analysis, and question-answering.</a:t>
            </a:r>
          </a:p>
          <a:p>
            <a:endParaRPr lang="en-US" dirty="0"/>
          </a:p>
          <a:p>
            <a:r>
              <a:rPr lang="en-US" dirty="0"/>
              <a:t>BERT, specifically, introduced the concept of bidirectional pretraining. It pretrains a model on a large corpus of text by predicting missing words from both the left and right context. This bidirectional approach allows BERT to capture the contextual meaning of words more accurately. Once pretraining is complete, BERT can be fine-tuned on specific downstream tasks, such as sentiment analysis or named entity recognition.</a:t>
            </a:r>
          </a:p>
          <a:p>
            <a:endParaRPr lang="en-US" dirty="0"/>
          </a:p>
          <a:p>
            <a:r>
              <a:rPr lang="en-US" dirty="0"/>
              <a:t>When referring to BERT as a state-of-the-art Transformer model, it means that BERT has achieved remarkable performance on various NLP benchmarks and has outperformed many previous approaches in a wide range of tasks. However, it's worth noting that the field of NLP is constantly evolving, and new models and techniques continue to emerge, so the definition of "state-of-the-art" can change over time.</a:t>
            </a:r>
          </a:p>
        </p:txBody>
      </p:sp>
    </p:spTree>
    <p:extLst>
      <p:ext uri="{BB962C8B-B14F-4D97-AF65-F5344CB8AC3E}">
        <p14:creationId xmlns:p14="http://schemas.microsoft.com/office/powerpoint/2010/main" val="208570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327578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297070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272547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319132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343100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8C18-A42A-51DC-3C59-F28A0AE2E8BF}"/>
              </a:ext>
            </a:extLst>
          </p:cNvPr>
          <p:cNvSpPr>
            <a:spLocks noGrp="1"/>
          </p:cNvSpPr>
          <p:nvPr>
            <p:ph type="title"/>
          </p:nvPr>
        </p:nvSpPr>
        <p:spPr>
          <a:xfrm>
            <a:off x="266700" y="336061"/>
            <a:ext cx="10515600" cy="689952"/>
          </a:xfrm>
        </p:spPr>
        <p:txBody>
          <a:bodyPr>
            <a:noAutofit/>
          </a:bodyPr>
          <a:lstStyle/>
          <a:p>
            <a:r>
              <a:rPr lang="en-US" sz="2800" b="1" dirty="0"/>
              <a:t>A</a:t>
            </a:r>
          </a:p>
        </p:txBody>
      </p:sp>
      <p:sp>
        <p:nvSpPr>
          <p:cNvPr id="3" name="Content Placeholder 2">
            <a:extLst>
              <a:ext uri="{FF2B5EF4-FFF2-40B4-BE49-F238E27FC236}">
                <a16:creationId xmlns:a16="http://schemas.microsoft.com/office/drawing/2014/main" id="{ECD4BFD7-115A-4256-84FE-174CB5955225}"/>
              </a:ext>
            </a:extLst>
          </p:cNvPr>
          <p:cNvSpPr>
            <a:spLocks noGrp="1"/>
          </p:cNvSpPr>
          <p:nvPr>
            <p:ph idx="1"/>
          </p:nvPr>
        </p:nvSpPr>
        <p:spPr>
          <a:xfrm>
            <a:off x="838200" y="1213338"/>
            <a:ext cx="10515600" cy="4963625"/>
          </a:xfrm>
        </p:spPr>
        <p:txBody>
          <a:bodyPr>
            <a:normAutofit/>
          </a:bodyPr>
          <a:lstStyle/>
          <a:p>
            <a:r>
              <a:rPr lang="en-US" dirty="0"/>
              <a:t>A</a:t>
            </a:r>
          </a:p>
        </p:txBody>
      </p:sp>
    </p:spTree>
    <p:extLst>
      <p:ext uri="{BB962C8B-B14F-4D97-AF65-F5344CB8AC3E}">
        <p14:creationId xmlns:p14="http://schemas.microsoft.com/office/powerpoint/2010/main" val="46959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309</Words>
  <Application>Microsoft Office PowerPoint</Application>
  <PresentationFormat>Widescreen</PresentationFormat>
  <Paragraphs>42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what does it mean of State-of-The-Art Transformer model in BERT</vt:lpstr>
      <vt:lpstr>A</vt:lpstr>
      <vt:lpstr>A</vt:lpstr>
      <vt:lpstr>A</vt:lpstr>
      <vt:lpstr>A</vt:lpstr>
      <vt:lpstr>A</vt:lpstr>
      <vt:lpstr>A</vt:lpstr>
      <vt:lpstr>A</vt:lpstr>
      <vt:lpstr>A</vt:lpstr>
      <vt:lpstr>A</vt:lpstr>
      <vt:lpstr>A</vt:lpstr>
      <vt:lpstr>A</vt:lpstr>
      <vt:lpstr>A</vt:lpstr>
      <vt:lpstr>A</vt:lpstr>
      <vt:lpstr>A</vt:lpstr>
      <vt:lpstr>A</vt:lpstr>
      <vt:lpstr>A</vt:lpstr>
      <vt:lpstr>A</vt:lpstr>
    </vt:vector>
  </TitlesOfParts>
  <Company>Expleo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Veerabrahmachary Gundimeda</dc:creator>
  <cp:lastModifiedBy>Veerabrahmachary Gundimeda</cp:lastModifiedBy>
  <cp:revision>1</cp:revision>
  <dcterms:created xsi:type="dcterms:W3CDTF">2023-05-23T05:17:45Z</dcterms:created>
  <dcterms:modified xsi:type="dcterms:W3CDTF">2023-05-23T05:26:50Z</dcterms:modified>
</cp:coreProperties>
</file>