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60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esh, Rahul (R)" userId="aad96c82-840d-482c-93ff-a5eca959e251" providerId="ADAL" clId="{C926D69A-1492-4F22-9EA0-FF817A0BD9EB}"/>
    <pc:docChg chg="undo custSel addSld modSld">
      <pc:chgData name="Venkatesh, Rahul (R)" userId="aad96c82-840d-482c-93ff-a5eca959e251" providerId="ADAL" clId="{C926D69A-1492-4F22-9EA0-FF817A0BD9EB}" dt="2021-09-30T17:26:32.112" v="15" actId="14100"/>
      <pc:docMkLst>
        <pc:docMk/>
      </pc:docMkLst>
      <pc:sldChg chg="addSp delSp modSp new mod setBg">
        <pc:chgData name="Venkatesh, Rahul (R)" userId="aad96c82-840d-482c-93ff-a5eca959e251" providerId="ADAL" clId="{C926D69A-1492-4F22-9EA0-FF817A0BD9EB}" dt="2021-09-30T17:25:01.293" v="6" actId="26606"/>
        <pc:sldMkLst>
          <pc:docMk/>
          <pc:sldMk cId="1022456348" sldId="256"/>
        </pc:sldMkLst>
        <pc:spChg chg="del">
          <ac:chgData name="Venkatesh, Rahul (R)" userId="aad96c82-840d-482c-93ff-a5eca959e251" providerId="ADAL" clId="{C926D69A-1492-4F22-9EA0-FF817A0BD9EB}" dt="2021-09-30T17:24:46.734" v="1" actId="478"/>
          <ac:spMkLst>
            <pc:docMk/>
            <pc:sldMk cId="1022456348" sldId="256"/>
            <ac:spMk id="2" creationId="{82ABECE9-256F-405E-ABD2-83718A519F44}"/>
          </ac:spMkLst>
        </pc:spChg>
        <pc:spChg chg="del">
          <ac:chgData name="Venkatesh, Rahul (R)" userId="aad96c82-840d-482c-93ff-a5eca959e251" providerId="ADAL" clId="{C926D69A-1492-4F22-9EA0-FF817A0BD9EB}" dt="2021-09-30T17:24:47.482" v="2" actId="478"/>
          <ac:spMkLst>
            <pc:docMk/>
            <pc:sldMk cId="1022456348" sldId="256"/>
            <ac:spMk id="3" creationId="{FCBC8639-F76C-4B74-9080-95B6E1B9232A}"/>
          </ac:spMkLst>
        </pc:spChg>
        <pc:spChg chg="add del">
          <ac:chgData name="Venkatesh, Rahul (R)" userId="aad96c82-840d-482c-93ff-a5eca959e251" providerId="ADAL" clId="{C926D69A-1492-4F22-9EA0-FF817A0BD9EB}" dt="2021-09-30T17:25:01.293" v="6" actId="26606"/>
          <ac:spMkLst>
            <pc:docMk/>
            <pc:sldMk cId="1022456348" sldId="256"/>
            <ac:spMk id="10" creationId="{D153EDB2-4AAD-43F4-AE78-4D326C813369}"/>
          </ac:spMkLst>
        </pc:spChg>
        <pc:grpChg chg="add del">
          <ac:chgData name="Venkatesh, Rahul (R)" userId="aad96c82-840d-482c-93ff-a5eca959e251" providerId="ADAL" clId="{C926D69A-1492-4F22-9EA0-FF817A0BD9EB}" dt="2021-09-30T17:25:01.293" v="6" actId="26606"/>
          <ac:grpSpMkLst>
            <pc:docMk/>
            <pc:sldMk cId="1022456348" sldId="256"/>
            <ac:grpSpMk id="12" creationId="{A3CB7779-72E2-4E92-AE18-6BBC335DD881}"/>
          </ac:grpSpMkLst>
        </pc:grpChg>
        <pc:picChg chg="add mod">
          <ac:chgData name="Venkatesh, Rahul (R)" userId="aad96c82-840d-482c-93ff-a5eca959e251" providerId="ADAL" clId="{C926D69A-1492-4F22-9EA0-FF817A0BD9EB}" dt="2021-09-30T17:25:01.293" v="6" actId="26606"/>
          <ac:picMkLst>
            <pc:docMk/>
            <pc:sldMk cId="1022456348" sldId="256"/>
            <ac:picMk id="5" creationId="{54C7DC48-0408-46E8-8275-863DFE1AFBC0}"/>
          </ac:picMkLst>
        </pc:picChg>
      </pc:sldChg>
      <pc:sldChg chg="addSp delSp modSp new mod">
        <pc:chgData name="Venkatesh, Rahul (R)" userId="aad96c82-840d-482c-93ff-a5eca959e251" providerId="ADAL" clId="{C926D69A-1492-4F22-9EA0-FF817A0BD9EB}" dt="2021-09-30T17:26:32.112" v="15" actId="14100"/>
        <pc:sldMkLst>
          <pc:docMk/>
          <pc:sldMk cId="692125631" sldId="257"/>
        </pc:sldMkLst>
        <pc:spChg chg="del">
          <ac:chgData name="Venkatesh, Rahul (R)" userId="aad96c82-840d-482c-93ff-a5eca959e251" providerId="ADAL" clId="{C926D69A-1492-4F22-9EA0-FF817A0BD9EB}" dt="2021-09-30T17:25:08.125" v="9" actId="478"/>
          <ac:spMkLst>
            <pc:docMk/>
            <pc:sldMk cId="692125631" sldId="257"/>
            <ac:spMk id="2" creationId="{F5AEA7D1-4423-4E80-99C7-A3C5CA7D1D1F}"/>
          </ac:spMkLst>
        </pc:spChg>
        <pc:spChg chg="del">
          <ac:chgData name="Venkatesh, Rahul (R)" userId="aad96c82-840d-482c-93ff-a5eca959e251" providerId="ADAL" clId="{C926D69A-1492-4F22-9EA0-FF817A0BD9EB}" dt="2021-09-30T17:25:07.507" v="8" actId="478"/>
          <ac:spMkLst>
            <pc:docMk/>
            <pc:sldMk cId="692125631" sldId="257"/>
            <ac:spMk id="3" creationId="{4ACA7164-AF01-4475-BF18-29CC670C1C59}"/>
          </ac:spMkLst>
        </pc:spChg>
        <pc:picChg chg="add del">
          <ac:chgData name="Venkatesh, Rahul (R)" userId="aad96c82-840d-482c-93ff-a5eca959e251" providerId="ADAL" clId="{C926D69A-1492-4F22-9EA0-FF817A0BD9EB}" dt="2021-09-30T17:26:13.515" v="11" actId="478"/>
          <ac:picMkLst>
            <pc:docMk/>
            <pc:sldMk cId="692125631" sldId="257"/>
            <ac:picMk id="5" creationId="{B590EFE5-B072-4DCA-B3CA-FE37F6F50449}"/>
          </ac:picMkLst>
        </pc:picChg>
        <pc:picChg chg="add mod">
          <ac:chgData name="Venkatesh, Rahul (R)" userId="aad96c82-840d-482c-93ff-a5eca959e251" providerId="ADAL" clId="{C926D69A-1492-4F22-9EA0-FF817A0BD9EB}" dt="2021-09-30T17:26:32.112" v="15" actId="14100"/>
          <ac:picMkLst>
            <pc:docMk/>
            <pc:sldMk cId="692125631" sldId="257"/>
            <ac:picMk id="7" creationId="{1FB34DC2-EA93-429A-B729-A2D219507F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6831-36F8-4521-8557-DAF2808BD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A139A-EF2F-4EB3-A805-8F46EDFEA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99BC5-1891-46FD-8024-CA3947BA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E152-7A2D-4FE7-A6DB-7F3378ECC80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2C435-7C58-4F7F-B6D5-A65033B5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72F8B-AFD9-4B9F-8903-1080FA04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ABD-ABFA-4C14-84BA-378A76EC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BC85-F80F-44C5-9749-7EF0D5EB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ABC81-DEA4-4C87-8029-119116C78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F9BF1-84A1-49D9-A8DE-AFD740BC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E152-7A2D-4FE7-A6DB-7F3378ECC80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03717-EE10-4543-85FE-4094F0DF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055AB-FE40-456B-BB3B-D56DE6E3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ABD-ABFA-4C14-84BA-378A76EC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4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D16D4-C77A-40D2-AEA5-7D0A53568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774F2-41E5-4C9D-A321-7E4F9E93A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CAC4E-1095-451E-8C47-9F51F9B9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E152-7A2D-4FE7-A6DB-7F3378ECC80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1ED7F-D211-40F9-93A9-087BF374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2CDBF-CA79-4A62-AA0D-2448C901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ABD-ABFA-4C14-84BA-378A76EC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AAB5-B309-43E7-953A-FA796733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382BB-3A3E-4DD4-8137-FAFB36D4D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969F5-55C1-445E-ACC6-36764B44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E152-7A2D-4FE7-A6DB-7F3378ECC80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BDC29-03CF-4AE5-8C96-7CE27E8F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E60D-1508-442C-8FD1-5D03AA76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ABD-ABFA-4C14-84BA-378A76EC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2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CC14-D887-4B2E-B936-CB7EDFF9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8DB8F-95F0-4537-9464-BDA5BC0F7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28D72-6E2D-4465-9331-DA82AB84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E152-7A2D-4FE7-A6DB-7F3378ECC80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9279C-6B4C-439D-86BF-7AA03E82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BCCDC-55E6-44C5-A10D-75226B2C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ABD-ABFA-4C14-84BA-378A76EC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8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D422-ECD6-4BBB-BF58-9A9EA012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B46E4-96E3-4157-BAF1-D21A923D1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110EA-A2FC-44E8-BA51-A59CBE145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5F81F-85D7-4838-A808-DB248E99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E152-7A2D-4FE7-A6DB-7F3378ECC80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6FE8F-F928-4BA8-8246-E39D9ED4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F5DE7-B1C8-44F5-A1D9-357BC6CF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ABD-ABFA-4C14-84BA-378A76EC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2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EB79-EA33-40E1-B230-394142E0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39388-2BEF-40EE-86F9-3425AAC90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B1E5C-7CB2-4EDF-884F-BD762D3C0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F6FC5-69E0-415F-865E-1A0CED4EC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58AB1-D1B1-43A0-B992-DC349E7DD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96FC7-039F-49D2-9B22-E550055E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E152-7A2D-4FE7-A6DB-7F3378ECC80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6BA48-1819-4087-B5F5-5F749DD9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654520-71BB-4339-AFED-1EB894F2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ABD-ABFA-4C14-84BA-378A76EC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7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CF00-3CCD-4094-9C98-5951F8D9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CFAF7-70ED-4C7D-84A4-1FEE862B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E152-7A2D-4FE7-A6DB-7F3378ECC80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E6047-094D-4A8F-86CB-C29957C2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70FAC-B84B-440B-8E2E-8E2CFAB2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ABD-ABFA-4C14-84BA-378A76EC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8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EFFA5-A6F8-420A-A817-236D885E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E152-7A2D-4FE7-A6DB-7F3378ECC80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DC1E9-B54B-4D77-A6D5-E00C4FD9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D8ACC-CE76-40F5-A83A-9CFD8EDC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ABD-ABFA-4C14-84BA-378A76EC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3E84-C7BF-4123-BE8F-BEEF7281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90E8-4E06-40AE-AD60-A21187491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16DCB-E79F-490F-BE31-EA04AFD4A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3B82-049B-45DF-8608-23184F5B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E152-7A2D-4FE7-A6DB-7F3378ECC80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B3BE2-CF2C-4D96-9068-31D425AA0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5BA51-3A29-4232-9882-11A2BD41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ABD-ABFA-4C14-84BA-378A76EC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5C79-EDA5-44E7-8542-BCEFB0B0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0F346-03AB-470D-A6AF-8DE11B9E1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EE8B9-6985-4EE0-B35D-96C644914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5EAA-9CF6-4C71-BBE6-C9522C14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E152-7A2D-4FE7-A6DB-7F3378ECC80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19AE4-327C-4C26-9456-96CDAED6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F5F95-28C8-4AD9-A745-5D120921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ABD-ABFA-4C14-84BA-378A76EC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9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6DB67-1BC4-447D-A136-D4720E6F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53A13-257B-4B7F-BF07-0AFA60571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F9E7-706F-4902-AF64-89F0091AE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7E152-7A2D-4FE7-A6DB-7F3378ECC80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90E38-9B1F-47D7-AF02-A58542F43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E6176-9189-45C4-8C26-663A36C51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4ABD-ABFA-4C14-84BA-378A76EC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1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C7DC48-0408-46E8-8275-863DFE1AF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09" y="2798618"/>
            <a:ext cx="11163835" cy="11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5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B34DC2-EA93-429A-B729-A2D21950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220" y="1087577"/>
            <a:ext cx="6831018" cy="473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2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Venkatesh, Rahul (R)</dc:creator>
  <cp:lastModifiedBy>Venkatesh, Rahul (R)</cp:lastModifiedBy>
  <cp:revision>1</cp:revision>
  <dcterms:created xsi:type="dcterms:W3CDTF">2021-09-30T17:24:16Z</dcterms:created>
  <dcterms:modified xsi:type="dcterms:W3CDTF">2021-09-30T17:26:32Z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ac0ad3-18d9-49e9-a80d-c985041778ba_Enabled">
    <vt:lpwstr>true</vt:lpwstr>
  </property>
  <property fmtid="{D5CDD505-2E9C-101B-9397-08002B2CF9AE}" pid="3" name="MSIP_Label_3aac0ad3-18d9-49e9-a80d-c985041778ba_SetDate">
    <vt:lpwstr>2021-09-30T17:24:20Z</vt:lpwstr>
  </property>
  <property fmtid="{D5CDD505-2E9C-101B-9397-08002B2CF9AE}" pid="4" name="MSIP_Label_3aac0ad3-18d9-49e9-a80d-c985041778ba_Method">
    <vt:lpwstr>Standard</vt:lpwstr>
  </property>
  <property fmtid="{D5CDD505-2E9C-101B-9397-08002B2CF9AE}" pid="5" name="MSIP_Label_3aac0ad3-18d9-49e9-a80d-c985041778ba_Name">
    <vt:lpwstr>General Business</vt:lpwstr>
  </property>
  <property fmtid="{D5CDD505-2E9C-101B-9397-08002B2CF9AE}" pid="6" name="MSIP_Label_3aac0ad3-18d9-49e9-a80d-c985041778ba_SiteId">
    <vt:lpwstr>c3e32f53-cb7f-4809-968d-1cc4ccc785fe</vt:lpwstr>
  </property>
  <property fmtid="{D5CDD505-2E9C-101B-9397-08002B2CF9AE}" pid="7" name="MSIP_Label_3aac0ad3-18d9-49e9-a80d-c985041778ba_ActionId">
    <vt:lpwstr>58c5d0d1-5883-4c57-b12f-62b65fa53934</vt:lpwstr>
  </property>
  <property fmtid="{D5CDD505-2E9C-101B-9397-08002B2CF9AE}" pid="8" name="MSIP_Label_3aac0ad3-18d9-49e9-a80d-c985041778ba_ContentBits">
    <vt:lpwstr>2</vt:lpwstr>
  </property>
</Properties>
</file>