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77" r:id="rId6"/>
    <p:sldId id="260" r:id="rId7"/>
    <p:sldId id="275" r:id="rId8"/>
    <p:sldId id="261" r:id="rId9"/>
    <p:sldId id="263" r:id="rId10"/>
    <p:sldId id="264" r:id="rId11"/>
    <p:sldId id="265" r:id="rId12"/>
    <p:sldId id="266" r:id="rId13"/>
    <p:sldId id="267"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A297E-508A-41A2-8EE4-2C7CA502587A}"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8562BE00-DDBC-4406-9086-045C1159A388}">
      <dgm:prSet/>
      <dgm:spPr/>
      <dgm:t>
        <a:bodyPr/>
        <a:lstStyle/>
        <a:p>
          <a:r>
            <a:rPr lang="en-US" b="1"/>
            <a:t>Contents</a:t>
          </a:r>
          <a:r>
            <a:rPr lang="en-US"/>
            <a:t>:</a:t>
          </a:r>
        </a:p>
      </dgm:t>
    </dgm:pt>
    <dgm:pt modelId="{244E2A42-5DE6-48A1-AF1F-9026F5197C4E}" type="parTrans" cxnId="{919A2488-2997-4B8F-9D21-F5C6E160FEEB}">
      <dgm:prSet/>
      <dgm:spPr/>
      <dgm:t>
        <a:bodyPr/>
        <a:lstStyle/>
        <a:p>
          <a:endParaRPr lang="en-US"/>
        </a:p>
      </dgm:t>
    </dgm:pt>
    <dgm:pt modelId="{AB6E05A2-09BB-4537-94E7-E3C2F2900123}" type="sibTrans" cxnId="{919A2488-2997-4B8F-9D21-F5C6E160FEEB}">
      <dgm:prSet/>
      <dgm:spPr/>
      <dgm:t>
        <a:bodyPr/>
        <a:lstStyle/>
        <a:p>
          <a:endParaRPr lang="en-US"/>
        </a:p>
      </dgm:t>
    </dgm:pt>
    <dgm:pt modelId="{66832063-FDFF-4424-8225-39952D3316D3}">
      <dgm:prSet/>
      <dgm:spPr/>
      <dgm:t>
        <a:bodyPr/>
        <a:lstStyle/>
        <a:p>
          <a:r>
            <a:rPr lang="en-US"/>
            <a:t>Business Problem and Motivation</a:t>
          </a:r>
        </a:p>
      </dgm:t>
    </dgm:pt>
    <dgm:pt modelId="{F84CDDF2-DAAE-4EEE-A39C-0B3BDC4ED7DC}" type="parTrans" cxnId="{99F973F8-3D94-4FDE-BE18-78F12A16E4B3}">
      <dgm:prSet/>
      <dgm:spPr/>
      <dgm:t>
        <a:bodyPr/>
        <a:lstStyle/>
        <a:p>
          <a:endParaRPr lang="en-US"/>
        </a:p>
      </dgm:t>
    </dgm:pt>
    <dgm:pt modelId="{DB379B10-2752-4A15-B951-61FFEE27C12B}" type="sibTrans" cxnId="{99F973F8-3D94-4FDE-BE18-78F12A16E4B3}">
      <dgm:prSet/>
      <dgm:spPr/>
      <dgm:t>
        <a:bodyPr/>
        <a:lstStyle/>
        <a:p>
          <a:endParaRPr lang="en-US"/>
        </a:p>
      </dgm:t>
    </dgm:pt>
    <dgm:pt modelId="{022742FD-5565-4736-B7D3-63590186DB97}">
      <dgm:prSet/>
      <dgm:spPr/>
      <dgm:t>
        <a:bodyPr/>
        <a:lstStyle/>
        <a:p>
          <a:r>
            <a:rPr lang="en-US"/>
            <a:t>Prior Knowledge</a:t>
          </a:r>
        </a:p>
      </dgm:t>
    </dgm:pt>
    <dgm:pt modelId="{5A802C31-C28A-4929-A652-63ED56C68CEB}" type="parTrans" cxnId="{F02D618F-8B04-48E6-84C2-A5EA8E675B21}">
      <dgm:prSet/>
      <dgm:spPr/>
      <dgm:t>
        <a:bodyPr/>
        <a:lstStyle/>
        <a:p>
          <a:endParaRPr lang="en-US"/>
        </a:p>
      </dgm:t>
    </dgm:pt>
    <dgm:pt modelId="{E8B39F3A-3BA1-4A5D-BECC-D9D16364BEB4}" type="sibTrans" cxnId="{F02D618F-8B04-48E6-84C2-A5EA8E675B21}">
      <dgm:prSet/>
      <dgm:spPr/>
      <dgm:t>
        <a:bodyPr/>
        <a:lstStyle/>
        <a:p>
          <a:endParaRPr lang="en-US"/>
        </a:p>
      </dgm:t>
    </dgm:pt>
    <dgm:pt modelId="{22BDA885-83E3-4549-B777-C2D59E8341B6}">
      <dgm:prSet/>
      <dgm:spPr/>
      <dgm:t>
        <a:bodyPr/>
        <a:lstStyle/>
        <a:p>
          <a:r>
            <a:rPr lang="en-US"/>
            <a:t>Data Mining Process</a:t>
          </a:r>
        </a:p>
      </dgm:t>
    </dgm:pt>
    <dgm:pt modelId="{EAE06F2A-F90C-40AF-B704-F8798CC00BF6}" type="parTrans" cxnId="{CA3073EE-42EB-4831-AE9D-EA45C79E15EE}">
      <dgm:prSet/>
      <dgm:spPr/>
      <dgm:t>
        <a:bodyPr/>
        <a:lstStyle/>
        <a:p>
          <a:endParaRPr lang="en-US"/>
        </a:p>
      </dgm:t>
    </dgm:pt>
    <dgm:pt modelId="{56165032-E826-4C74-AB5C-1322453CCB41}" type="sibTrans" cxnId="{CA3073EE-42EB-4831-AE9D-EA45C79E15EE}">
      <dgm:prSet/>
      <dgm:spPr/>
      <dgm:t>
        <a:bodyPr/>
        <a:lstStyle/>
        <a:p>
          <a:endParaRPr lang="en-US"/>
        </a:p>
      </dgm:t>
    </dgm:pt>
    <dgm:pt modelId="{A39A3378-A5E2-47AA-8477-48B3F4F912BE}">
      <dgm:prSet/>
      <dgm:spPr/>
      <dgm:t>
        <a:bodyPr/>
        <a:lstStyle/>
        <a:p>
          <a:r>
            <a:rPr lang="en-US"/>
            <a:t>Business Questions</a:t>
          </a:r>
        </a:p>
      </dgm:t>
    </dgm:pt>
    <dgm:pt modelId="{F0602642-969A-4B1E-8EA2-512DF946F760}" type="parTrans" cxnId="{EDB76AD1-7490-40B6-ACD7-600D818D34C9}">
      <dgm:prSet/>
      <dgm:spPr/>
      <dgm:t>
        <a:bodyPr/>
        <a:lstStyle/>
        <a:p>
          <a:endParaRPr lang="en-US"/>
        </a:p>
      </dgm:t>
    </dgm:pt>
    <dgm:pt modelId="{72AF4394-8FF9-425B-A20C-0717251D8657}" type="sibTrans" cxnId="{EDB76AD1-7490-40B6-ACD7-600D818D34C9}">
      <dgm:prSet/>
      <dgm:spPr/>
      <dgm:t>
        <a:bodyPr/>
        <a:lstStyle/>
        <a:p>
          <a:endParaRPr lang="en-US"/>
        </a:p>
      </dgm:t>
    </dgm:pt>
    <dgm:pt modelId="{0F527FA7-F2E8-4AC0-855A-913483976911}">
      <dgm:prSet/>
      <dgm:spPr/>
      <dgm:t>
        <a:bodyPr/>
        <a:lstStyle/>
        <a:p>
          <a:r>
            <a:rPr lang="en-US"/>
            <a:t>Data Description</a:t>
          </a:r>
        </a:p>
      </dgm:t>
    </dgm:pt>
    <dgm:pt modelId="{DB75E82D-9C2A-4BF5-9E41-5830BF4EFB59}" type="parTrans" cxnId="{8ECA9BFB-3952-4B86-81DC-DBE436ADA155}">
      <dgm:prSet/>
      <dgm:spPr/>
      <dgm:t>
        <a:bodyPr/>
        <a:lstStyle/>
        <a:p>
          <a:endParaRPr lang="en-US"/>
        </a:p>
      </dgm:t>
    </dgm:pt>
    <dgm:pt modelId="{2A182914-778F-4938-84F5-81D9EBD74F8A}" type="sibTrans" cxnId="{8ECA9BFB-3952-4B86-81DC-DBE436ADA155}">
      <dgm:prSet/>
      <dgm:spPr/>
      <dgm:t>
        <a:bodyPr/>
        <a:lstStyle/>
        <a:p>
          <a:endParaRPr lang="en-US"/>
        </a:p>
      </dgm:t>
    </dgm:pt>
    <dgm:pt modelId="{A8C9FED8-073F-402A-82B3-8CB83EBBF140}">
      <dgm:prSet/>
      <dgm:spPr/>
      <dgm:t>
        <a:bodyPr/>
        <a:lstStyle/>
        <a:p>
          <a:r>
            <a:rPr lang="en-US"/>
            <a:t>Clean the data</a:t>
          </a:r>
        </a:p>
      </dgm:t>
    </dgm:pt>
    <dgm:pt modelId="{51589700-BEE3-4EBE-B24C-329DFE90A391}" type="parTrans" cxnId="{7193A52F-F4A2-4EDA-A0B6-A27C89B430B7}">
      <dgm:prSet/>
      <dgm:spPr/>
      <dgm:t>
        <a:bodyPr/>
        <a:lstStyle/>
        <a:p>
          <a:endParaRPr lang="en-US"/>
        </a:p>
      </dgm:t>
    </dgm:pt>
    <dgm:pt modelId="{EFAB56C0-2F2A-4C13-86BA-04BA0ABE8453}" type="sibTrans" cxnId="{7193A52F-F4A2-4EDA-A0B6-A27C89B430B7}">
      <dgm:prSet/>
      <dgm:spPr/>
      <dgm:t>
        <a:bodyPr/>
        <a:lstStyle/>
        <a:p>
          <a:endParaRPr lang="en-US"/>
        </a:p>
      </dgm:t>
    </dgm:pt>
    <dgm:pt modelId="{09482003-04BE-4D34-B6D5-2F286667458C}">
      <dgm:prSet/>
      <dgm:spPr/>
      <dgm:t>
        <a:bodyPr/>
        <a:lstStyle/>
        <a:p>
          <a:r>
            <a:rPr lang="en-US"/>
            <a:t>Collect the Data</a:t>
          </a:r>
        </a:p>
      </dgm:t>
    </dgm:pt>
    <dgm:pt modelId="{36B465F0-D2D8-44A1-9D6E-3DF19EB6D237}" type="parTrans" cxnId="{8CAC7D54-F38F-45EB-89DD-BEEED081D148}">
      <dgm:prSet/>
      <dgm:spPr/>
      <dgm:t>
        <a:bodyPr/>
        <a:lstStyle/>
        <a:p>
          <a:endParaRPr lang="en-US"/>
        </a:p>
      </dgm:t>
    </dgm:pt>
    <dgm:pt modelId="{C6981C89-94C5-4810-B647-DDFA88BF744B}" type="sibTrans" cxnId="{8CAC7D54-F38F-45EB-89DD-BEEED081D148}">
      <dgm:prSet/>
      <dgm:spPr/>
      <dgm:t>
        <a:bodyPr/>
        <a:lstStyle/>
        <a:p>
          <a:endParaRPr lang="en-US"/>
        </a:p>
      </dgm:t>
    </dgm:pt>
    <dgm:pt modelId="{B90FDA25-06A3-4896-BB02-75E1F07F825D}">
      <dgm:prSet/>
      <dgm:spPr/>
      <dgm:t>
        <a:bodyPr/>
        <a:lstStyle/>
        <a:p>
          <a:r>
            <a:rPr lang="en-US"/>
            <a:t>Preprocess the data</a:t>
          </a:r>
        </a:p>
      </dgm:t>
    </dgm:pt>
    <dgm:pt modelId="{1211A1B1-FE97-4F14-A865-FDC06B98615A}" type="parTrans" cxnId="{0769A873-6349-4620-9DD1-C03ABD53DDB2}">
      <dgm:prSet/>
      <dgm:spPr/>
      <dgm:t>
        <a:bodyPr/>
        <a:lstStyle/>
        <a:p>
          <a:endParaRPr lang="en-US"/>
        </a:p>
      </dgm:t>
    </dgm:pt>
    <dgm:pt modelId="{28A5D714-EBE2-4D02-99B6-CA1BEB31627B}" type="sibTrans" cxnId="{0769A873-6349-4620-9DD1-C03ABD53DDB2}">
      <dgm:prSet/>
      <dgm:spPr/>
      <dgm:t>
        <a:bodyPr/>
        <a:lstStyle/>
        <a:p>
          <a:endParaRPr lang="en-US"/>
        </a:p>
      </dgm:t>
    </dgm:pt>
    <dgm:pt modelId="{17595BCF-1162-4849-ACDC-60BBB41D8943}">
      <dgm:prSet/>
      <dgm:spPr/>
      <dgm:t>
        <a:bodyPr/>
        <a:lstStyle/>
        <a:p>
          <a:r>
            <a:rPr lang="en-US"/>
            <a:t>Exploratory Data analysis</a:t>
          </a:r>
        </a:p>
      </dgm:t>
    </dgm:pt>
    <dgm:pt modelId="{9B3F2FDD-1433-4827-BBCE-6E61E89A4EF0}" type="parTrans" cxnId="{1A9A34BD-4143-4455-94F1-32A9792EBDD6}">
      <dgm:prSet/>
      <dgm:spPr/>
      <dgm:t>
        <a:bodyPr/>
        <a:lstStyle/>
        <a:p>
          <a:endParaRPr lang="en-US"/>
        </a:p>
      </dgm:t>
    </dgm:pt>
    <dgm:pt modelId="{AB746783-9171-4C35-AD4F-17B5C657A11D}" type="sibTrans" cxnId="{1A9A34BD-4143-4455-94F1-32A9792EBDD6}">
      <dgm:prSet/>
      <dgm:spPr/>
      <dgm:t>
        <a:bodyPr/>
        <a:lstStyle/>
        <a:p>
          <a:endParaRPr lang="en-US"/>
        </a:p>
      </dgm:t>
    </dgm:pt>
    <dgm:pt modelId="{B851818A-7B4E-4612-B98C-2578BFFCA76E}">
      <dgm:prSet/>
      <dgm:spPr/>
      <dgm:t>
        <a:bodyPr/>
        <a:lstStyle/>
        <a:p>
          <a:r>
            <a:rPr lang="en-US"/>
            <a:t>Models used</a:t>
          </a:r>
        </a:p>
      </dgm:t>
    </dgm:pt>
    <dgm:pt modelId="{E7EAB1E6-110A-4FEF-ACD7-EF9F21BF9AF6}" type="parTrans" cxnId="{0AC3C9D2-72C1-4A4A-9B53-AC41733CB517}">
      <dgm:prSet/>
      <dgm:spPr/>
      <dgm:t>
        <a:bodyPr/>
        <a:lstStyle/>
        <a:p>
          <a:endParaRPr lang="en-US"/>
        </a:p>
      </dgm:t>
    </dgm:pt>
    <dgm:pt modelId="{E1F39C2B-8306-48CA-83D9-E07834B7EA2F}" type="sibTrans" cxnId="{0AC3C9D2-72C1-4A4A-9B53-AC41733CB517}">
      <dgm:prSet/>
      <dgm:spPr/>
      <dgm:t>
        <a:bodyPr/>
        <a:lstStyle/>
        <a:p>
          <a:endParaRPr lang="en-US"/>
        </a:p>
      </dgm:t>
    </dgm:pt>
    <dgm:pt modelId="{FE356952-FD3C-4127-B01E-06BD6AACE1C9}">
      <dgm:prSet/>
      <dgm:spPr/>
      <dgm:t>
        <a:bodyPr/>
        <a:lstStyle/>
        <a:p>
          <a:r>
            <a:rPr lang="en-US"/>
            <a:t>Results and Recommendations</a:t>
          </a:r>
        </a:p>
      </dgm:t>
    </dgm:pt>
    <dgm:pt modelId="{AD8D6025-746D-494D-B69C-F7419507D259}" type="parTrans" cxnId="{376C4B96-C979-4C0C-A4E3-822AC66BB608}">
      <dgm:prSet/>
      <dgm:spPr/>
      <dgm:t>
        <a:bodyPr/>
        <a:lstStyle/>
        <a:p>
          <a:endParaRPr lang="en-US"/>
        </a:p>
      </dgm:t>
    </dgm:pt>
    <dgm:pt modelId="{AF03B7EB-75A6-4EFE-97A7-994BFC35F884}" type="sibTrans" cxnId="{376C4B96-C979-4C0C-A4E3-822AC66BB608}">
      <dgm:prSet/>
      <dgm:spPr/>
      <dgm:t>
        <a:bodyPr/>
        <a:lstStyle/>
        <a:p>
          <a:endParaRPr lang="en-US"/>
        </a:p>
      </dgm:t>
    </dgm:pt>
    <dgm:pt modelId="{A32E48F2-ACEC-4677-8BF3-B6D25DE79C8D}" type="pres">
      <dgm:prSet presAssocID="{150A297E-508A-41A2-8EE4-2C7CA502587A}" presName="vert0" presStyleCnt="0">
        <dgm:presLayoutVars>
          <dgm:dir/>
          <dgm:animOne val="branch"/>
          <dgm:animLvl val="lvl"/>
        </dgm:presLayoutVars>
      </dgm:prSet>
      <dgm:spPr/>
    </dgm:pt>
    <dgm:pt modelId="{2A1069B1-CE57-4FB9-9B10-24DB0ECB379B}" type="pres">
      <dgm:prSet presAssocID="{8562BE00-DDBC-4406-9086-045C1159A388}" presName="thickLine" presStyleLbl="alignNode1" presStyleIdx="0" presStyleCnt="12"/>
      <dgm:spPr/>
    </dgm:pt>
    <dgm:pt modelId="{961A3C26-C4F4-462B-BF7A-462E7BFADDB6}" type="pres">
      <dgm:prSet presAssocID="{8562BE00-DDBC-4406-9086-045C1159A388}" presName="horz1" presStyleCnt="0"/>
      <dgm:spPr/>
    </dgm:pt>
    <dgm:pt modelId="{64D955FE-2A96-4C2E-945F-3CB9A67135CB}" type="pres">
      <dgm:prSet presAssocID="{8562BE00-DDBC-4406-9086-045C1159A388}" presName="tx1" presStyleLbl="revTx" presStyleIdx="0" presStyleCnt="12"/>
      <dgm:spPr/>
    </dgm:pt>
    <dgm:pt modelId="{357D16B7-58F2-4DCD-8574-691A11F601A4}" type="pres">
      <dgm:prSet presAssocID="{8562BE00-DDBC-4406-9086-045C1159A388}" presName="vert1" presStyleCnt="0"/>
      <dgm:spPr/>
    </dgm:pt>
    <dgm:pt modelId="{4FE5B42E-1AB2-4620-93A2-A3C20A5007D3}" type="pres">
      <dgm:prSet presAssocID="{66832063-FDFF-4424-8225-39952D3316D3}" presName="thickLine" presStyleLbl="alignNode1" presStyleIdx="1" presStyleCnt="12"/>
      <dgm:spPr/>
    </dgm:pt>
    <dgm:pt modelId="{1C253C7B-027F-4B5D-9A97-D72BEA6681E0}" type="pres">
      <dgm:prSet presAssocID="{66832063-FDFF-4424-8225-39952D3316D3}" presName="horz1" presStyleCnt="0"/>
      <dgm:spPr/>
    </dgm:pt>
    <dgm:pt modelId="{19A7DDE8-F14F-49F1-8A2E-2CE7DA6322FF}" type="pres">
      <dgm:prSet presAssocID="{66832063-FDFF-4424-8225-39952D3316D3}" presName="tx1" presStyleLbl="revTx" presStyleIdx="1" presStyleCnt="12"/>
      <dgm:spPr/>
    </dgm:pt>
    <dgm:pt modelId="{0A280718-2BE9-4FEB-B22A-71C6EE53BBE5}" type="pres">
      <dgm:prSet presAssocID="{66832063-FDFF-4424-8225-39952D3316D3}" presName="vert1" presStyleCnt="0"/>
      <dgm:spPr/>
    </dgm:pt>
    <dgm:pt modelId="{32A53BDB-E3CC-48A0-AC2A-7D94FCE45F06}" type="pres">
      <dgm:prSet presAssocID="{022742FD-5565-4736-B7D3-63590186DB97}" presName="thickLine" presStyleLbl="alignNode1" presStyleIdx="2" presStyleCnt="12"/>
      <dgm:spPr/>
    </dgm:pt>
    <dgm:pt modelId="{4DF59654-5AC7-4D01-8252-87986F334F60}" type="pres">
      <dgm:prSet presAssocID="{022742FD-5565-4736-B7D3-63590186DB97}" presName="horz1" presStyleCnt="0"/>
      <dgm:spPr/>
    </dgm:pt>
    <dgm:pt modelId="{30FF45AB-031C-4F75-8919-E95C3A0565E8}" type="pres">
      <dgm:prSet presAssocID="{022742FD-5565-4736-B7D3-63590186DB97}" presName="tx1" presStyleLbl="revTx" presStyleIdx="2" presStyleCnt="12"/>
      <dgm:spPr/>
    </dgm:pt>
    <dgm:pt modelId="{67AE27D0-E9DA-4FFA-B52A-6F530A2A9DA6}" type="pres">
      <dgm:prSet presAssocID="{022742FD-5565-4736-B7D3-63590186DB97}" presName="vert1" presStyleCnt="0"/>
      <dgm:spPr/>
    </dgm:pt>
    <dgm:pt modelId="{11E92C09-5E36-46C6-A9EF-0453D82C0188}" type="pres">
      <dgm:prSet presAssocID="{22BDA885-83E3-4549-B777-C2D59E8341B6}" presName="thickLine" presStyleLbl="alignNode1" presStyleIdx="3" presStyleCnt="12"/>
      <dgm:spPr/>
    </dgm:pt>
    <dgm:pt modelId="{CB82EB83-2FFA-43A7-99A3-A1FC02252C59}" type="pres">
      <dgm:prSet presAssocID="{22BDA885-83E3-4549-B777-C2D59E8341B6}" presName="horz1" presStyleCnt="0"/>
      <dgm:spPr/>
    </dgm:pt>
    <dgm:pt modelId="{768C2C02-248E-4D11-B119-0F2F84F49FAF}" type="pres">
      <dgm:prSet presAssocID="{22BDA885-83E3-4549-B777-C2D59E8341B6}" presName="tx1" presStyleLbl="revTx" presStyleIdx="3" presStyleCnt="12"/>
      <dgm:spPr/>
    </dgm:pt>
    <dgm:pt modelId="{A5452196-B9E0-49DA-B699-AED897A8B89A}" type="pres">
      <dgm:prSet presAssocID="{22BDA885-83E3-4549-B777-C2D59E8341B6}" presName="vert1" presStyleCnt="0"/>
      <dgm:spPr/>
    </dgm:pt>
    <dgm:pt modelId="{AF73D08A-C49C-4CBD-B57D-AF16FC870279}" type="pres">
      <dgm:prSet presAssocID="{A39A3378-A5E2-47AA-8477-48B3F4F912BE}" presName="thickLine" presStyleLbl="alignNode1" presStyleIdx="4" presStyleCnt="12"/>
      <dgm:spPr/>
    </dgm:pt>
    <dgm:pt modelId="{9B0359B0-8C68-409D-8CFD-0368F6DF7B40}" type="pres">
      <dgm:prSet presAssocID="{A39A3378-A5E2-47AA-8477-48B3F4F912BE}" presName="horz1" presStyleCnt="0"/>
      <dgm:spPr/>
    </dgm:pt>
    <dgm:pt modelId="{BF1DFEEE-11CA-4226-9F45-607B6DFDEAF1}" type="pres">
      <dgm:prSet presAssocID="{A39A3378-A5E2-47AA-8477-48B3F4F912BE}" presName="tx1" presStyleLbl="revTx" presStyleIdx="4" presStyleCnt="12"/>
      <dgm:spPr/>
    </dgm:pt>
    <dgm:pt modelId="{4638D38C-3868-4E5B-A750-4C2ED55426CA}" type="pres">
      <dgm:prSet presAssocID="{A39A3378-A5E2-47AA-8477-48B3F4F912BE}" presName="vert1" presStyleCnt="0"/>
      <dgm:spPr/>
    </dgm:pt>
    <dgm:pt modelId="{2463EF55-BD2D-4A54-9466-4CE922E343DF}" type="pres">
      <dgm:prSet presAssocID="{0F527FA7-F2E8-4AC0-855A-913483976911}" presName="thickLine" presStyleLbl="alignNode1" presStyleIdx="5" presStyleCnt="12"/>
      <dgm:spPr/>
    </dgm:pt>
    <dgm:pt modelId="{1FB972BB-09FB-44A6-9145-D4A93EC78E60}" type="pres">
      <dgm:prSet presAssocID="{0F527FA7-F2E8-4AC0-855A-913483976911}" presName="horz1" presStyleCnt="0"/>
      <dgm:spPr/>
    </dgm:pt>
    <dgm:pt modelId="{C9C22D21-B7DA-45A3-89C6-7329F66BA3ED}" type="pres">
      <dgm:prSet presAssocID="{0F527FA7-F2E8-4AC0-855A-913483976911}" presName="tx1" presStyleLbl="revTx" presStyleIdx="5" presStyleCnt="12"/>
      <dgm:spPr/>
    </dgm:pt>
    <dgm:pt modelId="{454FB86C-25C4-47FF-AB4E-7177C7481B96}" type="pres">
      <dgm:prSet presAssocID="{0F527FA7-F2E8-4AC0-855A-913483976911}" presName="vert1" presStyleCnt="0"/>
      <dgm:spPr/>
    </dgm:pt>
    <dgm:pt modelId="{89557D8A-EB66-4D6A-80DA-983CEA00BC26}" type="pres">
      <dgm:prSet presAssocID="{A8C9FED8-073F-402A-82B3-8CB83EBBF140}" presName="thickLine" presStyleLbl="alignNode1" presStyleIdx="6" presStyleCnt="12"/>
      <dgm:spPr/>
    </dgm:pt>
    <dgm:pt modelId="{6D2793E6-7870-45FF-8757-4B7BBBB6CB08}" type="pres">
      <dgm:prSet presAssocID="{A8C9FED8-073F-402A-82B3-8CB83EBBF140}" presName="horz1" presStyleCnt="0"/>
      <dgm:spPr/>
    </dgm:pt>
    <dgm:pt modelId="{647B4EC5-5C39-47B3-A52B-BC83CA791B60}" type="pres">
      <dgm:prSet presAssocID="{A8C9FED8-073F-402A-82B3-8CB83EBBF140}" presName="tx1" presStyleLbl="revTx" presStyleIdx="6" presStyleCnt="12"/>
      <dgm:spPr/>
    </dgm:pt>
    <dgm:pt modelId="{800EB340-F996-477E-945A-4F09D09683A8}" type="pres">
      <dgm:prSet presAssocID="{A8C9FED8-073F-402A-82B3-8CB83EBBF140}" presName="vert1" presStyleCnt="0"/>
      <dgm:spPr/>
    </dgm:pt>
    <dgm:pt modelId="{C255A1A1-6891-49DA-832F-8A3274755CE0}" type="pres">
      <dgm:prSet presAssocID="{09482003-04BE-4D34-B6D5-2F286667458C}" presName="thickLine" presStyleLbl="alignNode1" presStyleIdx="7" presStyleCnt="12"/>
      <dgm:spPr/>
    </dgm:pt>
    <dgm:pt modelId="{B48C50A6-52F1-45A7-B598-F2551F255F33}" type="pres">
      <dgm:prSet presAssocID="{09482003-04BE-4D34-B6D5-2F286667458C}" presName="horz1" presStyleCnt="0"/>
      <dgm:spPr/>
    </dgm:pt>
    <dgm:pt modelId="{2D18BFA6-FCAE-4610-A6A7-E67557651E29}" type="pres">
      <dgm:prSet presAssocID="{09482003-04BE-4D34-B6D5-2F286667458C}" presName="tx1" presStyleLbl="revTx" presStyleIdx="7" presStyleCnt="12"/>
      <dgm:spPr/>
    </dgm:pt>
    <dgm:pt modelId="{5F0AF409-A7F8-4F4F-BF67-E02635E5DB80}" type="pres">
      <dgm:prSet presAssocID="{09482003-04BE-4D34-B6D5-2F286667458C}" presName="vert1" presStyleCnt="0"/>
      <dgm:spPr/>
    </dgm:pt>
    <dgm:pt modelId="{224B07EF-7A03-4ECC-AC39-48D214F5EAA3}" type="pres">
      <dgm:prSet presAssocID="{B90FDA25-06A3-4896-BB02-75E1F07F825D}" presName="thickLine" presStyleLbl="alignNode1" presStyleIdx="8" presStyleCnt="12"/>
      <dgm:spPr/>
    </dgm:pt>
    <dgm:pt modelId="{BFBBFA7F-9009-4170-8886-E93D93B4F4E9}" type="pres">
      <dgm:prSet presAssocID="{B90FDA25-06A3-4896-BB02-75E1F07F825D}" presName="horz1" presStyleCnt="0"/>
      <dgm:spPr/>
    </dgm:pt>
    <dgm:pt modelId="{D123C075-A862-4A9E-9C5B-5C72AB117B55}" type="pres">
      <dgm:prSet presAssocID="{B90FDA25-06A3-4896-BB02-75E1F07F825D}" presName="tx1" presStyleLbl="revTx" presStyleIdx="8" presStyleCnt="12"/>
      <dgm:spPr/>
    </dgm:pt>
    <dgm:pt modelId="{77E47824-2C37-4358-8E4F-405DC8FDEB24}" type="pres">
      <dgm:prSet presAssocID="{B90FDA25-06A3-4896-BB02-75E1F07F825D}" presName="vert1" presStyleCnt="0"/>
      <dgm:spPr/>
    </dgm:pt>
    <dgm:pt modelId="{39452059-90C9-4330-81E1-EBB7C44827C4}" type="pres">
      <dgm:prSet presAssocID="{17595BCF-1162-4849-ACDC-60BBB41D8943}" presName="thickLine" presStyleLbl="alignNode1" presStyleIdx="9" presStyleCnt="12"/>
      <dgm:spPr/>
    </dgm:pt>
    <dgm:pt modelId="{231780CA-9E2C-48B9-B0DF-8BA6E06A81B4}" type="pres">
      <dgm:prSet presAssocID="{17595BCF-1162-4849-ACDC-60BBB41D8943}" presName="horz1" presStyleCnt="0"/>
      <dgm:spPr/>
    </dgm:pt>
    <dgm:pt modelId="{D2817D3C-785F-4F76-83DB-721920A292D6}" type="pres">
      <dgm:prSet presAssocID="{17595BCF-1162-4849-ACDC-60BBB41D8943}" presName="tx1" presStyleLbl="revTx" presStyleIdx="9" presStyleCnt="12"/>
      <dgm:spPr/>
    </dgm:pt>
    <dgm:pt modelId="{C05321F4-94DD-4E63-A561-A710609BB157}" type="pres">
      <dgm:prSet presAssocID="{17595BCF-1162-4849-ACDC-60BBB41D8943}" presName="vert1" presStyleCnt="0"/>
      <dgm:spPr/>
    </dgm:pt>
    <dgm:pt modelId="{429443D0-2B23-4229-8EEB-7D1973E63E9E}" type="pres">
      <dgm:prSet presAssocID="{B851818A-7B4E-4612-B98C-2578BFFCA76E}" presName="thickLine" presStyleLbl="alignNode1" presStyleIdx="10" presStyleCnt="12"/>
      <dgm:spPr/>
    </dgm:pt>
    <dgm:pt modelId="{A69F25F9-E76D-4CF5-9B1D-06A8CDE5E9C2}" type="pres">
      <dgm:prSet presAssocID="{B851818A-7B4E-4612-B98C-2578BFFCA76E}" presName="horz1" presStyleCnt="0"/>
      <dgm:spPr/>
    </dgm:pt>
    <dgm:pt modelId="{3D197943-D41D-4FDA-8087-17EEE9BF1A2F}" type="pres">
      <dgm:prSet presAssocID="{B851818A-7B4E-4612-B98C-2578BFFCA76E}" presName="tx1" presStyleLbl="revTx" presStyleIdx="10" presStyleCnt="12"/>
      <dgm:spPr/>
    </dgm:pt>
    <dgm:pt modelId="{C3769208-1ED7-42D4-A2D6-723C89DB7C86}" type="pres">
      <dgm:prSet presAssocID="{B851818A-7B4E-4612-B98C-2578BFFCA76E}" presName="vert1" presStyleCnt="0"/>
      <dgm:spPr/>
    </dgm:pt>
    <dgm:pt modelId="{4DE9AABD-6AFF-4F47-95E1-144549EDEDC8}" type="pres">
      <dgm:prSet presAssocID="{FE356952-FD3C-4127-B01E-06BD6AACE1C9}" presName="thickLine" presStyleLbl="alignNode1" presStyleIdx="11" presStyleCnt="12"/>
      <dgm:spPr/>
    </dgm:pt>
    <dgm:pt modelId="{6757EEF7-4793-4847-9C95-EEFD8C17ECEF}" type="pres">
      <dgm:prSet presAssocID="{FE356952-FD3C-4127-B01E-06BD6AACE1C9}" presName="horz1" presStyleCnt="0"/>
      <dgm:spPr/>
    </dgm:pt>
    <dgm:pt modelId="{66BAF1E4-01F1-488D-AA79-A2D009413C5E}" type="pres">
      <dgm:prSet presAssocID="{FE356952-FD3C-4127-B01E-06BD6AACE1C9}" presName="tx1" presStyleLbl="revTx" presStyleIdx="11" presStyleCnt="12"/>
      <dgm:spPr/>
    </dgm:pt>
    <dgm:pt modelId="{DDF69473-1682-4B6E-BE73-4B8402782EA9}" type="pres">
      <dgm:prSet presAssocID="{FE356952-FD3C-4127-B01E-06BD6AACE1C9}" presName="vert1" presStyleCnt="0"/>
      <dgm:spPr/>
    </dgm:pt>
  </dgm:ptLst>
  <dgm:cxnLst>
    <dgm:cxn modelId="{19893409-DD90-4AC6-9676-907ABFCB38F4}" type="presOf" srcId="{22BDA885-83E3-4549-B777-C2D59E8341B6}" destId="{768C2C02-248E-4D11-B119-0F2F84F49FAF}" srcOrd="0" destOrd="0" presId="urn:microsoft.com/office/officeart/2008/layout/LinedList"/>
    <dgm:cxn modelId="{C29A1427-82C6-47C2-94AC-39574FD5B420}" type="presOf" srcId="{B90FDA25-06A3-4896-BB02-75E1F07F825D}" destId="{D123C075-A862-4A9E-9C5B-5C72AB117B55}" srcOrd="0" destOrd="0" presId="urn:microsoft.com/office/officeart/2008/layout/LinedList"/>
    <dgm:cxn modelId="{C22EC529-7C23-48D6-9D6D-E6234FD6354E}" type="presOf" srcId="{022742FD-5565-4736-B7D3-63590186DB97}" destId="{30FF45AB-031C-4F75-8919-E95C3A0565E8}" srcOrd="0" destOrd="0" presId="urn:microsoft.com/office/officeart/2008/layout/LinedList"/>
    <dgm:cxn modelId="{7193A52F-F4A2-4EDA-A0B6-A27C89B430B7}" srcId="{150A297E-508A-41A2-8EE4-2C7CA502587A}" destId="{A8C9FED8-073F-402A-82B3-8CB83EBBF140}" srcOrd="6" destOrd="0" parTransId="{51589700-BEE3-4EBE-B24C-329DFE90A391}" sibTransId="{EFAB56C0-2F2A-4C13-86BA-04BA0ABE8453}"/>
    <dgm:cxn modelId="{7C1F7135-1130-42EB-9220-113B858CC6C0}" type="presOf" srcId="{09482003-04BE-4D34-B6D5-2F286667458C}" destId="{2D18BFA6-FCAE-4610-A6A7-E67557651E29}" srcOrd="0" destOrd="0" presId="urn:microsoft.com/office/officeart/2008/layout/LinedList"/>
    <dgm:cxn modelId="{AB2C253E-32E8-4134-8EC7-F4A04D070F01}" type="presOf" srcId="{0F527FA7-F2E8-4AC0-855A-913483976911}" destId="{C9C22D21-B7DA-45A3-89C6-7329F66BA3ED}" srcOrd="0" destOrd="0" presId="urn:microsoft.com/office/officeart/2008/layout/LinedList"/>
    <dgm:cxn modelId="{EAAAFD61-8607-44BE-AE2A-70504404C463}" type="presOf" srcId="{A39A3378-A5E2-47AA-8477-48B3F4F912BE}" destId="{BF1DFEEE-11CA-4226-9F45-607B6DFDEAF1}" srcOrd="0" destOrd="0" presId="urn:microsoft.com/office/officeart/2008/layout/LinedList"/>
    <dgm:cxn modelId="{62F1C244-C143-4BFE-9203-D2A583A6604B}" type="presOf" srcId="{66832063-FDFF-4424-8225-39952D3316D3}" destId="{19A7DDE8-F14F-49F1-8A2E-2CE7DA6322FF}" srcOrd="0" destOrd="0" presId="urn:microsoft.com/office/officeart/2008/layout/LinedList"/>
    <dgm:cxn modelId="{B828D171-9B9C-4325-A0A7-1EE879ADF067}" type="presOf" srcId="{17595BCF-1162-4849-ACDC-60BBB41D8943}" destId="{D2817D3C-785F-4F76-83DB-721920A292D6}" srcOrd="0" destOrd="0" presId="urn:microsoft.com/office/officeart/2008/layout/LinedList"/>
    <dgm:cxn modelId="{CC527473-3E0A-4F9C-BB9B-2B0A9E48E1E9}" type="presOf" srcId="{A8C9FED8-073F-402A-82B3-8CB83EBBF140}" destId="{647B4EC5-5C39-47B3-A52B-BC83CA791B60}" srcOrd="0" destOrd="0" presId="urn:microsoft.com/office/officeart/2008/layout/LinedList"/>
    <dgm:cxn modelId="{0769A873-6349-4620-9DD1-C03ABD53DDB2}" srcId="{150A297E-508A-41A2-8EE4-2C7CA502587A}" destId="{B90FDA25-06A3-4896-BB02-75E1F07F825D}" srcOrd="8" destOrd="0" parTransId="{1211A1B1-FE97-4F14-A865-FDC06B98615A}" sibTransId="{28A5D714-EBE2-4D02-99B6-CA1BEB31627B}"/>
    <dgm:cxn modelId="{8CAC7D54-F38F-45EB-89DD-BEEED081D148}" srcId="{150A297E-508A-41A2-8EE4-2C7CA502587A}" destId="{09482003-04BE-4D34-B6D5-2F286667458C}" srcOrd="7" destOrd="0" parTransId="{36B465F0-D2D8-44A1-9D6E-3DF19EB6D237}" sibTransId="{C6981C89-94C5-4810-B647-DDFA88BF744B}"/>
    <dgm:cxn modelId="{919A2488-2997-4B8F-9D21-F5C6E160FEEB}" srcId="{150A297E-508A-41A2-8EE4-2C7CA502587A}" destId="{8562BE00-DDBC-4406-9086-045C1159A388}" srcOrd="0" destOrd="0" parTransId="{244E2A42-5DE6-48A1-AF1F-9026F5197C4E}" sibTransId="{AB6E05A2-09BB-4537-94E7-E3C2F2900123}"/>
    <dgm:cxn modelId="{90BB7888-D999-4A25-A9A9-B4E3442E12BE}" type="presOf" srcId="{8562BE00-DDBC-4406-9086-045C1159A388}" destId="{64D955FE-2A96-4C2E-945F-3CB9A67135CB}" srcOrd="0" destOrd="0" presId="urn:microsoft.com/office/officeart/2008/layout/LinedList"/>
    <dgm:cxn modelId="{F02D618F-8B04-48E6-84C2-A5EA8E675B21}" srcId="{150A297E-508A-41A2-8EE4-2C7CA502587A}" destId="{022742FD-5565-4736-B7D3-63590186DB97}" srcOrd="2" destOrd="0" parTransId="{5A802C31-C28A-4929-A652-63ED56C68CEB}" sibTransId="{E8B39F3A-3BA1-4A5D-BECC-D9D16364BEB4}"/>
    <dgm:cxn modelId="{376C4B96-C979-4C0C-A4E3-822AC66BB608}" srcId="{150A297E-508A-41A2-8EE4-2C7CA502587A}" destId="{FE356952-FD3C-4127-B01E-06BD6AACE1C9}" srcOrd="11" destOrd="0" parTransId="{AD8D6025-746D-494D-B69C-F7419507D259}" sibTransId="{AF03B7EB-75A6-4EFE-97A7-994BFC35F884}"/>
    <dgm:cxn modelId="{0273DCB0-7637-4D61-92B5-F229EAFEB3F0}" type="presOf" srcId="{B851818A-7B4E-4612-B98C-2578BFFCA76E}" destId="{3D197943-D41D-4FDA-8087-17EEE9BF1A2F}" srcOrd="0" destOrd="0" presId="urn:microsoft.com/office/officeart/2008/layout/LinedList"/>
    <dgm:cxn modelId="{1A9A34BD-4143-4455-94F1-32A9792EBDD6}" srcId="{150A297E-508A-41A2-8EE4-2C7CA502587A}" destId="{17595BCF-1162-4849-ACDC-60BBB41D8943}" srcOrd="9" destOrd="0" parTransId="{9B3F2FDD-1433-4827-BBCE-6E61E89A4EF0}" sibTransId="{AB746783-9171-4C35-AD4F-17B5C657A11D}"/>
    <dgm:cxn modelId="{2CA5EFC4-2689-4F23-BB7B-5F2641B27BCF}" type="presOf" srcId="{FE356952-FD3C-4127-B01E-06BD6AACE1C9}" destId="{66BAF1E4-01F1-488D-AA79-A2D009413C5E}" srcOrd="0" destOrd="0" presId="urn:microsoft.com/office/officeart/2008/layout/LinedList"/>
    <dgm:cxn modelId="{C1F656C8-B6CF-4BE7-AE9E-2E1EB5402BE4}" type="presOf" srcId="{150A297E-508A-41A2-8EE4-2C7CA502587A}" destId="{A32E48F2-ACEC-4677-8BF3-B6D25DE79C8D}" srcOrd="0" destOrd="0" presId="urn:microsoft.com/office/officeart/2008/layout/LinedList"/>
    <dgm:cxn modelId="{EDB76AD1-7490-40B6-ACD7-600D818D34C9}" srcId="{150A297E-508A-41A2-8EE4-2C7CA502587A}" destId="{A39A3378-A5E2-47AA-8477-48B3F4F912BE}" srcOrd="4" destOrd="0" parTransId="{F0602642-969A-4B1E-8EA2-512DF946F760}" sibTransId="{72AF4394-8FF9-425B-A20C-0717251D8657}"/>
    <dgm:cxn modelId="{0AC3C9D2-72C1-4A4A-9B53-AC41733CB517}" srcId="{150A297E-508A-41A2-8EE4-2C7CA502587A}" destId="{B851818A-7B4E-4612-B98C-2578BFFCA76E}" srcOrd="10" destOrd="0" parTransId="{E7EAB1E6-110A-4FEF-ACD7-EF9F21BF9AF6}" sibTransId="{E1F39C2B-8306-48CA-83D9-E07834B7EA2F}"/>
    <dgm:cxn modelId="{CA3073EE-42EB-4831-AE9D-EA45C79E15EE}" srcId="{150A297E-508A-41A2-8EE4-2C7CA502587A}" destId="{22BDA885-83E3-4549-B777-C2D59E8341B6}" srcOrd="3" destOrd="0" parTransId="{EAE06F2A-F90C-40AF-B704-F8798CC00BF6}" sibTransId="{56165032-E826-4C74-AB5C-1322453CCB41}"/>
    <dgm:cxn modelId="{99F973F8-3D94-4FDE-BE18-78F12A16E4B3}" srcId="{150A297E-508A-41A2-8EE4-2C7CA502587A}" destId="{66832063-FDFF-4424-8225-39952D3316D3}" srcOrd="1" destOrd="0" parTransId="{F84CDDF2-DAAE-4EEE-A39C-0B3BDC4ED7DC}" sibTransId="{DB379B10-2752-4A15-B951-61FFEE27C12B}"/>
    <dgm:cxn modelId="{8ECA9BFB-3952-4B86-81DC-DBE436ADA155}" srcId="{150A297E-508A-41A2-8EE4-2C7CA502587A}" destId="{0F527FA7-F2E8-4AC0-855A-913483976911}" srcOrd="5" destOrd="0" parTransId="{DB75E82D-9C2A-4BF5-9E41-5830BF4EFB59}" sibTransId="{2A182914-778F-4938-84F5-81D9EBD74F8A}"/>
    <dgm:cxn modelId="{6F0A9762-C327-4E86-869C-C1CF2962DF5F}" type="presParOf" srcId="{A32E48F2-ACEC-4677-8BF3-B6D25DE79C8D}" destId="{2A1069B1-CE57-4FB9-9B10-24DB0ECB379B}" srcOrd="0" destOrd="0" presId="urn:microsoft.com/office/officeart/2008/layout/LinedList"/>
    <dgm:cxn modelId="{4593526A-AE31-45BF-AB46-44FE09A9A930}" type="presParOf" srcId="{A32E48F2-ACEC-4677-8BF3-B6D25DE79C8D}" destId="{961A3C26-C4F4-462B-BF7A-462E7BFADDB6}" srcOrd="1" destOrd="0" presId="urn:microsoft.com/office/officeart/2008/layout/LinedList"/>
    <dgm:cxn modelId="{8CD23D4C-F0CC-4046-9E27-FE3A0003F08E}" type="presParOf" srcId="{961A3C26-C4F4-462B-BF7A-462E7BFADDB6}" destId="{64D955FE-2A96-4C2E-945F-3CB9A67135CB}" srcOrd="0" destOrd="0" presId="urn:microsoft.com/office/officeart/2008/layout/LinedList"/>
    <dgm:cxn modelId="{6D57CD03-EDBC-40CF-AFAC-70672C2709D4}" type="presParOf" srcId="{961A3C26-C4F4-462B-BF7A-462E7BFADDB6}" destId="{357D16B7-58F2-4DCD-8574-691A11F601A4}" srcOrd="1" destOrd="0" presId="urn:microsoft.com/office/officeart/2008/layout/LinedList"/>
    <dgm:cxn modelId="{2B7AA802-5205-4DED-88C2-93756E46D809}" type="presParOf" srcId="{A32E48F2-ACEC-4677-8BF3-B6D25DE79C8D}" destId="{4FE5B42E-1AB2-4620-93A2-A3C20A5007D3}" srcOrd="2" destOrd="0" presId="urn:microsoft.com/office/officeart/2008/layout/LinedList"/>
    <dgm:cxn modelId="{83BA7CFE-F630-4311-906F-0553B8E456E6}" type="presParOf" srcId="{A32E48F2-ACEC-4677-8BF3-B6D25DE79C8D}" destId="{1C253C7B-027F-4B5D-9A97-D72BEA6681E0}" srcOrd="3" destOrd="0" presId="urn:microsoft.com/office/officeart/2008/layout/LinedList"/>
    <dgm:cxn modelId="{74CC6AC2-ABA5-44B0-87C8-B683536D5888}" type="presParOf" srcId="{1C253C7B-027F-4B5D-9A97-D72BEA6681E0}" destId="{19A7DDE8-F14F-49F1-8A2E-2CE7DA6322FF}" srcOrd="0" destOrd="0" presId="urn:microsoft.com/office/officeart/2008/layout/LinedList"/>
    <dgm:cxn modelId="{50BAD15C-DBAA-4802-B950-6C59E07C05F9}" type="presParOf" srcId="{1C253C7B-027F-4B5D-9A97-D72BEA6681E0}" destId="{0A280718-2BE9-4FEB-B22A-71C6EE53BBE5}" srcOrd="1" destOrd="0" presId="urn:microsoft.com/office/officeart/2008/layout/LinedList"/>
    <dgm:cxn modelId="{2A25C529-F79B-4633-9493-1627B8A6E33F}" type="presParOf" srcId="{A32E48F2-ACEC-4677-8BF3-B6D25DE79C8D}" destId="{32A53BDB-E3CC-48A0-AC2A-7D94FCE45F06}" srcOrd="4" destOrd="0" presId="urn:microsoft.com/office/officeart/2008/layout/LinedList"/>
    <dgm:cxn modelId="{504B3C46-3F8D-498D-B62D-6208FED2A505}" type="presParOf" srcId="{A32E48F2-ACEC-4677-8BF3-B6D25DE79C8D}" destId="{4DF59654-5AC7-4D01-8252-87986F334F60}" srcOrd="5" destOrd="0" presId="urn:microsoft.com/office/officeart/2008/layout/LinedList"/>
    <dgm:cxn modelId="{5FFC8977-119C-4964-8539-EC0C30D87DA8}" type="presParOf" srcId="{4DF59654-5AC7-4D01-8252-87986F334F60}" destId="{30FF45AB-031C-4F75-8919-E95C3A0565E8}" srcOrd="0" destOrd="0" presId="urn:microsoft.com/office/officeart/2008/layout/LinedList"/>
    <dgm:cxn modelId="{2E16C45D-D8FC-4D17-8D7A-EA583BCDD08C}" type="presParOf" srcId="{4DF59654-5AC7-4D01-8252-87986F334F60}" destId="{67AE27D0-E9DA-4FFA-B52A-6F530A2A9DA6}" srcOrd="1" destOrd="0" presId="urn:microsoft.com/office/officeart/2008/layout/LinedList"/>
    <dgm:cxn modelId="{EFFD73BF-99BA-419C-9094-157E97218366}" type="presParOf" srcId="{A32E48F2-ACEC-4677-8BF3-B6D25DE79C8D}" destId="{11E92C09-5E36-46C6-A9EF-0453D82C0188}" srcOrd="6" destOrd="0" presId="urn:microsoft.com/office/officeart/2008/layout/LinedList"/>
    <dgm:cxn modelId="{7F2671EF-B2E9-4502-9716-C7D5F4E9F3BA}" type="presParOf" srcId="{A32E48F2-ACEC-4677-8BF3-B6D25DE79C8D}" destId="{CB82EB83-2FFA-43A7-99A3-A1FC02252C59}" srcOrd="7" destOrd="0" presId="urn:microsoft.com/office/officeart/2008/layout/LinedList"/>
    <dgm:cxn modelId="{DEC9C1D6-0F79-44F1-8040-07AE751D8CB4}" type="presParOf" srcId="{CB82EB83-2FFA-43A7-99A3-A1FC02252C59}" destId="{768C2C02-248E-4D11-B119-0F2F84F49FAF}" srcOrd="0" destOrd="0" presId="urn:microsoft.com/office/officeart/2008/layout/LinedList"/>
    <dgm:cxn modelId="{2549B959-D314-4B48-A269-3D17AC6BB076}" type="presParOf" srcId="{CB82EB83-2FFA-43A7-99A3-A1FC02252C59}" destId="{A5452196-B9E0-49DA-B699-AED897A8B89A}" srcOrd="1" destOrd="0" presId="urn:microsoft.com/office/officeart/2008/layout/LinedList"/>
    <dgm:cxn modelId="{6256FA9D-65E4-4BA4-BA19-6EC41CC594A8}" type="presParOf" srcId="{A32E48F2-ACEC-4677-8BF3-B6D25DE79C8D}" destId="{AF73D08A-C49C-4CBD-B57D-AF16FC870279}" srcOrd="8" destOrd="0" presId="urn:microsoft.com/office/officeart/2008/layout/LinedList"/>
    <dgm:cxn modelId="{99F8D7BF-617E-45D6-B93B-956B1365A6B8}" type="presParOf" srcId="{A32E48F2-ACEC-4677-8BF3-B6D25DE79C8D}" destId="{9B0359B0-8C68-409D-8CFD-0368F6DF7B40}" srcOrd="9" destOrd="0" presId="urn:microsoft.com/office/officeart/2008/layout/LinedList"/>
    <dgm:cxn modelId="{AFE8F972-DC79-4E30-B5E6-62D32014004E}" type="presParOf" srcId="{9B0359B0-8C68-409D-8CFD-0368F6DF7B40}" destId="{BF1DFEEE-11CA-4226-9F45-607B6DFDEAF1}" srcOrd="0" destOrd="0" presId="urn:microsoft.com/office/officeart/2008/layout/LinedList"/>
    <dgm:cxn modelId="{454EECC5-7292-4071-ADD7-41138F082389}" type="presParOf" srcId="{9B0359B0-8C68-409D-8CFD-0368F6DF7B40}" destId="{4638D38C-3868-4E5B-A750-4C2ED55426CA}" srcOrd="1" destOrd="0" presId="urn:microsoft.com/office/officeart/2008/layout/LinedList"/>
    <dgm:cxn modelId="{48F7DED9-2B86-4299-B112-A652D0B8AA6B}" type="presParOf" srcId="{A32E48F2-ACEC-4677-8BF3-B6D25DE79C8D}" destId="{2463EF55-BD2D-4A54-9466-4CE922E343DF}" srcOrd="10" destOrd="0" presId="urn:microsoft.com/office/officeart/2008/layout/LinedList"/>
    <dgm:cxn modelId="{D60AFBA5-939D-4D91-9549-FB761A0005AC}" type="presParOf" srcId="{A32E48F2-ACEC-4677-8BF3-B6D25DE79C8D}" destId="{1FB972BB-09FB-44A6-9145-D4A93EC78E60}" srcOrd="11" destOrd="0" presId="urn:microsoft.com/office/officeart/2008/layout/LinedList"/>
    <dgm:cxn modelId="{DE8787A0-B49F-49BA-A48F-745C9E4CE54C}" type="presParOf" srcId="{1FB972BB-09FB-44A6-9145-D4A93EC78E60}" destId="{C9C22D21-B7DA-45A3-89C6-7329F66BA3ED}" srcOrd="0" destOrd="0" presId="urn:microsoft.com/office/officeart/2008/layout/LinedList"/>
    <dgm:cxn modelId="{D9B33021-11F3-4A70-B5B7-EE1451CAE982}" type="presParOf" srcId="{1FB972BB-09FB-44A6-9145-D4A93EC78E60}" destId="{454FB86C-25C4-47FF-AB4E-7177C7481B96}" srcOrd="1" destOrd="0" presId="urn:microsoft.com/office/officeart/2008/layout/LinedList"/>
    <dgm:cxn modelId="{F86F2EA2-B9F5-4480-8BA2-B53494646122}" type="presParOf" srcId="{A32E48F2-ACEC-4677-8BF3-B6D25DE79C8D}" destId="{89557D8A-EB66-4D6A-80DA-983CEA00BC26}" srcOrd="12" destOrd="0" presId="urn:microsoft.com/office/officeart/2008/layout/LinedList"/>
    <dgm:cxn modelId="{8F2982C4-7112-4654-B331-741526744BFB}" type="presParOf" srcId="{A32E48F2-ACEC-4677-8BF3-B6D25DE79C8D}" destId="{6D2793E6-7870-45FF-8757-4B7BBBB6CB08}" srcOrd="13" destOrd="0" presId="urn:microsoft.com/office/officeart/2008/layout/LinedList"/>
    <dgm:cxn modelId="{6CAC120F-B8F4-45E4-8908-7469F76A7DDF}" type="presParOf" srcId="{6D2793E6-7870-45FF-8757-4B7BBBB6CB08}" destId="{647B4EC5-5C39-47B3-A52B-BC83CA791B60}" srcOrd="0" destOrd="0" presId="urn:microsoft.com/office/officeart/2008/layout/LinedList"/>
    <dgm:cxn modelId="{01B04FC6-AA25-4B9A-80BA-55E3931BC52A}" type="presParOf" srcId="{6D2793E6-7870-45FF-8757-4B7BBBB6CB08}" destId="{800EB340-F996-477E-945A-4F09D09683A8}" srcOrd="1" destOrd="0" presId="urn:microsoft.com/office/officeart/2008/layout/LinedList"/>
    <dgm:cxn modelId="{BA1934D2-340D-4740-A15D-D367DCA83FAC}" type="presParOf" srcId="{A32E48F2-ACEC-4677-8BF3-B6D25DE79C8D}" destId="{C255A1A1-6891-49DA-832F-8A3274755CE0}" srcOrd="14" destOrd="0" presId="urn:microsoft.com/office/officeart/2008/layout/LinedList"/>
    <dgm:cxn modelId="{79BF56C4-AB86-4A33-BECE-A6FDA958C588}" type="presParOf" srcId="{A32E48F2-ACEC-4677-8BF3-B6D25DE79C8D}" destId="{B48C50A6-52F1-45A7-B598-F2551F255F33}" srcOrd="15" destOrd="0" presId="urn:microsoft.com/office/officeart/2008/layout/LinedList"/>
    <dgm:cxn modelId="{BCB2876A-1D99-41F9-B487-88EE3B73DEF5}" type="presParOf" srcId="{B48C50A6-52F1-45A7-B598-F2551F255F33}" destId="{2D18BFA6-FCAE-4610-A6A7-E67557651E29}" srcOrd="0" destOrd="0" presId="urn:microsoft.com/office/officeart/2008/layout/LinedList"/>
    <dgm:cxn modelId="{F9A70EF4-5E94-4B65-B854-855BEDE0C25D}" type="presParOf" srcId="{B48C50A6-52F1-45A7-B598-F2551F255F33}" destId="{5F0AF409-A7F8-4F4F-BF67-E02635E5DB80}" srcOrd="1" destOrd="0" presId="urn:microsoft.com/office/officeart/2008/layout/LinedList"/>
    <dgm:cxn modelId="{6E5198CB-E599-41DC-8CA8-84E45F7F668A}" type="presParOf" srcId="{A32E48F2-ACEC-4677-8BF3-B6D25DE79C8D}" destId="{224B07EF-7A03-4ECC-AC39-48D214F5EAA3}" srcOrd="16" destOrd="0" presId="urn:microsoft.com/office/officeart/2008/layout/LinedList"/>
    <dgm:cxn modelId="{3A1DB01C-6B32-48B1-906F-472730A44975}" type="presParOf" srcId="{A32E48F2-ACEC-4677-8BF3-B6D25DE79C8D}" destId="{BFBBFA7F-9009-4170-8886-E93D93B4F4E9}" srcOrd="17" destOrd="0" presId="urn:microsoft.com/office/officeart/2008/layout/LinedList"/>
    <dgm:cxn modelId="{530EDD4C-B666-4605-ABC1-A37309EDF454}" type="presParOf" srcId="{BFBBFA7F-9009-4170-8886-E93D93B4F4E9}" destId="{D123C075-A862-4A9E-9C5B-5C72AB117B55}" srcOrd="0" destOrd="0" presId="urn:microsoft.com/office/officeart/2008/layout/LinedList"/>
    <dgm:cxn modelId="{DE328A04-99E5-414D-BBB4-F03B93656ACE}" type="presParOf" srcId="{BFBBFA7F-9009-4170-8886-E93D93B4F4E9}" destId="{77E47824-2C37-4358-8E4F-405DC8FDEB24}" srcOrd="1" destOrd="0" presId="urn:microsoft.com/office/officeart/2008/layout/LinedList"/>
    <dgm:cxn modelId="{75917ABF-710E-4996-B5F3-A81A28FA0CB3}" type="presParOf" srcId="{A32E48F2-ACEC-4677-8BF3-B6D25DE79C8D}" destId="{39452059-90C9-4330-81E1-EBB7C44827C4}" srcOrd="18" destOrd="0" presId="urn:microsoft.com/office/officeart/2008/layout/LinedList"/>
    <dgm:cxn modelId="{86DB6667-F372-42EB-A62A-731D933C6DFE}" type="presParOf" srcId="{A32E48F2-ACEC-4677-8BF3-B6D25DE79C8D}" destId="{231780CA-9E2C-48B9-B0DF-8BA6E06A81B4}" srcOrd="19" destOrd="0" presId="urn:microsoft.com/office/officeart/2008/layout/LinedList"/>
    <dgm:cxn modelId="{2E6550B0-EB12-48DF-B30B-01EF18C7BF9B}" type="presParOf" srcId="{231780CA-9E2C-48B9-B0DF-8BA6E06A81B4}" destId="{D2817D3C-785F-4F76-83DB-721920A292D6}" srcOrd="0" destOrd="0" presId="urn:microsoft.com/office/officeart/2008/layout/LinedList"/>
    <dgm:cxn modelId="{31684E58-CE12-4EC7-95CF-F6B595477453}" type="presParOf" srcId="{231780CA-9E2C-48B9-B0DF-8BA6E06A81B4}" destId="{C05321F4-94DD-4E63-A561-A710609BB157}" srcOrd="1" destOrd="0" presId="urn:microsoft.com/office/officeart/2008/layout/LinedList"/>
    <dgm:cxn modelId="{13076539-19A7-4B39-A7C5-9B5C85B59783}" type="presParOf" srcId="{A32E48F2-ACEC-4677-8BF3-B6D25DE79C8D}" destId="{429443D0-2B23-4229-8EEB-7D1973E63E9E}" srcOrd="20" destOrd="0" presId="urn:microsoft.com/office/officeart/2008/layout/LinedList"/>
    <dgm:cxn modelId="{F3CE8CA9-8C28-4A39-B935-358CD95D9B3C}" type="presParOf" srcId="{A32E48F2-ACEC-4677-8BF3-B6D25DE79C8D}" destId="{A69F25F9-E76D-4CF5-9B1D-06A8CDE5E9C2}" srcOrd="21" destOrd="0" presId="urn:microsoft.com/office/officeart/2008/layout/LinedList"/>
    <dgm:cxn modelId="{AEDB04FE-35DC-40B1-9546-AE78A72DE64A}" type="presParOf" srcId="{A69F25F9-E76D-4CF5-9B1D-06A8CDE5E9C2}" destId="{3D197943-D41D-4FDA-8087-17EEE9BF1A2F}" srcOrd="0" destOrd="0" presId="urn:microsoft.com/office/officeart/2008/layout/LinedList"/>
    <dgm:cxn modelId="{D8BA61AC-3746-4684-8E29-521B40533B32}" type="presParOf" srcId="{A69F25F9-E76D-4CF5-9B1D-06A8CDE5E9C2}" destId="{C3769208-1ED7-42D4-A2D6-723C89DB7C86}" srcOrd="1" destOrd="0" presId="urn:microsoft.com/office/officeart/2008/layout/LinedList"/>
    <dgm:cxn modelId="{933D613F-265E-40EE-8C75-82062F80FA44}" type="presParOf" srcId="{A32E48F2-ACEC-4677-8BF3-B6D25DE79C8D}" destId="{4DE9AABD-6AFF-4F47-95E1-144549EDEDC8}" srcOrd="22" destOrd="0" presId="urn:microsoft.com/office/officeart/2008/layout/LinedList"/>
    <dgm:cxn modelId="{A4468876-E615-4993-8A0B-6FADE622BC5E}" type="presParOf" srcId="{A32E48F2-ACEC-4677-8BF3-B6D25DE79C8D}" destId="{6757EEF7-4793-4847-9C95-EEFD8C17ECEF}" srcOrd="23" destOrd="0" presId="urn:microsoft.com/office/officeart/2008/layout/LinedList"/>
    <dgm:cxn modelId="{6204A253-4928-487D-AED2-CABDF6400D0A}" type="presParOf" srcId="{6757EEF7-4793-4847-9C95-EEFD8C17ECEF}" destId="{66BAF1E4-01F1-488D-AA79-A2D009413C5E}" srcOrd="0" destOrd="0" presId="urn:microsoft.com/office/officeart/2008/layout/LinedList"/>
    <dgm:cxn modelId="{3CA4EA49-50DB-42FD-890B-50F1E6595EA8}" type="presParOf" srcId="{6757EEF7-4793-4847-9C95-EEFD8C17ECEF}" destId="{DDF69473-1682-4B6E-BE73-4B8402782EA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FF95A1-76F3-40E5-A6C6-48A1F4028EAB}"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BE5189CD-E036-4F4D-BF65-C524353ED92B}">
      <dgm:prSet/>
      <dgm:spPr/>
      <dgm:t>
        <a:bodyPr/>
        <a:lstStyle/>
        <a:p>
          <a:r>
            <a:rPr lang="en-US" dirty="0"/>
            <a:t>Data Mining Process:</a:t>
          </a:r>
        </a:p>
      </dgm:t>
    </dgm:pt>
    <dgm:pt modelId="{7F4B7491-D78A-4E38-9508-8E7EDDDC3BF3}" type="parTrans" cxnId="{10090E6B-2509-4DB1-B8E4-DBB81C1743F6}">
      <dgm:prSet/>
      <dgm:spPr/>
      <dgm:t>
        <a:bodyPr/>
        <a:lstStyle/>
        <a:p>
          <a:endParaRPr lang="en-US"/>
        </a:p>
      </dgm:t>
    </dgm:pt>
    <dgm:pt modelId="{7C5F9333-FE76-4DEF-B1B6-6975E0CAFD05}" type="sibTrans" cxnId="{10090E6B-2509-4DB1-B8E4-DBB81C1743F6}">
      <dgm:prSet/>
      <dgm:spPr/>
      <dgm:t>
        <a:bodyPr/>
        <a:lstStyle/>
        <a:p>
          <a:endParaRPr lang="en-US"/>
        </a:p>
      </dgm:t>
    </dgm:pt>
    <dgm:pt modelId="{B20B1E61-0578-4B8E-B7F5-4D65CFF4BF64}">
      <dgm:prSet/>
      <dgm:spPr/>
      <dgm:t>
        <a:bodyPr/>
        <a:lstStyle/>
        <a:p>
          <a:r>
            <a:rPr lang="en-US" dirty="0"/>
            <a:t>Observe the reality, formulate the hypothesis</a:t>
          </a:r>
        </a:p>
      </dgm:t>
    </dgm:pt>
    <dgm:pt modelId="{B7811408-EA87-4BD4-82EA-DC508C7BD236}" type="parTrans" cxnId="{FC02CB61-4B46-4315-A7AB-F90643BF899F}">
      <dgm:prSet/>
      <dgm:spPr/>
      <dgm:t>
        <a:bodyPr/>
        <a:lstStyle/>
        <a:p>
          <a:endParaRPr lang="en-US"/>
        </a:p>
      </dgm:t>
    </dgm:pt>
    <dgm:pt modelId="{FC0D758B-B517-4AC3-BFA4-0F4D4DAA251E}" type="sibTrans" cxnId="{FC02CB61-4B46-4315-A7AB-F90643BF899F}">
      <dgm:prSet/>
      <dgm:spPr/>
      <dgm:t>
        <a:bodyPr/>
        <a:lstStyle/>
        <a:p>
          <a:endParaRPr lang="en-US"/>
        </a:p>
      </dgm:t>
    </dgm:pt>
    <dgm:pt modelId="{B97A821A-AC28-480E-9701-E03A001A72DA}">
      <dgm:prSet/>
      <dgm:spPr/>
      <dgm:t>
        <a:bodyPr/>
        <a:lstStyle/>
        <a:p>
          <a:r>
            <a:rPr lang="en-US"/>
            <a:t>Establish a goal</a:t>
          </a:r>
        </a:p>
      </dgm:t>
    </dgm:pt>
    <dgm:pt modelId="{920B7945-2ACC-4633-8FEF-2B8C126B286A}" type="parTrans" cxnId="{BF6F9B60-DD5B-47AA-AA1C-E91AA99C6C27}">
      <dgm:prSet/>
      <dgm:spPr/>
      <dgm:t>
        <a:bodyPr/>
        <a:lstStyle/>
        <a:p>
          <a:endParaRPr lang="en-US"/>
        </a:p>
      </dgm:t>
    </dgm:pt>
    <dgm:pt modelId="{62BCB92E-8C59-4B12-A96F-F68BB244A6ED}" type="sibTrans" cxnId="{BF6F9B60-DD5B-47AA-AA1C-E91AA99C6C27}">
      <dgm:prSet/>
      <dgm:spPr/>
      <dgm:t>
        <a:bodyPr/>
        <a:lstStyle/>
        <a:p>
          <a:endParaRPr lang="en-US"/>
        </a:p>
      </dgm:t>
    </dgm:pt>
    <dgm:pt modelId="{FF91BA74-8A14-499F-9A2D-2CA25AC86E4B}">
      <dgm:prSet/>
      <dgm:spPr/>
      <dgm:t>
        <a:bodyPr/>
        <a:lstStyle/>
        <a:p>
          <a:r>
            <a:rPr lang="en-US"/>
            <a:t>Collect the data</a:t>
          </a:r>
        </a:p>
      </dgm:t>
    </dgm:pt>
    <dgm:pt modelId="{3CCD61A6-BDB7-4EBE-B85F-64E726578175}" type="parTrans" cxnId="{50BDDB55-EC44-40CE-AEC8-F0B27766B41F}">
      <dgm:prSet/>
      <dgm:spPr/>
      <dgm:t>
        <a:bodyPr/>
        <a:lstStyle/>
        <a:p>
          <a:endParaRPr lang="en-US"/>
        </a:p>
      </dgm:t>
    </dgm:pt>
    <dgm:pt modelId="{96906CDA-B0D7-489C-B6E1-E51F43A5EBEB}" type="sibTrans" cxnId="{50BDDB55-EC44-40CE-AEC8-F0B27766B41F}">
      <dgm:prSet/>
      <dgm:spPr/>
      <dgm:t>
        <a:bodyPr/>
        <a:lstStyle/>
        <a:p>
          <a:endParaRPr lang="en-US"/>
        </a:p>
      </dgm:t>
    </dgm:pt>
    <dgm:pt modelId="{83876D3A-DB8A-420F-B62B-BA5D148C69CA}">
      <dgm:prSet/>
      <dgm:spPr/>
      <dgm:t>
        <a:bodyPr/>
        <a:lstStyle/>
        <a:p>
          <a:r>
            <a:rPr lang="en-US"/>
            <a:t>Clean the data</a:t>
          </a:r>
        </a:p>
      </dgm:t>
    </dgm:pt>
    <dgm:pt modelId="{A57E4A1C-1D4E-47F0-949C-EAEE543FD034}" type="parTrans" cxnId="{AB679A42-7C3C-4802-998E-042F9DF87696}">
      <dgm:prSet/>
      <dgm:spPr/>
      <dgm:t>
        <a:bodyPr/>
        <a:lstStyle/>
        <a:p>
          <a:endParaRPr lang="en-US"/>
        </a:p>
      </dgm:t>
    </dgm:pt>
    <dgm:pt modelId="{2600CEDD-3306-4FAC-AD52-2A0789BEAD0C}" type="sibTrans" cxnId="{AB679A42-7C3C-4802-998E-042F9DF87696}">
      <dgm:prSet/>
      <dgm:spPr/>
      <dgm:t>
        <a:bodyPr/>
        <a:lstStyle/>
        <a:p>
          <a:endParaRPr lang="en-US"/>
        </a:p>
      </dgm:t>
    </dgm:pt>
    <dgm:pt modelId="{859C87C6-4EBA-4981-9066-0488474A9D1E}">
      <dgm:prSet/>
      <dgm:spPr/>
      <dgm:t>
        <a:bodyPr/>
        <a:lstStyle/>
        <a:p>
          <a:r>
            <a:rPr lang="en-US"/>
            <a:t>Preprocess the data</a:t>
          </a:r>
        </a:p>
      </dgm:t>
    </dgm:pt>
    <dgm:pt modelId="{D1B0D6FC-66DF-4590-B064-7323C7BFCB71}" type="parTrans" cxnId="{DB9D783F-61A1-424F-AAE0-D77E673A6188}">
      <dgm:prSet/>
      <dgm:spPr/>
      <dgm:t>
        <a:bodyPr/>
        <a:lstStyle/>
        <a:p>
          <a:endParaRPr lang="en-US"/>
        </a:p>
      </dgm:t>
    </dgm:pt>
    <dgm:pt modelId="{4DBE207A-69CA-4DC0-9C2C-EAF51109F707}" type="sibTrans" cxnId="{DB9D783F-61A1-424F-AAE0-D77E673A6188}">
      <dgm:prSet/>
      <dgm:spPr/>
      <dgm:t>
        <a:bodyPr/>
        <a:lstStyle/>
        <a:p>
          <a:endParaRPr lang="en-US"/>
        </a:p>
      </dgm:t>
    </dgm:pt>
    <dgm:pt modelId="{2C290F8F-FF90-4A75-BB56-5D22E982A24B}">
      <dgm:prSet/>
      <dgm:spPr/>
      <dgm:t>
        <a:bodyPr/>
        <a:lstStyle/>
        <a:p>
          <a:r>
            <a:rPr lang="en-US"/>
            <a:t>Build the model</a:t>
          </a:r>
        </a:p>
      </dgm:t>
    </dgm:pt>
    <dgm:pt modelId="{D825DE03-0A26-4170-A7C1-D3F76E8991B5}" type="parTrans" cxnId="{28BA38F2-9D59-4ABE-B854-8A8ADF00D874}">
      <dgm:prSet/>
      <dgm:spPr/>
      <dgm:t>
        <a:bodyPr/>
        <a:lstStyle/>
        <a:p>
          <a:endParaRPr lang="en-US"/>
        </a:p>
      </dgm:t>
    </dgm:pt>
    <dgm:pt modelId="{571969C6-A408-408C-824B-E1BC3A5B61AC}" type="sibTrans" cxnId="{28BA38F2-9D59-4ABE-B854-8A8ADF00D874}">
      <dgm:prSet/>
      <dgm:spPr/>
      <dgm:t>
        <a:bodyPr/>
        <a:lstStyle/>
        <a:p>
          <a:endParaRPr lang="en-US"/>
        </a:p>
      </dgm:t>
    </dgm:pt>
    <dgm:pt modelId="{763484DD-2D4F-4717-BA1E-17AF54262672}">
      <dgm:prSet/>
      <dgm:spPr/>
      <dgm:t>
        <a:bodyPr/>
        <a:lstStyle/>
        <a:p>
          <a:r>
            <a:rPr lang="en-US"/>
            <a:t>Evaluate the results</a:t>
          </a:r>
        </a:p>
      </dgm:t>
    </dgm:pt>
    <dgm:pt modelId="{5D9C4680-D74C-419C-B08D-E6433F0B2417}" type="parTrans" cxnId="{98148FB3-5CAF-41B6-88CD-C3E6E4B991AF}">
      <dgm:prSet/>
      <dgm:spPr/>
      <dgm:t>
        <a:bodyPr/>
        <a:lstStyle/>
        <a:p>
          <a:endParaRPr lang="en-US"/>
        </a:p>
      </dgm:t>
    </dgm:pt>
    <dgm:pt modelId="{EF6B3089-BA4D-4963-BBB3-84922E1D0FED}" type="sibTrans" cxnId="{98148FB3-5CAF-41B6-88CD-C3E6E4B991AF}">
      <dgm:prSet/>
      <dgm:spPr/>
      <dgm:t>
        <a:bodyPr/>
        <a:lstStyle/>
        <a:p>
          <a:endParaRPr lang="en-US"/>
        </a:p>
      </dgm:t>
    </dgm:pt>
    <dgm:pt modelId="{248E8534-0860-4D38-9A32-1CF9FE7135FB}">
      <dgm:prSet/>
      <dgm:spPr/>
      <dgm:t>
        <a:bodyPr/>
        <a:lstStyle/>
        <a:p>
          <a:r>
            <a:rPr lang="en-US"/>
            <a:t>Backtest/Validate/Verify</a:t>
          </a:r>
        </a:p>
      </dgm:t>
    </dgm:pt>
    <dgm:pt modelId="{07B41FC2-8350-4B45-A7B5-10D40F60B444}" type="parTrans" cxnId="{9AC5A568-E08E-406A-834E-A2FEC4BEFAB3}">
      <dgm:prSet/>
      <dgm:spPr/>
      <dgm:t>
        <a:bodyPr/>
        <a:lstStyle/>
        <a:p>
          <a:endParaRPr lang="en-US"/>
        </a:p>
      </dgm:t>
    </dgm:pt>
    <dgm:pt modelId="{0FED8C01-5DD4-42A6-A2E2-DC91D9EC9869}" type="sibTrans" cxnId="{9AC5A568-E08E-406A-834E-A2FEC4BEFAB3}">
      <dgm:prSet/>
      <dgm:spPr/>
      <dgm:t>
        <a:bodyPr/>
        <a:lstStyle/>
        <a:p>
          <a:endParaRPr lang="en-US"/>
        </a:p>
      </dgm:t>
    </dgm:pt>
    <dgm:pt modelId="{748C4B7D-6086-451B-AEF3-D42CB18EF3CE}" type="pres">
      <dgm:prSet presAssocID="{04FF95A1-76F3-40E5-A6C6-48A1F4028EAB}" presName="vert0" presStyleCnt="0">
        <dgm:presLayoutVars>
          <dgm:dir/>
          <dgm:animOne val="branch"/>
          <dgm:animLvl val="lvl"/>
        </dgm:presLayoutVars>
      </dgm:prSet>
      <dgm:spPr/>
    </dgm:pt>
    <dgm:pt modelId="{D8B9257F-B6D1-4EBA-A809-6145CF5B0689}" type="pres">
      <dgm:prSet presAssocID="{BE5189CD-E036-4F4D-BF65-C524353ED92B}" presName="thickLine" presStyleLbl="alignNode1" presStyleIdx="0" presStyleCnt="1"/>
      <dgm:spPr/>
    </dgm:pt>
    <dgm:pt modelId="{5614E56C-FF95-4E8C-ABE3-777B2FE0E430}" type="pres">
      <dgm:prSet presAssocID="{BE5189CD-E036-4F4D-BF65-C524353ED92B}" presName="horz1" presStyleCnt="0"/>
      <dgm:spPr/>
    </dgm:pt>
    <dgm:pt modelId="{9BDFDC7C-EE28-42FC-9639-6585199ED87A}" type="pres">
      <dgm:prSet presAssocID="{BE5189CD-E036-4F4D-BF65-C524353ED92B}" presName="tx1" presStyleLbl="revTx" presStyleIdx="0" presStyleCnt="9"/>
      <dgm:spPr/>
    </dgm:pt>
    <dgm:pt modelId="{D38BAF64-487F-4791-B245-AB9F32F12CBB}" type="pres">
      <dgm:prSet presAssocID="{BE5189CD-E036-4F4D-BF65-C524353ED92B}" presName="vert1" presStyleCnt="0"/>
      <dgm:spPr/>
    </dgm:pt>
    <dgm:pt modelId="{6F238D94-04F9-4AE2-BDD3-91778B3E1698}" type="pres">
      <dgm:prSet presAssocID="{B20B1E61-0578-4B8E-B7F5-4D65CFF4BF64}" presName="vertSpace2a" presStyleCnt="0"/>
      <dgm:spPr/>
    </dgm:pt>
    <dgm:pt modelId="{FC5D924C-82B2-44B1-8D8B-A353A9F3C9A1}" type="pres">
      <dgm:prSet presAssocID="{B20B1E61-0578-4B8E-B7F5-4D65CFF4BF64}" presName="horz2" presStyleCnt="0"/>
      <dgm:spPr/>
    </dgm:pt>
    <dgm:pt modelId="{6178B675-1CC8-4860-AA7A-BC57AB12214B}" type="pres">
      <dgm:prSet presAssocID="{B20B1E61-0578-4B8E-B7F5-4D65CFF4BF64}" presName="horzSpace2" presStyleCnt="0"/>
      <dgm:spPr/>
    </dgm:pt>
    <dgm:pt modelId="{AC1ECA76-A7BA-4AEB-8E47-8CBA835D6746}" type="pres">
      <dgm:prSet presAssocID="{B20B1E61-0578-4B8E-B7F5-4D65CFF4BF64}" presName="tx2" presStyleLbl="revTx" presStyleIdx="1" presStyleCnt="9"/>
      <dgm:spPr/>
    </dgm:pt>
    <dgm:pt modelId="{D9F059E0-C5FB-4388-85F3-83A0E0EC39B1}" type="pres">
      <dgm:prSet presAssocID="{B20B1E61-0578-4B8E-B7F5-4D65CFF4BF64}" presName="vert2" presStyleCnt="0"/>
      <dgm:spPr/>
    </dgm:pt>
    <dgm:pt modelId="{AC5DD170-CFCF-4353-873F-CBCDD4B4DFB2}" type="pres">
      <dgm:prSet presAssocID="{B20B1E61-0578-4B8E-B7F5-4D65CFF4BF64}" presName="thinLine2b" presStyleLbl="callout" presStyleIdx="0" presStyleCnt="8"/>
      <dgm:spPr/>
    </dgm:pt>
    <dgm:pt modelId="{D4DFCC25-EADE-40EC-B601-7CC3C36228F4}" type="pres">
      <dgm:prSet presAssocID="{B20B1E61-0578-4B8E-B7F5-4D65CFF4BF64}" presName="vertSpace2b" presStyleCnt="0"/>
      <dgm:spPr/>
    </dgm:pt>
    <dgm:pt modelId="{0B299343-D4D0-4880-BA6E-BEBD53882AC6}" type="pres">
      <dgm:prSet presAssocID="{B97A821A-AC28-480E-9701-E03A001A72DA}" presName="horz2" presStyleCnt="0"/>
      <dgm:spPr/>
    </dgm:pt>
    <dgm:pt modelId="{5DDF866E-3F4E-41C7-A536-475D8C08BDAF}" type="pres">
      <dgm:prSet presAssocID="{B97A821A-AC28-480E-9701-E03A001A72DA}" presName="horzSpace2" presStyleCnt="0"/>
      <dgm:spPr/>
    </dgm:pt>
    <dgm:pt modelId="{5AB772D3-B47B-4BC5-984F-BE50156DCD26}" type="pres">
      <dgm:prSet presAssocID="{B97A821A-AC28-480E-9701-E03A001A72DA}" presName="tx2" presStyleLbl="revTx" presStyleIdx="2" presStyleCnt="9"/>
      <dgm:spPr/>
    </dgm:pt>
    <dgm:pt modelId="{CA5FEEAA-3572-4934-B825-54205920EF2A}" type="pres">
      <dgm:prSet presAssocID="{B97A821A-AC28-480E-9701-E03A001A72DA}" presName="vert2" presStyleCnt="0"/>
      <dgm:spPr/>
    </dgm:pt>
    <dgm:pt modelId="{53A9C66E-EF29-40C0-BAF8-0A4A2A61747D}" type="pres">
      <dgm:prSet presAssocID="{B97A821A-AC28-480E-9701-E03A001A72DA}" presName="thinLine2b" presStyleLbl="callout" presStyleIdx="1" presStyleCnt="8"/>
      <dgm:spPr/>
    </dgm:pt>
    <dgm:pt modelId="{5A2B3BAC-CAAF-4005-AD7C-EDD829D4C9CC}" type="pres">
      <dgm:prSet presAssocID="{B97A821A-AC28-480E-9701-E03A001A72DA}" presName="vertSpace2b" presStyleCnt="0"/>
      <dgm:spPr/>
    </dgm:pt>
    <dgm:pt modelId="{324F2054-61E8-4C9C-A997-05CEB4344FEC}" type="pres">
      <dgm:prSet presAssocID="{FF91BA74-8A14-499F-9A2D-2CA25AC86E4B}" presName="horz2" presStyleCnt="0"/>
      <dgm:spPr/>
    </dgm:pt>
    <dgm:pt modelId="{62D01637-E08E-4EB1-A46D-2FFC8E020072}" type="pres">
      <dgm:prSet presAssocID="{FF91BA74-8A14-499F-9A2D-2CA25AC86E4B}" presName="horzSpace2" presStyleCnt="0"/>
      <dgm:spPr/>
    </dgm:pt>
    <dgm:pt modelId="{80DC15E1-AD9D-47F5-88F4-47FA7B480620}" type="pres">
      <dgm:prSet presAssocID="{FF91BA74-8A14-499F-9A2D-2CA25AC86E4B}" presName="tx2" presStyleLbl="revTx" presStyleIdx="3" presStyleCnt="9"/>
      <dgm:spPr/>
    </dgm:pt>
    <dgm:pt modelId="{5930BB94-67ED-4B13-85B4-46617DAAEF40}" type="pres">
      <dgm:prSet presAssocID="{FF91BA74-8A14-499F-9A2D-2CA25AC86E4B}" presName="vert2" presStyleCnt="0"/>
      <dgm:spPr/>
    </dgm:pt>
    <dgm:pt modelId="{4AF5C403-5680-4629-A195-149EA59FC249}" type="pres">
      <dgm:prSet presAssocID="{FF91BA74-8A14-499F-9A2D-2CA25AC86E4B}" presName="thinLine2b" presStyleLbl="callout" presStyleIdx="2" presStyleCnt="8"/>
      <dgm:spPr/>
    </dgm:pt>
    <dgm:pt modelId="{B80530CC-E16E-4E65-862C-99A9EC77AB1A}" type="pres">
      <dgm:prSet presAssocID="{FF91BA74-8A14-499F-9A2D-2CA25AC86E4B}" presName="vertSpace2b" presStyleCnt="0"/>
      <dgm:spPr/>
    </dgm:pt>
    <dgm:pt modelId="{8E2F352A-D853-498B-9074-0C913EE0659F}" type="pres">
      <dgm:prSet presAssocID="{83876D3A-DB8A-420F-B62B-BA5D148C69CA}" presName="horz2" presStyleCnt="0"/>
      <dgm:spPr/>
    </dgm:pt>
    <dgm:pt modelId="{50791C38-0E13-4626-A3CF-55920B5AB2A7}" type="pres">
      <dgm:prSet presAssocID="{83876D3A-DB8A-420F-B62B-BA5D148C69CA}" presName="horzSpace2" presStyleCnt="0"/>
      <dgm:spPr/>
    </dgm:pt>
    <dgm:pt modelId="{E0F0AA65-91CE-4025-8B09-DDD4A9D7523D}" type="pres">
      <dgm:prSet presAssocID="{83876D3A-DB8A-420F-B62B-BA5D148C69CA}" presName="tx2" presStyleLbl="revTx" presStyleIdx="4" presStyleCnt="9"/>
      <dgm:spPr/>
    </dgm:pt>
    <dgm:pt modelId="{DB302A17-AEB8-4CB1-923F-625C3772409A}" type="pres">
      <dgm:prSet presAssocID="{83876D3A-DB8A-420F-B62B-BA5D148C69CA}" presName="vert2" presStyleCnt="0"/>
      <dgm:spPr/>
    </dgm:pt>
    <dgm:pt modelId="{1E13D505-BA89-47CC-ADAE-84F21C4D3AEC}" type="pres">
      <dgm:prSet presAssocID="{83876D3A-DB8A-420F-B62B-BA5D148C69CA}" presName="thinLine2b" presStyleLbl="callout" presStyleIdx="3" presStyleCnt="8"/>
      <dgm:spPr/>
    </dgm:pt>
    <dgm:pt modelId="{AC7A79DF-2117-4B46-9223-88555C111D38}" type="pres">
      <dgm:prSet presAssocID="{83876D3A-DB8A-420F-B62B-BA5D148C69CA}" presName="vertSpace2b" presStyleCnt="0"/>
      <dgm:spPr/>
    </dgm:pt>
    <dgm:pt modelId="{A007AE2C-05AC-47F8-BD25-2C66D25A4106}" type="pres">
      <dgm:prSet presAssocID="{859C87C6-4EBA-4981-9066-0488474A9D1E}" presName="horz2" presStyleCnt="0"/>
      <dgm:spPr/>
    </dgm:pt>
    <dgm:pt modelId="{7891379F-063B-4E77-A08A-B2ED4B8DC4F4}" type="pres">
      <dgm:prSet presAssocID="{859C87C6-4EBA-4981-9066-0488474A9D1E}" presName="horzSpace2" presStyleCnt="0"/>
      <dgm:spPr/>
    </dgm:pt>
    <dgm:pt modelId="{B7BA9902-045C-4AA4-B975-FA232F664053}" type="pres">
      <dgm:prSet presAssocID="{859C87C6-4EBA-4981-9066-0488474A9D1E}" presName="tx2" presStyleLbl="revTx" presStyleIdx="5" presStyleCnt="9"/>
      <dgm:spPr/>
    </dgm:pt>
    <dgm:pt modelId="{E963A8B2-9B21-4E20-9D33-E2B2F1F19557}" type="pres">
      <dgm:prSet presAssocID="{859C87C6-4EBA-4981-9066-0488474A9D1E}" presName="vert2" presStyleCnt="0"/>
      <dgm:spPr/>
    </dgm:pt>
    <dgm:pt modelId="{79A019B2-495D-4AA2-9FD5-FE34D501E32F}" type="pres">
      <dgm:prSet presAssocID="{859C87C6-4EBA-4981-9066-0488474A9D1E}" presName="thinLine2b" presStyleLbl="callout" presStyleIdx="4" presStyleCnt="8"/>
      <dgm:spPr/>
    </dgm:pt>
    <dgm:pt modelId="{DFBE9519-D036-4279-BD40-2C794F3BB017}" type="pres">
      <dgm:prSet presAssocID="{859C87C6-4EBA-4981-9066-0488474A9D1E}" presName="vertSpace2b" presStyleCnt="0"/>
      <dgm:spPr/>
    </dgm:pt>
    <dgm:pt modelId="{761480BC-B051-4BE3-AF1B-2572B142792F}" type="pres">
      <dgm:prSet presAssocID="{2C290F8F-FF90-4A75-BB56-5D22E982A24B}" presName="horz2" presStyleCnt="0"/>
      <dgm:spPr/>
    </dgm:pt>
    <dgm:pt modelId="{27D660CC-4DA5-444A-9AA9-411B62F9F7E2}" type="pres">
      <dgm:prSet presAssocID="{2C290F8F-FF90-4A75-BB56-5D22E982A24B}" presName="horzSpace2" presStyleCnt="0"/>
      <dgm:spPr/>
    </dgm:pt>
    <dgm:pt modelId="{82759BBF-3C25-4742-8142-C9F4E9C36506}" type="pres">
      <dgm:prSet presAssocID="{2C290F8F-FF90-4A75-BB56-5D22E982A24B}" presName="tx2" presStyleLbl="revTx" presStyleIdx="6" presStyleCnt="9"/>
      <dgm:spPr/>
    </dgm:pt>
    <dgm:pt modelId="{F1064E25-49B4-48A1-A760-78DA1D1BF121}" type="pres">
      <dgm:prSet presAssocID="{2C290F8F-FF90-4A75-BB56-5D22E982A24B}" presName="vert2" presStyleCnt="0"/>
      <dgm:spPr/>
    </dgm:pt>
    <dgm:pt modelId="{1A05F55D-9E46-458B-8386-659F7BBAD2D9}" type="pres">
      <dgm:prSet presAssocID="{2C290F8F-FF90-4A75-BB56-5D22E982A24B}" presName="thinLine2b" presStyleLbl="callout" presStyleIdx="5" presStyleCnt="8"/>
      <dgm:spPr/>
    </dgm:pt>
    <dgm:pt modelId="{2891B0B7-EF4A-4D24-A499-D5E9192B054F}" type="pres">
      <dgm:prSet presAssocID="{2C290F8F-FF90-4A75-BB56-5D22E982A24B}" presName="vertSpace2b" presStyleCnt="0"/>
      <dgm:spPr/>
    </dgm:pt>
    <dgm:pt modelId="{9B25FF1D-6A15-47EC-9E6C-1D5AFAFED8EC}" type="pres">
      <dgm:prSet presAssocID="{763484DD-2D4F-4717-BA1E-17AF54262672}" presName="horz2" presStyleCnt="0"/>
      <dgm:spPr/>
    </dgm:pt>
    <dgm:pt modelId="{F7A6095B-75B7-4BF5-9C59-32657FE3B1DC}" type="pres">
      <dgm:prSet presAssocID="{763484DD-2D4F-4717-BA1E-17AF54262672}" presName="horzSpace2" presStyleCnt="0"/>
      <dgm:spPr/>
    </dgm:pt>
    <dgm:pt modelId="{CD1AA41B-B715-41DB-8705-BEFEB1B0AD94}" type="pres">
      <dgm:prSet presAssocID="{763484DD-2D4F-4717-BA1E-17AF54262672}" presName="tx2" presStyleLbl="revTx" presStyleIdx="7" presStyleCnt="9"/>
      <dgm:spPr/>
    </dgm:pt>
    <dgm:pt modelId="{E9ED0453-AF11-4678-B0C8-BDCC2FC88680}" type="pres">
      <dgm:prSet presAssocID="{763484DD-2D4F-4717-BA1E-17AF54262672}" presName="vert2" presStyleCnt="0"/>
      <dgm:spPr/>
    </dgm:pt>
    <dgm:pt modelId="{6A224EBC-69BA-4839-8B32-747E31963366}" type="pres">
      <dgm:prSet presAssocID="{763484DD-2D4F-4717-BA1E-17AF54262672}" presName="thinLine2b" presStyleLbl="callout" presStyleIdx="6" presStyleCnt="8"/>
      <dgm:spPr/>
    </dgm:pt>
    <dgm:pt modelId="{08B614B2-DA60-42A0-901E-7088DC051ECC}" type="pres">
      <dgm:prSet presAssocID="{763484DD-2D4F-4717-BA1E-17AF54262672}" presName="vertSpace2b" presStyleCnt="0"/>
      <dgm:spPr/>
    </dgm:pt>
    <dgm:pt modelId="{83900010-A94D-4936-950E-22FAD55A70EE}" type="pres">
      <dgm:prSet presAssocID="{248E8534-0860-4D38-9A32-1CF9FE7135FB}" presName="horz2" presStyleCnt="0"/>
      <dgm:spPr/>
    </dgm:pt>
    <dgm:pt modelId="{9FF25442-F114-4E15-B9B7-A2FF3AE5D555}" type="pres">
      <dgm:prSet presAssocID="{248E8534-0860-4D38-9A32-1CF9FE7135FB}" presName="horzSpace2" presStyleCnt="0"/>
      <dgm:spPr/>
    </dgm:pt>
    <dgm:pt modelId="{11923C86-2945-43C6-B334-E7B86952D915}" type="pres">
      <dgm:prSet presAssocID="{248E8534-0860-4D38-9A32-1CF9FE7135FB}" presName="tx2" presStyleLbl="revTx" presStyleIdx="8" presStyleCnt="9"/>
      <dgm:spPr/>
    </dgm:pt>
    <dgm:pt modelId="{4CE3DF4C-C76E-4315-9757-872142504DF4}" type="pres">
      <dgm:prSet presAssocID="{248E8534-0860-4D38-9A32-1CF9FE7135FB}" presName="vert2" presStyleCnt="0"/>
      <dgm:spPr/>
    </dgm:pt>
    <dgm:pt modelId="{04C941BF-D054-4B4C-97F0-B823BFF1729B}" type="pres">
      <dgm:prSet presAssocID="{248E8534-0860-4D38-9A32-1CF9FE7135FB}" presName="thinLine2b" presStyleLbl="callout" presStyleIdx="7" presStyleCnt="8"/>
      <dgm:spPr/>
    </dgm:pt>
    <dgm:pt modelId="{E2C96E74-E2BD-4CC2-A0E8-4EA33D979337}" type="pres">
      <dgm:prSet presAssocID="{248E8534-0860-4D38-9A32-1CF9FE7135FB}" presName="vertSpace2b" presStyleCnt="0"/>
      <dgm:spPr/>
    </dgm:pt>
  </dgm:ptLst>
  <dgm:cxnLst>
    <dgm:cxn modelId="{7CA11230-AAE4-4139-8CBD-3328A0658879}" type="presOf" srcId="{FF91BA74-8A14-499F-9A2D-2CA25AC86E4B}" destId="{80DC15E1-AD9D-47F5-88F4-47FA7B480620}" srcOrd="0" destOrd="0" presId="urn:microsoft.com/office/officeart/2008/layout/LinedList"/>
    <dgm:cxn modelId="{E7EA6F31-E438-4A0F-B492-3CCF4FE7EB3D}" type="presOf" srcId="{859C87C6-4EBA-4981-9066-0488474A9D1E}" destId="{B7BA9902-045C-4AA4-B975-FA232F664053}" srcOrd="0" destOrd="0" presId="urn:microsoft.com/office/officeart/2008/layout/LinedList"/>
    <dgm:cxn modelId="{DB9D783F-61A1-424F-AAE0-D77E673A6188}" srcId="{BE5189CD-E036-4F4D-BF65-C524353ED92B}" destId="{859C87C6-4EBA-4981-9066-0488474A9D1E}" srcOrd="4" destOrd="0" parTransId="{D1B0D6FC-66DF-4590-B064-7323C7BFCB71}" sibTransId="{4DBE207A-69CA-4DC0-9C2C-EAF51109F707}"/>
    <dgm:cxn modelId="{BF6F9B60-DD5B-47AA-AA1C-E91AA99C6C27}" srcId="{BE5189CD-E036-4F4D-BF65-C524353ED92B}" destId="{B97A821A-AC28-480E-9701-E03A001A72DA}" srcOrd="1" destOrd="0" parTransId="{920B7945-2ACC-4633-8FEF-2B8C126B286A}" sibTransId="{62BCB92E-8C59-4B12-A96F-F68BB244A6ED}"/>
    <dgm:cxn modelId="{FC02CB61-4B46-4315-A7AB-F90643BF899F}" srcId="{BE5189CD-E036-4F4D-BF65-C524353ED92B}" destId="{B20B1E61-0578-4B8E-B7F5-4D65CFF4BF64}" srcOrd="0" destOrd="0" parTransId="{B7811408-EA87-4BD4-82EA-DC508C7BD236}" sibTransId="{FC0D758B-B517-4AC3-BFA4-0F4D4DAA251E}"/>
    <dgm:cxn modelId="{AB679A42-7C3C-4802-998E-042F9DF87696}" srcId="{BE5189CD-E036-4F4D-BF65-C524353ED92B}" destId="{83876D3A-DB8A-420F-B62B-BA5D148C69CA}" srcOrd="3" destOrd="0" parTransId="{A57E4A1C-1D4E-47F0-949C-EAEE543FD034}" sibTransId="{2600CEDD-3306-4FAC-AD52-2A0789BEAD0C}"/>
    <dgm:cxn modelId="{9AC5A568-E08E-406A-834E-A2FEC4BEFAB3}" srcId="{BE5189CD-E036-4F4D-BF65-C524353ED92B}" destId="{248E8534-0860-4D38-9A32-1CF9FE7135FB}" srcOrd="7" destOrd="0" parTransId="{07B41FC2-8350-4B45-A7B5-10D40F60B444}" sibTransId="{0FED8C01-5DD4-42A6-A2E2-DC91D9EC9869}"/>
    <dgm:cxn modelId="{10090E6B-2509-4DB1-B8E4-DBB81C1743F6}" srcId="{04FF95A1-76F3-40E5-A6C6-48A1F4028EAB}" destId="{BE5189CD-E036-4F4D-BF65-C524353ED92B}" srcOrd="0" destOrd="0" parTransId="{7F4B7491-D78A-4E38-9508-8E7EDDDC3BF3}" sibTransId="{7C5F9333-FE76-4DEF-B1B6-6975E0CAFD05}"/>
    <dgm:cxn modelId="{272D116F-A608-4B8E-A109-5E8EC74DCA85}" type="presOf" srcId="{248E8534-0860-4D38-9A32-1CF9FE7135FB}" destId="{11923C86-2945-43C6-B334-E7B86952D915}" srcOrd="0" destOrd="0" presId="urn:microsoft.com/office/officeart/2008/layout/LinedList"/>
    <dgm:cxn modelId="{50BDDB55-EC44-40CE-AEC8-F0B27766B41F}" srcId="{BE5189CD-E036-4F4D-BF65-C524353ED92B}" destId="{FF91BA74-8A14-499F-9A2D-2CA25AC86E4B}" srcOrd="2" destOrd="0" parTransId="{3CCD61A6-BDB7-4EBE-B85F-64E726578175}" sibTransId="{96906CDA-B0D7-489C-B6E1-E51F43A5EBEB}"/>
    <dgm:cxn modelId="{23AD8292-4AB4-4987-A310-3335C74E58FF}" type="presOf" srcId="{BE5189CD-E036-4F4D-BF65-C524353ED92B}" destId="{9BDFDC7C-EE28-42FC-9639-6585199ED87A}" srcOrd="0" destOrd="0" presId="urn:microsoft.com/office/officeart/2008/layout/LinedList"/>
    <dgm:cxn modelId="{FFCAA39E-E7C7-4647-85C4-B82D5C3F6690}" type="presOf" srcId="{83876D3A-DB8A-420F-B62B-BA5D148C69CA}" destId="{E0F0AA65-91CE-4025-8B09-DDD4A9D7523D}" srcOrd="0" destOrd="0" presId="urn:microsoft.com/office/officeart/2008/layout/LinedList"/>
    <dgm:cxn modelId="{33CCD7B0-E7AB-4F94-8647-6CE75253D328}" type="presOf" srcId="{2C290F8F-FF90-4A75-BB56-5D22E982A24B}" destId="{82759BBF-3C25-4742-8142-C9F4E9C36506}" srcOrd="0" destOrd="0" presId="urn:microsoft.com/office/officeart/2008/layout/LinedList"/>
    <dgm:cxn modelId="{98148FB3-5CAF-41B6-88CD-C3E6E4B991AF}" srcId="{BE5189CD-E036-4F4D-BF65-C524353ED92B}" destId="{763484DD-2D4F-4717-BA1E-17AF54262672}" srcOrd="6" destOrd="0" parTransId="{5D9C4680-D74C-419C-B08D-E6433F0B2417}" sibTransId="{EF6B3089-BA4D-4963-BBB3-84922E1D0FED}"/>
    <dgm:cxn modelId="{9AAF04BC-BDA1-4571-AE5F-C019430FA15F}" type="presOf" srcId="{B20B1E61-0578-4B8E-B7F5-4D65CFF4BF64}" destId="{AC1ECA76-A7BA-4AEB-8E47-8CBA835D6746}" srcOrd="0" destOrd="0" presId="urn:microsoft.com/office/officeart/2008/layout/LinedList"/>
    <dgm:cxn modelId="{9459B5C3-33CF-4C5C-A12D-3458143CA172}" type="presOf" srcId="{B97A821A-AC28-480E-9701-E03A001A72DA}" destId="{5AB772D3-B47B-4BC5-984F-BE50156DCD26}" srcOrd="0" destOrd="0" presId="urn:microsoft.com/office/officeart/2008/layout/LinedList"/>
    <dgm:cxn modelId="{5FB05CC9-B2FC-472E-A035-D979F5B83BB2}" type="presOf" srcId="{04FF95A1-76F3-40E5-A6C6-48A1F4028EAB}" destId="{748C4B7D-6086-451B-AEF3-D42CB18EF3CE}" srcOrd="0" destOrd="0" presId="urn:microsoft.com/office/officeart/2008/layout/LinedList"/>
    <dgm:cxn modelId="{28BA38F2-9D59-4ABE-B854-8A8ADF00D874}" srcId="{BE5189CD-E036-4F4D-BF65-C524353ED92B}" destId="{2C290F8F-FF90-4A75-BB56-5D22E982A24B}" srcOrd="5" destOrd="0" parTransId="{D825DE03-0A26-4170-A7C1-D3F76E8991B5}" sibTransId="{571969C6-A408-408C-824B-E1BC3A5B61AC}"/>
    <dgm:cxn modelId="{9E7834F7-BD58-4776-9E52-CDEC28C86932}" type="presOf" srcId="{763484DD-2D4F-4717-BA1E-17AF54262672}" destId="{CD1AA41B-B715-41DB-8705-BEFEB1B0AD94}" srcOrd="0" destOrd="0" presId="urn:microsoft.com/office/officeart/2008/layout/LinedList"/>
    <dgm:cxn modelId="{E6DD9680-D9A1-4A85-A081-E7988E3360F9}" type="presParOf" srcId="{748C4B7D-6086-451B-AEF3-D42CB18EF3CE}" destId="{D8B9257F-B6D1-4EBA-A809-6145CF5B0689}" srcOrd="0" destOrd="0" presId="urn:microsoft.com/office/officeart/2008/layout/LinedList"/>
    <dgm:cxn modelId="{95F5F33B-5F84-4857-B0B0-79C45544E9A3}" type="presParOf" srcId="{748C4B7D-6086-451B-AEF3-D42CB18EF3CE}" destId="{5614E56C-FF95-4E8C-ABE3-777B2FE0E430}" srcOrd="1" destOrd="0" presId="urn:microsoft.com/office/officeart/2008/layout/LinedList"/>
    <dgm:cxn modelId="{B06EF20B-CBE5-4C35-A1BC-57ECBBDED77A}" type="presParOf" srcId="{5614E56C-FF95-4E8C-ABE3-777B2FE0E430}" destId="{9BDFDC7C-EE28-42FC-9639-6585199ED87A}" srcOrd="0" destOrd="0" presId="urn:microsoft.com/office/officeart/2008/layout/LinedList"/>
    <dgm:cxn modelId="{09101AEF-40E3-40A4-B5D3-9E8DA0AD8956}" type="presParOf" srcId="{5614E56C-FF95-4E8C-ABE3-777B2FE0E430}" destId="{D38BAF64-487F-4791-B245-AB9F32F12CBB}" srcOrd="1" destOrd="0" presId="urn:microsoft.com/office/officeart/2008/layout/LinedList"/>
    <dgm:cxn modelId="{C87E9361-2BBA-46FE-9918-2A1123B323D8}" type="presParOf" srcId="{D38BAF64-487F-4791-B245-AB9F32F12CBB}" destId="{6F238D94-04F9-4AE2-BDD3-91778B3E1698}" srcOrd="0" destOrd="0" presId="urn:microsoft.com/office/officeart/2008/layout/LinedList"/>
    <dgm:cxn modelId="{9541DA3E-4364-440E-BE07-CF0B659EC54C}" type="presParOf" srcId="{D38BAF64-487F-4791-B245-AB9F32F12CBB}" destId="{FC5D924C-82B2-44B1-8D8B-A353A9F3C9A1}" srcOrd="1" destOrd="0" presId="urn:microsoft.com/office/officeart/2008/layout/LinedList"/>
    <dgm:cxn modelId="{F77D6C5D-5617-4109-9DCB-59BA78D9FDE7}" type="presParOf" srcId="{FC5D924C-82B2-44B1-8D8B-A353A9F3C9A1}" destId="{6178B675-1CC8-4860-AA7A-BC57AB12214B}" srcOrd="0" destOrd="0" presId="urn:microsoft.com/office/officeart/2008/layout/LinedList"/>
    <dgm:cxn modelId="{EE17A719-AD3F-44A5-A2CB-73BF3377420E}" type="presParOf" srcId="{FC5D924C-82B2-44B1-8D8B-A353A9F3C9A1}" destId="{AC1ECA76-A7BA-4AEB-8E47-8CBA835D6746}" srcOrd="1" destOrd="0" presId="urn:microsoft.com/office/officeart/2008/layout/LinedList"/>
    <dgm:cxn modelId="{5B13500E-B20D-482A-9267-884E3BC58582}" type="presParOf" srcId="{FC5D924C-82B2-44B1-8D8B-A353A9F3C9A1}" destId="{D9F059E0-C5FB-4388-85F3-83A0E0EC39B1}" srcOrd="2" destOrd="0" presId="urn:microsoft.com/office/officeart/2008/layout/LinedList"/>
    <dgm:cxn modelId="{AF0FC1FA-DC10-4F7C-8657-829C7683A1CE}" type="presParOf" srcId="{D38BAF64-487F-4791-B245-AB9F32F12CBB}" destId="{AC5DD170-CFCF-4353-873F-CBCDD4B4DFB2}" srcOrd="2" destOrd="0" presId="urn:microsoft.com/office/officeart/2008/layout/LinedList"/>
    <dgm:cxn modelId="{6E0E1656-31D8-4B37-9DA2-90DA53BF3B81}" type="presParOf" srcId="{D38BAF64-487F-4791-B245-AB9F32F12CBB}" destId="{D4DFCC25-EADE-40EC-B601-7CC3C36228F4}" srcOrd="3" destOrd="0" presId="urn:microsoft.com/office/officeart/2008/layout/LinedList"/>
    <dgm:cxn modelId="{9957E73A-9CA4-4F24-A0B2-287EA876312A}" type="presParOf" srcId="{D38BAF64-487F-4791-B245-AB9F32F12CBB}" destId="{0B299343-D4D0-4880-BA6E-BEBD53882AC6}" srcOrd="4" destOrd="0" presId="urn:microsoft.com/office/officeart/2008/layout/LinedList"/>
    <dgm:cxn modelId="{C62CF4F6-204D-4430-80D4-51774A84A384}" type="presParOf" srcId="{0B299343-D4D0-4880-BA6E-BEBD53882AC6}" destId="{5DDF866E-3F4E-41C7-A536-475D8C08BDAF}" srcOrd="0" destOrd="0" presId="urn:microsoft.com/office/officeart/2008/layout/LinedList"/>
    <dgm:cxn modelId="{087668D4-3239-4375-9ABA-3E452492A052}" type="presParOf" srcId="{0B299343-D4D0-4880-BA6E-BEBD53882AC6}" destId="{5AB772D3-B47B-4BC5-984F-BE50156DCD26}" srcOrd="1" destOrd="0" presId="urn:microsoft.com/office/officeart/2008/layout/LinedList"/>
    <dgm:cxn modelId="{FF3A3B07-82F0-48E3-90B9-B1293B972614}" type="presParOf" srcId="{0B299343-D4D0-4880-BA6E-BEBD53882AC6}" destId="{CA5FEEAA-3572-4934-B825-54205920EF2A}" srcOrd="2" destOrd="0" presId="urn:microsoft.com/office/officeart/2008/layout/LinedList"/>
    <dgm:cxn modelId="{A8115DAC-643A-4355-8D92-3D3CDAE48DB9}" type="presParOf" srcId="{D38BAF64-487F-4791-B245-AB9F32F12CBB}" destId="{53A9C66E-EF29-40C0-BAF8-0A4A2A61747D}" srcOrd="5" destOrd="0" presId="urn:microsoft.com/office/officeart/2008/layout/LinedList"/>
    <dgm:cxn modelId="{40B11AE4-A161-4DA1-A0A3-606ECE90A847}" type="presParOf" srcId="{D38BAF64-487F-4791-B245-AB9F32F12CBB}" destId="{5A2B3BAC-CAAF-4005-AD7C-EDD829D4C9CC}" srcOrd="6" destOrd="0" presId="urn:microsoft.com/office/officeart/2008/layout/LinedList"/>
    <dgm:cxn modelId="{2BC1C378-1536-425C-8BA8-83C0B67112FD}" type="presParOf" srcId="{D38BAF64-487F-4791-B245-AB9F32F12CBB}" destId="{324F2054-61E8-4C9C-A997-05CEB4344FEC}" srcOrd="7" destOrd="0" presId="urn:microsoft.com/office/officeart/2008/layout/LinedList"/>
    <dgm:cxn modelId="{73172CB3-1B70-4BED-B9B5-527118E8747C}" type="presParOf" srcId="{324F2054-61E8-4C9C-A997-05CEB4344FEC}" destId="{62D01637-E08E-4EB1-A46D-2FFC8E020072}" srcOrd="0" destOrd="0" presId="urn:microsoft.com/office/officeart/2008/layout/LinedList"/>
    <dgm:cxn modelId="{14BA4CB8-A3A6-4C16-9988-20CDB65F275D}" type="presParOf" srcId="{324F2054-61E8-4C9C-A997-05CEB4344FEC}" destId="{80DC15E1-AD9D-47F5-88F4-47FA7B480620}" srcOrd="1" destOrd="0" presId="urn:microsoft.com/office/officeart/2008/layout/LinedList"/>
    <dgm:cxn modelId="{2B3154E3-B808-4B18-9346-78804A0B2185}" type="presParOf" srcId="{324F2054-61E8-4C9C-A997-05CEB4344FEC}" destId="{5930BB94-67ED-4B13-85B4-46617DAAEF40}" srcOrd="2" destOrd="0" presId="urn:microsoft.com/office/officeart/2008/layout/LinedList"/>
    <dgm:cxn modelId="{27B55BFF-D833-4947-A43B-F2BDC9BB00E4}" type="presParOf" srcId="{D38BAF64-487F-4791-B245-AB9F32F12CBB}" destId="{4AF5C403-5680-4629-A195-149EA59FC249}" srcOrd="8" destOrd="0" presId="urn:microsoft.com/office/officeart/2008/layout/LinedList"/>
    <dgm:cxn modelId="{2B9F2DAB-7C98-4ADC-8BF9-BDC5D3A10C27}" type="presParOf" srcId="{D38BAF64-487F-4791-B245-AB9F32F12CBB}" destId="{B80530CC-E16E-4E65-862C-99A9EC77AB1A}" srcOrd="9" destOrd="0" presId="urn:microsoft.com/office/officeart/2008/layout/LinedList"/>
    <dgm:cxn modelId="{6A6DCE2A-5662-41E1-8D5F-D84D0C91EC07}" type="presParOf" srcId="{D38BAF64-487F-4791-B245-AB9F32F12CBB}" destId="{8E2F352A-D853-498B-9074-0C913EE0659F}" srcOrd="10" destOrd="0" presId="urn:microsoft.com/office/officeart/2008/layout/LinedList"/>
    <dgm:cxn modelId="{FB188029-5070-472B-BA1A-EBD9315C41F4}" type="presParOf" srcId="{8E2F352A-D853-498B-9074-0C913EE0659F}" destId="{50791C38-0E13-4626-A3CF-55920B5AB2A7}" srcOrd="0" destOrd="0" presId="urn:microsoft.com/office/officeart/2008/layout/LinedList"/>
    <dgm:cxn modelId="{92E61DDC-C29F-43DA-ABEE-B61F46091D66}" type="presParOf" srcId="{8E2F352A-D853-498B-9074-0C913EE0659F}" destId="{E0F0AA65-91CE-4025-8B09-DDD4A9D7523D}" srcOrd="1" destOrd="0" presId="urn:microsoft.com/office/officeart/2008/layout/LinedList"/>
    <dgm:cxn modelId="{D912B67A-A881-48E1-806A-30BAD0B81363}" type="presParOf" srcId="{8E2F352A-D853-498B-9074-0C913EE0659F}" destId="{DB302A17-AEB8-4CB1-923F-625C3772409A}" srcOrd="2" destOrd="0" presId="urn:microsoft.com/office/officeart/2008/layout/LinedList"/>
    <dgm:cxn modelId="{C6C6593E-47C2-4AD9-9C64-CD43E70E0386}" type="presParOf" srcId="{D38BAF64-487F-4791-B245-AB9F32F12CBB}" destId="{1E13D505-BA89-47CC-ADAE-84F21C4D3AEC}" srcOrd="11" destOrd="0" presId="urn:microsoft.com/office/officeart/2008/layout/LinedList"/>
    <dgm:cxn modelId="{862655D7-559F-4F14-92B5-57429134727E}" type="presParOf" srcId="{D38BAF64-487F-4791-B245-AB9F32F12CBB}" destId="{AC7A79DF-2117-4B46-9223-88555C111D38}" srcOrd="12" destOrd="0" presId="urn:microsoft.com/office/officeart/2008/layout/LinedList"/>
    <dgm:cxn modelId="{B62BB120-8CD1-4BD6-B2A3-A3DD3B9EED3F}" type="presParOf" srcId="{D38BAF64-487F-4791-B245-AB9F32F12CBB}" destId="{A007AE2C-05AC-47F8-BD25-2C66D25A4106}" srcOrd="13" destOrd="0" presId="urn:microsoft.com/office/officeart/2008/layout/LinedList"/>
    <dgm:cxn modelId="{B8A857AA-7412-4C6D-B879-5E8C6DDDC7E7}" type="presParOf" srcId="{A007AE2C-05AC-47F8-BD25-2C66D25A4106}" destId="{7891379F-063B-4E77-A08A-B2ED4B8DC4F4}" srcOrd="0" destOrd="0" presId="urn:microsoft.com/office/officeart/2008/layout/LinedList"/>
    <dgm:cxn modelId="{FC22451E-C81B-4734-832D-B7FE18FD2A51}" type="presParOf" srcId="{A007AE2C-05AC-47F8-BD25-2C66D25A4106}" destId="{B7BA9902-045C-4AA4-B975-FA232F664053}" srcOrd="1" destOrd="0" presId="urn:microsoft.com/office/officeart/2008/layout/LinedList"/>
    <dgm:cxn modelId="{09856F72-FC1A-48E4-BC9B-B3670212C138}" type="presParOf" srcId="{A007AE2C-05AC-47F8-BD25-2C66D25A4106}" destId="{E963A8B2-9B21-4E20-9D33-E2B2F1F19557}" srcOrd="2" destOrd="0" presId="urn:microsoft.com/office/officeart/2008/layout/LinedList"/>
    <dgm:cxn modelId="{E50E300C-D59A-49B3-B851-F2C271BEAF64}" type="presParOf" srcId="{D38BAF64-487F-4791-B245-AB9F32F12CBB}" destId="{79A019B2-495D-4AA2-9FD5-FE34D501E32F}" srcOrd="14" destOrd="0" presId="urn:microsoft.com/office/officeart/2008/layout/LinedList"/>
    <dgm:cxn modelId="{8233539C-FBA9-482A-87B1-DCD2ADB260DA}" type="presParOf" srcId="{D38BAF64-487F-4791-B245-AB9F32F12CBB}" destId="{DFBE9519-D036-4279-BD40-2C794F3BB017}" srcOrd="15" destOrd="0" presId="urn:microsoft.com/office/officeart/2008/layout/LinedList"/>
    <dgm:cxn modelId="{C9502AA4-E483-4F77-BDDA-1D30904D2BED}" type="presParOf" srcId="{D38BAF64-487F-4791-B245-AB9F32F12CBB}" destId="{761480BC-B051-4BE3-AF1B-2572B142792F}" srcOrd="16" destOrd="0" presId="urn:microsoft.com/office/officeart/2008/layout/LinedList"/>
    <dgm:cxn modelId="{45026A6E-13F5-480B-BD71-AF6317CE4153}" type="presParOf" srcId="{761480BC-B051-4BE3-AF1B-2572B142792F}" destId="{27D660CC-4DA5-444A-9AA9-411B62F9F7E2}" srcOrd="0" destOrd="0" presId="urn:microsoft.com/office/officeart/2008/layout/LinedList"/>
    <dgm:cxn modelId="{E6ADAF93-936C-4FFA-9F23-6D895066BD93}" type="presParOf" srcId="{761480BC-B051-4BE3-AF1B-2572B142792F}" destId="{82759BBF-3C25-4742-8142-C9F4E9C36506}" srcOrd="1" destOrd="0" presId="urn:microsoft.com/office/officeart/2008/layout/LinedList"/>
    <dgm:cxn modelId="{3EC9C5DC-2AC9-4409-967C-A7C404A27D0D}" type="presParOf" srcId="{761480BC-B051-4BE3-AF1B-2572B142792F}" destId="{F1064E25-49B4-48A1-A760-78DA1D1BF121}" srcOrd="2" destOrd="0" presId="urn:microsoft.com/office/officeart/2008/layout/LinedList"/>
    <dgm:cxn modelId="{66E75D03-4AFC-45CC-BD02-109329706FF3}" type="presParOf" srcId="{D38BAF64-487F-4791-B245-AB9F32F12CBB}" destId="{1A05F55D-9E46-458B-8386-659F7BBAD2D9}" srcOrd="17" destOrd="0" presId="urn:microsoft.com/office/officeart/2008/layout/LinedList"/>
    <dgm:cxn modelId="{07F3875E-2071-45F4-9ED6-A76BD7EBEED0}" type="presParOf" srcId="{D38BAF64-487F-4791-B245-AB9F32F12CBB}" destId="{2891B0B7-EF4A-4D24-A499-D5E9192B054F}" srcOrd="18" destOrd="0" presId="urn:microsoft.com/office/officeart/2008/layout/LinedList"/>
    <dgm:cxn modelId="{6E086D6E-9EDA-41AB-A1CE-37964C2EE5B8}" type="presParOf" srcId="{D38BAF64-487F-4791-B245-AB9F32F12CBB}" destId="{9B25FF1D-6A15-47EC-9E6C-1D5AFAFED8EC}" srcOrd="19" destOrd="0" presId="urn:microsoft.com/office/officeart/2008/layout/LinedList"/>
    <dgm:cxn modelId="{4542ED03-A1A6-4E31-82D8-8E5E58DE2DD5}" type="presParOf" srcId="{9B25FF1D-6A15-47EC-9E6C-1D5AFAFED8EC}" destId="{F7A6095B-75B7-4BF5-9C59-32657FE3B1DC}" srcOrd="0" destOrd="0" presId="urn:microsoft.com/office/officeart/2008/layout/LinedList"/>
    <dgm:cxn modelId="{CAB7D7DF-E3F1-4B3D-9D0B-B5201ABEC682}" type="presParOf" srcId="{9B25FF1D-6A15-47EC-9E6C-1D5AFAFED8EC}" destId="{CD1AA41B-B715-41DB-8705-BEFEB1B0AD94}" srcOrd="1" destOrd="0" presId="urn:microsoft.com/office/officeart/2008/layout/LinedList"/>
    <dgm:cxn modelId="{06C2DA30-723A-4A79-AEA7-927A3F48C1ED}" type="presParOf" srcId="{9B25FF1D-6A15-47EC-9E6C-1D5AFAFED8EC}" destId="{E9ED0453-AF11-4678-B0C8-BDCC2FC88680}" srcOrd="2" destOrd="0" presId="urn:microsoft.com/office/officeart/2008/layout/LinedList"/>
    <dgm:cxn modelId="{27610794-D3B2-4DDD-B127-2B9AD9C3F667}" type="presParOf" srcId="{D38BAF64-487F-4791-B245-AB9F32F12CBB}" destId="{6A224EBC-69BA-4839-8B32-747E31963366}" srcOrd="20" destOrd="0" presId="urn:microsoft.com/office/officeart/2008/layout/LinedList"/>
    <dgm:cxn modelId="{1448DF28-FEE9-44C7-AA68-AC1F68189E2F}" type="presParOf" srcId="{D38BAF64-487F-4791-B245-AB9F32F12CBB}" destId="{08B614B2-DA60-42A0-901E-7088DC051ECC}" srcOrd="21" destOrd="0" presId="urn:microsoft.com/office/officeart/2008/layout/LinedList"/>
    <dgm:cxn modelId="{0B8ED927-DE07-43B5-B02E-8CE56045E786}" type="presParOf" srcId="{D38BAF64-487F-4791-B245-AB9F32F12CBB}" destId="{83900010-A94D-4936-950E-22FAD55A70EE}" srcOrd="22" destOrd="0" presId="urn:microsoft.com/office/officeart/2008/layout/LinedList"/>
    <dgm:cxn modelId="{8802C60B-0DB8-4E9E-BE7F-5A7AFCD89477}" type="presParOf" srcId="{83900010-A94D-4936-950E-22FAD55A70EE}" destId="{9FF25442-F114-4E15-B9B7-A2FF3AE5D555}" srcOrd="0" destOrd="0" presId="urn:microsoft.com/office/officeart/2008/layout/LinedList"/>
    <dgm:cxn modelId="{5A5BA818-E5AE-45C1-89EB-316FCBB3EFBF}" type="presParOf" srcId="{83900010-A94D-4936-950E-22FAD55A70EE}" destId="{11923C86-2945-43C6-B334-E7B86952D915}" srcOrd="1" destOrd="0" presId="urn:microsoft.com/office/officeart/2008/layout/LinedList"/>
    <dgm:cxn modelId="{EF3620A3-8E13-4536-AAB8-73FF41962738}" type="presParOf" srcId="{83900010-A94D-4936-950E-22FAD55A70EE}" destId="{4CE3DF4C-C76E-4315-9757-872142504DF4}" srcOrd="2" destOrd="0" presId="urn:microsoft.com/office/officeart/2008/layout/LinedList"/>
    <dgm:cxn modelId="{A42F1F77-1190-403C-9335-1266E0A785EE}" type="presParOf" srcId="{D38BAF64-487F-4791-B245-AB9F32F12CBB}" destId="{04C941BF-D054-4B4C-97F0-B823BFF1729B}" srcOrd="23" destOrd="0" presId="urn:microsoft.com/office/officeart/2008/layout/LinedList"/>
    <dgm:cxn modelId="{B86022A1-B63D-4D14-8737-434106EE1F59}" type="presParOf" srcId="{D38BAF64-487F-4791-B245-AB9F32F12CBB}" destId="{E2C96E74-E2BD-4CC2-A0E8-4EA33D979337}"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D03402-53C7-4D29-95F1-BA28380DD15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810C053-46CC-4CF8-BF61-AE13A9089FD0}">
      <dgm:prSet custT="1"/>
      <dgm:spPr/>
      <dgm:t>
        <a:bodyPr/>
        <a:lstStyle/>
        <a:p>
          <a:pPr>
            <a:lnSpc>
              <a:spcPct val="100000"/>
            </a:lnSpc>
            <a:defRPr cap="all"/>
          </a:pPr>
          <a:r>
            <a:rPr lang="en-US" sz="1800" b="1" dirty="0"/>
            <a:t>Dataset Description</a:t>
          </a:r>
        </a:p>
      </dgm:t>
    </dgm:pt>
    <dgm:pt modelId="{352C0B03-A209-472A-AB55-9C299B75A71C}" type="parTrans" cxnId="{66FE51FB-7465-444B-9454-48000FEBDDBD}">
      <dgm:prSet/>
      <dgm:spPr/>
      <dgm:t>
        <a:bodyPr/>
        <a:lstStyle/>
        <a:p>
          <a:endParaRPr lang="en-US"/>
        </a:p>
      </dgm:t>
    </dgm:pt>
    <dgm:pt modelId="{109F22FB-C686-451E-97FA-7D6FB2ADA478}" type="sibTrans" cxnId="{66FE51FB-7465-444B-9454-48000FEBDDBD}">
      <dgm:prSet/>
      <dgm:spPr/>
      <dgm:t>
        <a:bodyPr/>
        <a:lstStyle/>
        <a:p>
          <a:endParaRPr lang="en-US"/>
        </a:p>
      </dgm:t>
    </dgm:pt>
    <dgm:pt modelId="{811910D4-81F4-4557-BFCF-FFA32ED50EA9}">
      <dgm:prSet/>
      <dgm:spPr/>
      <dgm:t>
        <a:bodyPr/>
        <a:lstStyle/>
        <a:p>
          <a:pPr>
            <a:lnSpc>
              <a:spcPct val="100000"/>
            </a:lnSpc>
            <a:defRPr cap="all"/>
          </a:pPr>
          <a:r>
            <a:rPr lang="en-US" dirty="0"/>
            <a:t>Dataset used = “bank-full.csv”</a:t>
          </a:r>
        </a:p>
      </dgm:t>
    </dgm:pt>
    <dgm:pt modelId="{4D6BC52C-3918-46A8-A550-8A822840767B}" type="parTrans" cxnId="{650DB6EC-F1E7-416D-AB30-B8100397AB02}">
      <dgm:prSet/>
      <dgm:spPr/>
      <dgm:t>
        <a:bodyPr/>
        <a:lstStyle/>
        <a:p>
          <a:endParaRPr lang="en-US"/>
        </a:p>
      </dgm:t>
    </dgm:pt>
    <dgm:pt modelId="{549F78B3-AA97-4249-B634-7114DDA3CAE8}" type="sibTrans" cxnId="{650DB6EC-F1E7-416D-AB30-B8100397AB02}">
      <dgm:prSet/>
      <dgm:spPr/>
      <dgm:t>
        <a:bodyPr/>
        <a:lstStyle/>
        <a:p>
          <a:endParaRPr lang="en-US"/>
        </a:p>
      </dgm:t>
    </dgm:pt>
    <dgm:pt modelId="{6386A352-119C-4ED3-AA86-41A0DA32C286}">
      <dgm:prSet/>
      <dgm:spPr/>
      <dgm:t>
        <a:bodyPr/>
        <a:lstStyle/>
        <a:p>
          <a:pPr>
            <a:lnSpc>
              <a:spcPct val="100000"/>
            </a:lnSpc>
            <a:defRPr cap="all"/>
          </a:pPr>
          <a:r>
            <a:rPr lang="en-US" dirty="0"/>
            <a:t>This dataset contains 17 attributes. (16 input variables and 1 output variable)</a:t>
          </a:r>
        </a:p>
      </dgm:t>
    </dgm:pt>
    <dgm:pt modelId="{E217D510-77CA-4767-B050-72579EDB68FC}" type="parTrans" cxnId="{6068DFEB-2CA9-4BFF-A22C-7D50CC9E95D1}">
      <dgm:prSet/>
      <dgm:spPr/>
      <dgm:t>
        <a:bodyPr/>
        <a:lstStyle/>
        <a:p>
          <a:endParaRPr lang="en-US"/>
        </a:p>
      </dgm:t>
    </dgm:pt>
    <dgm:pt modelId="{F5189C64-C7FF-4072-B69A-8BBC7F9D57E6}" type="sibTrans" cxnId="{6068DFEB-2CA9-4BFF-A22C-7D50CC9E95D1}">
      <dgm:prSet/>
      <dgm:spPr/>
      <dgm:t>
        <a:bodyPr/>
        <a:lstStyle/>
        <a:p>
          <a:endParaRPr lang="en-US"/>
        </a:p>
      </dgm:t>
    </dgm:pt>
    <dgm:pt modelId="{13CD5901-6465-410A-A147-0893544BB9D6}">
      <dgm:prSet/>
      <dgm:spPr/>
      <dgm:t>
        <a:bodyPr/>
        <a:lstStyle/>
        <a:p>
          <a:pPr>
            <a:lnSpc>
              <a:spcPct val="100000"/>
            </a:lnSpc>
            <a:defRPr cap="all"/>
          </a:pPr>
          <a:r>
            <a:rPr lang="en-US" b="0" i="0" dirty="0"/>
            <a:t>The dataset consists of various attributes related to individuals and their interactions in a marketing context. </a:t>
          </a:r>
          <a:endParaRPr lang="en-US" dirty="0"/>
        </a:p>
      </dgm:t>
    </dgm:pt>
    <dgm:pt modelId="{4C2052D8-B2A6-437B-9358-F3D2B65F234F}" type="parTrans" cxnId="{DF058FD6-E800-40FA-B687-696903862DD3}">
      <dgm:prSet/>
      <dgm:spPr/>
      <dgm:t>
        <a:bodyPr/>
        <a:lstStyle/>
        <a:p>
          <a:endParaRPr lang="en-US"/>
        </a:p>
      </dgm:t>
    </dgm:pt>
    <dgm:pt modelId="{77251118-0522-409E-950E-B2ECCC828EDC}" type="sibTrans" cxnId="{DF058FD6-E800-40FA-B687-696903862DD3}">
      <dgm:prSet/>
      <dgm:spPr/>
      <dgm:t>
        <a:bodyPr/>
        <a:lstStyle/>
        <a:p>
          <a:endParaRPr lang="en-US"/>
        </a:p>
      </dgm:t>
    </dgm:pt>
    <dgm:pt modelId="{2A6EF676-1D4C-4BCB-8334-F8E6F9D8E437}" type="pres">
      <dgm:prSet presAssocID="{16D03402-53C7-4D29-95F1-BA28380DD15E}" presName="root" presStyleCnt="0">
        <dgm:presLayoutVars>
          <dgm:dir/>
          <dgm:resizeHandles val="exact"/>
        </dgm:presLayoutVars>
      </dgm:prSet>
      <dgm:spPr/>
    </dgm:pt>
    <dgm:pt modelId="{E04FF322-4F63-494A-BEC2-F2DB0F42421C}" type="pres">
      <dgm:prSet presAssocID="{3810C053-46CC-4CF8-BF61-AE13A9089FD0}" presName="compNode" presStyleCnt="0"/>
      <dgm:spPr/>
    </dgm:pt>
    <dgm:pt modelId="{8058D7C9-2E9C-40A7-AA46-1C5C401359DC}" type="pres">
      <dgm:prSet presAssocID="{3810C053-46CC-4CF8-BF61-AE13A9089FD0}" presName="iconBgRect" presStyleLbl="bgShp" presStyleIdx="0" presStyleCnt="4"/>
      <dgm:spPr/>
    </dgm:pt>
    <dgm:pt modelId="{1CF0758D-CEB9-4405-80C7-A1FEBADD72F0}" type="pres">
      <dgm:prSet presAssocID="{3810C053-46CC-4CF8-BF61-AE13A9089F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CAE3164-0217-4C59-BA92-FD024ED21C4D}" type="pres">
      <dgm:prSet presAssocID="{3810C053-46CC-4CF8-BF61-AE13A9089FD0}" presName="spaceRect" presStyleCnt="0"/>
      <dgm:spPr/>
    </dgm:pt>
    <dgm:pt modelId="{5E0042DE-EB7C-4642-90EF-EA0F3732B111}" type="pres">
      <dgm:prSet presAssocID="{3810C053-46CC-4CF8-BF61-AE13A9089FD0}" presName="textRect" presStyleLbl="revTx" presStyleIdx="0" presStyleCnt="4">
        <dgm:presLayoutVars>
          <dgm:chMax val="1"/>
          <dgm:chPref val="1"/>
        </dgm:presLayoutVars>
      </dgm:prSet>
      <dgm:spPr/>
    </dgm:pt>
    <dgm:pt modelId="{8A44AB70-A333-44F1-8161-2D5132CE8200}" type="pres">
      <dgm:prSet presAssocID="{109F22FB-C686-451E-97FA-7D6FB2ADA478}" presName="sibTrans" presStyleCnt="0"/>
      <dgm:spPr/>
    </dgm:pt>
    <dgm:pt modelId="{B6BEC5A3-677E-4A58-9325-5CF7A31B2597}" type="pres">
      <dgm:prSet presAssocID="{811910D4-81F4-4557-BFCF-FFA32ED50EA9}" presName="compNode" presStyleCnt="0"/>
      <dgm:spPr/>
    </dgm:pt>
    <dgm:pt modelId="{D28583C1-5E37-466F-9633-9166AB6DFEE5}" type="pres">
      <dgm:prSet presAssocID="{811910D4-81F4-4557-BFCF-FFA32ED50EA9}" presName="iconBgRect" presStyleLbl="bgShp" presStyleIdx="1" presStyleCnt="4"/>
      <dgm:spPr/>
    </dgm:pt>
    <dgm:pt modelId="{6ADC4497-40A7-47AA-8F01-93F13FD1C04F}" type="pres">
      <dgm:prSet presAssocID="{811910D4-81F4-4557-BFCF-FFA32ED50E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FFBAB89F-C926-40F6-AC94-0E2404B7F3A0}" type="pres">
      <dgm:prSet presAssocID="{811910D4-81F4-4557-BFCF-FFA32ED50EA9}" presName="spaceRect" presStyleCnt="0"/>
      <dgm:spPr/>
    </dgm:pt>
    <dgm:pt modelId="{FEFE4A68-1ACE-4257-AD77-9B7DB2839CF9}" type="pres">
      <dgm:prSet presAssocID="{811910D4-81F4-4557-BFCF-FFA32ED50EA9}" presName="textRect" presStyleLbl="revTx" presStyleIdx="1" presStyleCnt="4" custScaleX="110549">
        <dgm:presLayoutVars>
          <dgm:chMax val="1"/>
          <dgm:chPref val="1"/>
        </dgm:presLayoutVars>
      </dgm:prSet>
      <dgm:spPr/>
    </dgm:pt>
    <dgm:pt modelId="{FAF86E6F-CECE-43C3-8741-0ABA67756152}" type="pres">
      <dgm:prSet presAssocID="{549F78B3-AA97-4249-B634-7114DDA3CAE8}" presName="sibTrans" presStyleCnt="0"/>
      <dgm:spPr/>
    </dgm:pt>
    <dgm:pt modelId="{6A69C2D0-B87A-441B-B389-25843056A7FB}" type="pres">
      <dgm:prSet presAssocID="{6386A352-119C-4ED3-AA86-41A0DA32C286}" presName="compNode" presStyleCnt="0"/>
      <dgm:spPr/>
    </dgm:pt>
    <dgm:pt modelId="{EE2681A4-1E20-4012-BCD0-3C00A93F2CCD}" type="pres">
      <dgm:prSet presAssocID="{6386A352-119C-4ED3-AA86-41A0DA32C286}" presName="iconBgRect" presStyleLbl="bgShp" presStyleIdx="2" presStyleCnt="4"/>
      <dgm:spPr/>
    </dgm:pt>
    <dgm:pt modelId="{705E639F-A3D4-4EBB-8BDC-F3CD818AB028}" type="pres">
      <dgm:prSet presAssocID="{6386A352-119C-4ED3-AA86-41A0DA32C2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12443CE-5594-4FB0-BA87-E623D797BFCA}" type="pres">
      <dgm:prSet presAssocID="{6386A352-119C-4ED3-AA86-41A0DA32C286}" presName="spaceRect" presStyleCnt="0"/>
      <dgm:spPr/>
    </dgm:pt>
    <dgm:pt modelId="{9CDEE8EF-6A9F-48AD-A180-1428BB1F34A8}" type="pres">
      <dgm:prSet presAssocID="{6386A352-119C-4ED3-AA86-41A0DA32C286}" presName="textRect" presStyleLbl="revTx" presStyleIdx="2" presStyleCnt="4">
        <dgm:presLayoutVars>
          <dgm:chMax val="1"/>
          <dgm:chPref val="1"/>
        </dgm:presLayoutVars>
      </dgm:prSet>
      <dgm:spPr/>
    </dgm:pt>
    <dgm:pt modelId="{4902F4D3-26AA-42A4-81F5-49D5F045B31C}" type="pres">
      <dgm:prSet presAssocID="{F5189C64-C7FF-4072-B69A-8BBC7F9D57E6}" presName="sibTrans" presStyleCnt="0"/>
      <dgm:spPr/>
    </dgm:pt>
    <dgm:pt modelId="{C1FAAFAC-B38B-4F81-8524-99C942992304}" type="pres">
      <dgm:prSet presAssocID="{13CD5901-6465-410A-A147-0893544BB9D6}" presName="compNode" presStyleCnt="0"/>
      <dgm:spPr/>
    </dgm:pt>
    <dgm:pt modelId="{9812943C-95B3-486E-9E88-E6F4931947AA}" type="pres">
      <dgm:prSet presAssocID="{13CD5901-6465-410A-A147-0893544BB9D6}" presName="iconBgRect" presStyleLbl="bgShp" presStyleIdx="3" presStyleCnt="4"/>
      <dgm:spPr/>
    </dgm:pt>
    <dgm:pt modelId="{7F707663-C2CC-4013-BBEC-EFD1CD3BB57E}" type="pres">
      <dgm:prSet presAssocID="{13CD5901-6465-410A-A147-0893544BB9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275B9A46-AA1E-4FDB-91FE-1A221DB9DB0C}" type="pres">
      <dgm:prSet presAssocID="{13CD5901-6465-410A-A147-0893544BB9D6}" presName="spaceRect" presStyleCnt="0"/>
      <dgm:spPr/>
    </dgm:pt>
    <dgm:pt modelId="{0A783ABE-60AA-4796-9940-B0DEB4C10DD8}" type="pres">
      <dgm:prSet presAssocID="{13CD5901-6465-410A-A147-0893544BB9D6}" presName="textRect" presStyleLbl="revTx" presStyleIdx="3" presStyleCnt="4">
        <dgm:presLayoutVars>
          <dgm:chMax val="1"/>
          <dgm:chPref val="1"/>
        </dgm:presLayoutVars>
      </dgm:prSet>
      <dgm:spPr/>
    </dgm:pt>
  </dgm:ptLst>
  <dgm:cxnLst>
    <dgm:cxn modelId="{40E8510F-E183-4B48-99F3-A7730429B479}" type="presOf" srcId="{6386A352-119C-4ED3-AA86-41A0DA32C286}" destId="{9CDEE8EF-6A9F-48AD-A180-1428BB1F34A8}" srcOrd="0" destOrd="0" presId="urn:microsoft.com/office/officeart/2018/5/layout/IconCircleLabelList"/>
    <dgm:cxn modelId="{4BF87852-0226-42A9-AF35-5496A49C0C84}" type="presOf" srcId="{16D03402-53C7-4D29-95F1-BA28380DD15E}" destId="{2A6EF676-1D4C-4BCB-8334-F8E6F9D8E437}" srcOrd="0" destOrd="0" presId="urn:microsoft.com/office/officeart/2018/5/layout/IconCircleLabelList"/>
    <dgm:cxn modelId="{23D7419D-1167-4AD0-B999-D87D1AA986E7}" type="presOf" srcId="{3810C053-46CC-4CF8-BF61-AE13A9089FD0}" destId="{5E0042DE-EB7C-4642-90EF-EA0F3732B111}" srcOrd="0" destOrd="0" presId="urn:microsoft.com/office/officeart/2018/5/layout/IconCircleLabelList"/>
    <dgm:cxn modelId="{B27F42BE-B792-4552-94F7-95B73BC948F3}" type="presOf" srcId="{811910D4-81F4-4557-BFCF-FFA32ED50EA9}" destId="{FEFE4A68-1ACE-4257-AD77-9B7DB2839CF9}" srcOrd="0" destOrd="0" presId="urn:microsoft.com/office/officeart/2018/5/layout/IconCircleLabelList"/>
    <dgm:cxn modelId="{8B8F73CF-07C5-40E8-A49E-E334D5328F55}" type="presOf" srcId="{13CD5901-6465-410A-A147-0893544BB9D6}" destId="{0A783ABE-60AA-4796-9940-B0DEB4C10DD8}" srcOrd="0" destOrd="0" presId="urn:microsoft.com/office/officeart/2018/5/layout/IconCircleLabelList"/>
    <dgm:cxn modelId="{DF058FD6-E800-40FA-B687-696903862DD3}" srcId="{16D03402-53C7-4D29-95F1-BA28380DD15E}" destId="{13CD5901-6465-410A-A147-0893544BB9D6}" srcOrd="3" destOrd="0" parTransId="{4C2052D8-B2A6-437B-9358-F3D2B65F234F}" sibTransId="{77251118-0522-409E-950E-B2ECCC828EDC}"/>
    <dgm:cxn modelId="{6068DFEB-2CA9-4BFF-A22C-7D50CC9E95D1}" srcId="{16D03402-53C7-4D29-95F1-BA28380DD15E}" destId="{6386A352-119C-4ED3-AA86-41A0DA32C286}" srcOrd="2" destOrd="0" parTransId="{E217D510-77CA-4767-B050-72579EDB68FC}" sibTransId="{F5189C64-C7FF-4072-B69A-8BBC7F9D57E6}"/>
    <dgm:cxn modelId="{650DB6EC-F1E7-416D-AB30-B8100397AB02}" srcId="{16D03402-53C7-4D29-95F1-BA28380DD15E}" destId="{811910D4-81F4-4557-BFCF-FFA32ED50EA9}" srcOrd="1" destOrd="0" parTransId="{4D6BC52C-3918-46A8-A550-8A822840767B}" sibTransId="{549F78B3-AA97-4249-B634-7114DDA3CAE8}"/>
    <dgm:cxn modelId="{66FE51FB-7465-444B-9454-48000FEBDDBD}" srcId="{16D03402-53C7-4D29-95F1-BA28380DD15E}" destId="{3810C053-46CC-4CF8-BF61-AE13A9089FD0}" srcOrd="0" destOrd="0" parTransId="{352C0B03-A209-472A-AB55-9C299B75A71C}" sibTransId="{109F22FB-C686-451E-97FA-7D6FB2ADA478}"/>
    <dgm:cxn modelId="{5F2AE607-96E1-4977-96F7-F4979D330F31}" type="presParOf" srcId="{2A6EF676-1D4C-4BCB-8334-F8E6F9D8E437}" destId="{E04FF322-4F63-494A-BEC2-F2DB0F42421C}" srcOrd="0" destOrd="0" presId="urn:microsoft.com/office/officeart/2018/5/layout/IconCircleLabelList"/>
    <dgm:cxn modelId="{CDB061F1-9F01-4805-AB43-F0DA7D7B374B}" type="presParOf" srcId="{E04FF322-4F63-494A-BEC2-F2DB0F42421C}" destId="{8058D7C9-2E9C-40A7-AA46-1C5C401359DC}" srcOrd="0" destOrd="0" presId="urn:microsoft.com/office/officeart/2018/5/layout/IconCircleLabelList"/>
    <dgm:cxn modelId="{9C6B1383-BB72-4DA3-B9B5-BBA984E5383E}" type="presParOf" srcId="{E04FF322-4F63-494A-BEC2-F2DB0F42421C}" destId="{1CF0758D-CEB9-4405-80C7-A1FEBADD72F0}" srcOrd="1" destOrd="0" presId="urn:microsoft.com/office/officeart/2018/5/layout/IconCircleLabelList"/>
    <dgm:cxn modelId="{2387F208-8794-4BDA-962F-4A0658EE65A1}" type="presParOf" srcId="{E04FF322-4F63-494A-BEC2-F2DB0F42421C}" destId="{7CAE3164-0217-4C59-BA92-FD024ED21C4D}" srcOrd="2" destOrd="0" presId="urn:microsoft.com/office/officeart/2018/5/layout/IconCircleLabelList"/>
    <dgm:cxn modelId="{380F738E-B444-4188-8A90-74325336481A}" type="presParOf" srcId="{E04FF322-4F63-494A-BEC2-F2DB0F42421C}" destId="{5E0042DE-EB7C-4642-90EF-EA0F3732B111}" srcOrd="3" destOrd="0" presId="urn:microsoft.com/office/officeart/2018/5/layout/IconCircleLabelList"/>
    <dgm:cxn modelId="{EABAB6BC-E9B7-4F88-9A1D-CC7600DF5932}" type="presParOf" srcId="{2A6EF676-1D4C-4BCB-8334-F8E6F9D8E437}" destId="{8A44AB70-A333-44F1-8161-2D5132CE8200}" srcOrd="1" destOrd="0" presId="urn:microsoft.com/office/officeart/2018/5/layout/IconCircleLabelList"/>
    <dgm:cxn modelId="{BFACBA68-D668-4B2C-9317-5A4291E13A05}" type="presParOf" srcId="{2A6EF676-1D4C-4BCB-8334-F8E6F9D8E437}" destId="{B6BEC5A3-677E-4A58-9325-5CF7A31B2597}" srcOrd="2" destOrd="0" presId="urn:microsoft.com/office/officeart/2018/5/layout/IconCircleLabelList"/>
    <dgm:cxn modelId="{8A223DFA-DB8C-4CC4-982B-387B9B02BFCC}" type="presParOf" srcId="{B6BEC5A3-677E-4A58-9325-5CF7A31B2597}" destId="{D28583C1-5E37-466F-9633-9166AB6DFEE5}" srcOrd="0" destOrd="0" presId="urn:microsoft.com/office/officeart/2018/5/layout/IconCircleLabelList"/>
    <dgm:cxn modelId="{624DD6F1-2B92-4727-A6A8-B9FC3F00574C}" type="presParOf" srcId="{B6BEC5A3-677E-4A58-9325-5CF7A31B2597}" destId="{6ADC4497-40A7-47AA-8F01-93F13FD1C04F}" srcOrd="1" destOrd="0" presId="urn:microsoft.com/office/officeart/2018/5/layout/IconCircleLabelList"/>
    <dgm:cxn modelId="{45E8AE84-5F95-4D97-9E77-D3CECCC73B1C}" type="presParOf" srcId="{B6BEC5A3-677E-4A58-9325-5CF7A31B2597}" destId="{FFBAB89F-C926-40F6-AC94-0E2404B7F3A0}" srcOrd="2" destOrd="0" presId="urn:microsoft.com/office/officeart/2018/5/layout/IconCircleLabelList"/>
    <dgm:cxn modelId="{2F264957-D73F-4234-A276-07D99D57A8B5}" type="presParOf" srcId="{B6BEC5A3-677E-4A58-9325-5CF7A31B2597}" destId="{FEFE4A68-1ACE-4257-AD77-9B7DB2839CF9}" srcOrd="3" destOrd="0" presId="urn:microsoft.com/office/officeart/2018/5/layout/IconCircleLabelList"/>
    <dgm:cxn modelId="{322AE596-6756-43E4-97B7-7C8E61AAB9CD}" type="presParOf" srcId="{2A6EF676-1D4C-4BCB-8334-F8E6F9D8E437}" destId="{FAF86E6F-CECE-43C3-8741-0ABA67756152}" srcOrd="3" destOrd="0" presId="urn:microsoft.com/office/officeart/2018/5/layout/IconCircleLabelList"/>
    <dgm:cxn modelId="{3B2ED689-FC6B-4B13-80FC-401F7B8D5658}" type="presParOf" srcId="{2A6EF676-1D4C-4BCB-8334-F8E6F9D8E437}" destId="{6A69C2D0-B87A-441B-B389-25843056A7FB}" srcOrd="4" destOrd="0" presId="urn:microsoft.com/office/officeart/2018/5/layout/IconCircleLabelList"/>
    <dgm:cxn modelId="{2D6FFE9F-5548-4DC9-A65C-F04FF589E848}" type="presParOf" srcId="{6A69C2D0-B87A-441B-B389-25843056A7FB}" destId="{EE2681A4-1E20-4012-BCD0-3C00A93F2CCD}" srcOrd="0" destOrd="0" presId="urn:microsoft.com/office/officeart/2018/5/layout/IconCircleLabelList"/>
    <dgm:cxn modelId="{5241676E-F5FE-4ED3-815D-A19C78A69B2A}" type="presParOf" srcId="{6A69C2D0-B87A-441B-B389-25843056A7FB}" destId="{705E639F-A3D4-4EBB-8BDC-F3CD818AB028}" srcOrd="1" destOrd="0" presId="urn:microsoft.com/office/officeart/2018/5/layout/IconCircleLabelList"/>
    <dgm:cxn modelId="{4C561AB4-728F-44C3-B497-786923B908AB}" type="presParOf" srcId="{6A69C2D0-B87A-441B-B389-25843056A7FB}" destId="{412443CE-5594-4FB0-BA87-E623D797BFCA}" srcOrd="2" destOrd="0" presId="urn:microsoft.com/office/officeart/2018/5/layout/IconCircleLabelList"/>
    <dgm:cxn modelId="{77C0722A-F5DF-40BF-B805-5806513F8344}" type="presParOf" srcId="{6A69C2D0-B87A-441B-B389-25843056A7FB}" destId="{9CDEE8EF-6A9F-48AD-A180-1428BB1F34A8}" srcOrd="3" destOrd="0" presId="urn:microsoft.com/office/officeart/2018/5/layout/IconCircleLabelList"/>
    <dgm:cxn modelId="{42DB1BD4-70E1-47D1-A841-AB2A237076CB}" type="presParOf" srcId="{2A6EF676-1D4C-4BCB-8334-F8E6F9D8E437}" destId="{4902F4D3-26AA-42A4-81F5-49D5F045B31C}" srcOrd="5" destOrd="0" presId="urn:microsoft.com/office/officeart/2018/5/layout/IconCircleLabelList"/>
    <dgm:cxn modelId="{15EDF422-9D40-43CF-BC3A-5DB1F10D21C9}" type="presParOf" srcId="{2A6EF676-1D4C-4BCB-8334-F8E6F9D8E437}" destId="{C1FAAFAC-B38B-4F81-8524-99C942992304}" srcOrd="6" destOrd="0" presId="urn:microsoft.com/office/officeart/2018/5/layout/IconCircleLabelList"/>
    <dgm:cxn modelId="{54F13290-55F2-415E-859F-3EEB73C28B09}" type="presParOf" srcId="{C1FAAFAC-B38B-4F81-8524-99C942992304}" destId="{9812943C-95B3-486E-9E88-E6F4931947AA}" srcOrd="0" destOrd="0" presId="urn:microsoft.com/office/officeart/2018/5/layout/IconCircleLabelList"/>
    <dgm:cxn modelId="{426DC2C6-EC2F-4B39-93B5-C18EEB17278F}" type="presParOf" srcId="{C1FAAFAC-B38B-4F81-8524-99C942992304}" destId="{7F707663-C2CC-4013-BBEC-EFD1CD3BB57E}" srcOrd="1" destOrd="0" presId="urn:microsoft.com/office/officeart/2018/5/layout/IconCircleLabelList"/>
    <dgm:cxn modelId="{4FA128C3-EDC5-4040-BDF7-01BFE87B2194}" type="presParOf" srcId="{C1FAAFAC-B38B-4F81-8524-99C942992304}" destId="{275B9A46-AA1E-4FDB-91FE-1A221DB9DB0C}" srcOrd="2" destOrd="0" presId="urn:microsoft.com/office/officeart/2018/5/layout/IconCircleLabelList"/>
    <dgm:cxn modelId="{E50FC184-B3B5-48D0-8665-E8CEB4F3422B}" type="presParOf" srcId="{C1FAAFAC-B38B-4F81-8524-99C942992304}" destId="{0A783ABE-60AA-4796-9940-B0DEB4C10DD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E686DE-8D12-4125-AD81-8D0A764176AB}" type="doc">
      <dgm:prSet loTypeId="urn:microsoft.com/office/officeart/2009/3/layout/HorizontalOrganizationChart" loCatId="hierarchy" qsTypeId="urn:microsoft.com/office/officeart/2005/8/quickstyle/simple1" qsCatId="simple" csTypeId="urn:microsoft.com/office/officeart/2005/8/colors/accent1_2" csCatId="accent1"/>
      <dgm:spPr/>
      <dgm:t>
        <a:bodyPr/>
        <a:lstStyle/>
        <a:p>
          <a:endParaRPr lang="en-US"/>
        </a:p>
      </dgm:t>
    </dgm:pt>
    <dgm:pt modelId="{82F41B63-C1B6-4DDD-A0D7-9EFD08CCEA1D}">
      <dgm:prSet/>
      <dgm:spPr/>
      <dgm:t>
        <a:bodyPr/>
        <a:lstStyle/>
        <a:p>
          <a:r>
            <a:rPr lang="en-US"/>
            <a:t>Models Used</a:t>
          </a:r>
        </a:p>
      </dgm:t>
    </dgm:pt>
    <dgm:pt modelId="{917DB5D2-2940-44F0-8D53-40909887293C}" type="parTrans" cxnId="{3C3D04E2-63A6-4018-B783-E7C56DF3FC87}">
      <dgm:prSet/>
      <dgm:spPr/>
      <dgm:t>
        <a:bodyPr/>
        <a:lstStyle/>
        <a:p>
          <a:endParaRPr lang="en-US"/>
        </a:p>
      </dgm:t>
    </dgm:pt>
    <dgm:pt modelId="{382092ED-4A7B-4F17-8FDC-70ABA065960A}" type="sibTrans" cxnId="{3C3D04E2-63A6-4018-B783-E7C56DF3FC87}">
      <dgm:prSet/>
      <dgm:spPr/>
      <dgm:t>
        <a:bodyPr/>
        <a:lstStyle/>
        <a:p>
          <a:endParaRPr lang="en-US"/>
        </a:p>
      </dgm:t>
    </dgm:pt>
    <dgm:pt modelId="{0798B7E5-FC3C-41CF-841C-84B806A5AFD4}">
      <dgm:prSet/>
      <dgm:spPr/>
      <dgm:t>
        <a:bodyPr/>
        <a:lstStyle/>
        <a:p>
          <a:r>
            <a:rPr lang="en-US"/>
            <a:t>Decision Tree</a:t>
          </a:r>
        </a:p>
      </dgm:t>
    </dgm:pt>
    <dgm:pt modelId="{5BB929A5-D28A-4B59-A713-859E8C752B43}" type="parTrans" cxnId="{D59DEAB0-E67E-4E38-8481-96BFD71E6356}">
      <dgm:prSet/>
      <dgm:spPr/>
      <dgm:t>
        <a:bodyPr/>
        <a:lstStyle/>
        <a:p>
          <a:endParaRPr lang="en-US"/>
        </a:p>
      </dgm:t>
    </dgm:pt>
    <dgm:pt modelId="{6A1308DA-7BA9-4E7B-AB71-E15CF1DF2E19}" type="sibTrans" cxnId="{D59DEAB0-E67E-4E38-8481-96BFD71E6356}">
      <dgm:prSet/>
      <dgm:spPr/>
      <dgm:t>
        <a:bodyPr/>
        <a:lstStyle/>
        <a:p>
          <a:endParaRPr lang="en-US"/>
        </a:p>
      </dgm:t>
    </dgm:pt>
    <dgm:pt modelId="{5F33289B-2848-4B62-B0F9-D0C7CB8CBBE1}">
      <dgm:prSet/>
      <dgm:spPr/>
      <dgm:t>
        <a:bodyPr/>
        <a:lstStyle/>
        <a:p>
          <a:r>
            <a:rPr lang="en-US"/>
            <a:t>Random Forest</a:t>
          </a:r>
        </a:p>
      </dgm:t>
    </dgm:pt>
    <dgm:pt modelId="{B12FAC62-88A5-44A5-84E8-B497CA7C4BEB}" type="parTrans" cxnId="{7522B6A1-7E75-4064-9CD1-3F3ABDAE2E49}">
      <dgm:prSet/>
      <dgm:spPr/>
      <dgm:t>
        <a:bodyPr/>
        <a:lstStyle/>
        <a:p>
          <a:endParaRPr lang="en-US"/>
        </a:p>
      </dgm:t>
    </dgm:pt>
    <dgm:pt modelId="{B19514E4-43DC-4300-BF77-A78118756ECA}" type="sibTrans" cxnId="{7522B6A1-7E75-4064-9CD1-3F3ABDAE2E49}">
      <dgm:prSet/>
      <dgm:spPr/>
      <dgm:t>
        <a:bodyPr/>
        <a:lstStyle/>
        <a:p>
          <a:endParaRPr lang="en-US"/>
        </a:p>
      </dgm:t>
    </dgm:pt>
    <dgm:pt modelId="{BBFCC382-7944-4B45-87FD-480F7D4B53C7}">
      <dgm:prSet/>
      <dgm:spPr/>
      <dgm:t>
        <a:bodyPr/>
        <a:lstStyle/>
        <a:p>
          <a:r>
            <a:rPr lang="en-US"/>
            <a:t>XGBoost</a:t>
          </a:r>
        </a:p>
      </dgm:t>
    </dgm:pt>
    <dgm:pt modelId="{68A4335A-0842-481A-AAF6-08CFF021D575}" type="parTrans" cxnId="{F34B39D9-5937-4510-91A4-0915CD53575F}">
      <dgm:prSet/>
      <dgm:spPr/>
      <dgm:t>
        <a:bodyPr/>
        <a:lstStyle/>
        <a:p>
          <a:endParaRPr lang="en-US"/>
        </a:p>
      </dgm:t>
    </dgm:pt>
    <dgm:pt modelId="{4E76CFD2-1468-4BC2-AF58-0B3F9F2DF990}" type="sibTrans" cxnId="{F34B39D9-5937-4510-91A4-0915CD53575F}">
      <dgm:prSet/>
      <dgm:spPr/>
      <dgm:t>
        <a:bodyPr/>
        <a:lstStyle/>
        <a:p>
          <a:endParaRPr lang="en-US"/>
        </a:p>
      </dgm:t>
    </dgm:pt>
    <dgm:pt modelId="{C8D5625D-82AE-4F3D-8B2B-B225C5E55E1F}" type="pres">
      <dgm:prSet presAssocID="{1AE686DE-8D12-4125-AD81-8D0A764176AB}" presName="hierChild1" presStyleCnt="0">
        <dgm:presLayoutVars>
          <dgm:orgChart val="1"/>
          <dgm:chPref val="1"/>
          <dgm:dir/>
          <dgm:animOne val="branch"/>
          <dgm:animLvl val="lvl"/>
          <dgm:resizeHandles/>
        </dgm:presLayoutVars>
      </dgm:prSet>
      <dgm:spPr/>
    </dgm:pt>
    <dgm:pt modelId="{440AE861-016D-4E63-B067-582F03BC7C60}" type="pres">
      <dgm:prSet presAssocID="{82F41B63-C1B6-4DDD-A0D7-9EFD08CCEA1D}" presName="hierRoot1" presStyleCnt="0">
        <dgm:presLayoutVars>
          <dgm:hierBranch val="init"/>
        </dgm:presLayoutVars>
      </dgm:prSet>
      <dgm:spPr/>
    </dgm:pt>
    <dgm:pt modelId="{BC7BD5E4-97CA-4F24-83AF-7425EA9A41B4}" type="pres">
      <dgm:prSet presAssocID="{82F41B63-C1B6-4DDD-A0D7-9EFD08CCEA1D}" presName="rootComposite1" presStyleCnt="0"/>
      <dgm:spPr/>
    </dgm:pt>
    <dgm:pt modelId="{BA567E89-60EC-4AEE-9D49-D8FD58F0AE15}" type="pres">
      <dgm:prSet presAssocID="{82F41B63-C1B6-4DDD-A0D7-9EFD08CCEA1D}" presName="rootText1" presStyleLbl="node0" presStyleIdx="0" presStyleCnt="1">
        <dgm:presLayoutVars>
          <dgm:chPref val="3"/>
        </dgm:presLayoutVars>
      </dgm:prSet>
      <dgm:spPr/>
    </dgm:pt>
    <dgm:pt modelId="{F0AA4C25-AA1C-4426-AC16-B3C388C3E648}" type="pres">
      <dgm:prSet presAssocID="{82F41B63-C1B6-4DDD-A0D7-9EFD08CCEA1D}" presName="rootConnector1" presStyleLbl="node1" presStyleIdx="0" presStyleCnt="0"/>
      <dgm:spPr/>
    </dgm:pt>
    <dgm:pt modelId="{54658825-594C-4101-BA6C-65B7225F0E5C}" type="pres">
      <dgm:prSet presAssocID="{82F41B63-C1B6-4DDD-A0D7-9EFD08CCEA1D}" presName="hierChild2" presStyleCnt="0"/>
      <dgm:spPr/>
    </dgm:pt>
    <dgm:pt modelId="{236AE58E-6E01-420B-ACC4-3B39F5BB2AAF}" type="pres">
      <dgm:prSet presAssocID="{5BB929A5-D28A-4B59-A713-859E8C752B43}" presName="Name64" presStyleLbl="parChTrans1D2" presStyleIdx="0" presStyleCnt="3"/>
      <dgm:spPr/>
    </dgm:pt>
    <dgm:pt modelId="{FDBF9347-3ACA-4549-B700-C1D19BA1F7ED}" type="pres">
      <dgm:prSet presAssocID="{0798B7E5-FC3C-41CF-841C-84B806A5AFD4}" presName="hierRoot2" presStyleCnt="0">
        <dgm:presLayoutVars>
          <dgm:hierBranch val="init"/>
        </dgm:presLayoutVars>
      </dgm:prSet>
      <dgm:spPr/>
    </dgm:pt>
    <dgm:pt modelId="{76829550-AD71-4F5D-9F75-158749AE6023}" type="pres">
      <dgm:prSet presAssocID="{0798B7E5-FC3C-41CF-841C-84B806A5AFD4}" presName="rootComposite" presStyleCnt="0"/>
      <dgm:spPr/>
    </dgm:pt>
    <dgm:pt modelId="{67ECF5C0-370B-4527-88C0-B7D8FC15CF21}" type="pres">
      <dgm:prSet presAssocID="{0798B7E5-FC3C-41CF-841C-84B806A5AFD4}" presName="rootText" presStyleLbl="node2" presStyleIdx="0" presStyleCnt="3">
        <dgm:presLayoutVars>
          <dgm:chPref val="3"/>
        </dgm:presLayoutVars>
      </dgm:prSet>
      <dgm:spPr/>
    </dgm:pt>
    <dgm:pt modelId="{2C952CB6-1940-4C5A-B1C5-A77B914CBBFD}" type="pres">
      <dgm:prSet presAssocID="{0798B7E5-FC3C-41CF-841C-84B806A5AFD4}" presName="rootConnector" presStyleLbl="node2" presStyleIdx="0" presStyleCnt="3"/>
      <dgm:spPr/>
    </dgm:pt>
    <dgm:pt modelId="{E5696F0B-439D-4A7A-BA52-383EAA13CF75}" type="pres">
      <dgm:prSet presAssocID="{0798B7E5-FC3C-41CF-841C-84B806A5AFD4}" presName="hierChild4" presStyleCnt="0"/>
      <dgm:spPr/>
    </dgm:pt>
    <dgm:pt modelId="{7A3D5EC6-A336-4607-B0C7-25C62B6F830B}" type="pres">
      <dgm:prSet presAssocID="{0798B7E5-FC3C-41CF-841C-84B806A5AFD4}" presName="hierChild5" presStyleCnt="0"/>
      <dgm:spPr/>
    </dgm:pt>
    <dgm:pt modelId="{A7F59348-75EE-4290-9AA1-ACE6C5FF81CA}" type="pres">
      <dgm:prSet presAssocID="{B12FAC62-88A5-44A5-84E8-B497CA7C4BEB}" presName="Name64" presStyleLbl="parChTrans1D2" presStyleIdx="1" presStyleCnt="3"/>
      <dgm:spPr/>
    </dgm:pt>
    <dgm:pt modelId="{9780D42D-0741-40F4-BDD5-AA035F8134C4}" type="pres">
      <dgm:prSet presAssocID="{5F33289B-2848-4B62-B0F9-D0C7CB8CBBE1}" presName="hierRoot2" presStyleCnt="0">
        <dgm:presLayoutVars>
          <dgm:hierBranch val="init"/>
        </dgm:presLayoutVars>
      </dgm:prSet>
      <dgm:spPr/>
    </dgm:pt>
    <dgm:pt modelId="{5A9FED26-830D-45B7-AB4F-B72F48F0DD08}" type="pres">
      <dgm:prSet presAssocID="{5F33289B-2848-4B62-B0F9-D0C7CB8CBBE1}" presName="rootComposite" presStyleCnt="0"/>
      <dgm:spPr/>
    </dgm:pt>
    <dgm:pt modelId="{CA282950-33F8-4C8D-A39D-E35A2D799643}" type="pres">
      <dgm:prSet presAssocID="{5F33289B-2848-4B62-B0F9-D0C7CB8CBBE1}" presName="rootText" presStyleLbl="node2" presStyleIdx="1" presStyleCnt="3">
        <dgm:presLayoutVars>
          <dgm:chPref val="3"/>
        </dgm:presLayoutVars>
      </dgm:prSet>
      <dgm:spPr/>
    </dgm:pt>
    <dgm:pt modelId="{17E2934E-256E-4004-B6CB-F53428364B73}" type="pres">
      <dgm:prSet presAssocID="{5F33289B-2848-4B62-B0F9-D0C7CB8CBBE1}" presName="rootConnector" presStyleLbl="node2" presStyleIdx="1" presStyleCnt="3"/>
      <dgm:spPr/>
    </dgm:pt>
    <dgm:pt modelId="{23C89296-78BC-45F2-921B-161C1E9B91CE}" type="pres">
      <dgm:prSet presAssocID="{5F33289B-2848-4B62-B0F9-D0C7CB8CBBE1}" presName="hierChild4" presStyleCnt="0"/>
      <dgm:spPr/>
    </dgm:pt>
    <dgm:pt modelId="{A2BD1EF2-BB28-47D1-8B03-3FF013322053}" type="pres">
      <dgm:prSet presAssocID="{5F33289B-2848-4B62-B0F9-D0C7CB8CBBE1}" presName="hierChild5" presStyleCnt="0"/>
      <dgm:spPr/>
    </dgm:pt>
    <dgm:pt modelId="{900BEC64-2CA8-42D7-87C5-CAEADAA8949E}" type="pres">
      <dgm:prSet presAssocID="{68A4335A-0842-481A-AAF6-08CFF021D575}" presName="Name64" presStyleLbl="parChTrans1D2" presStyleIdx="2" presStyleCnt="3"/>
      <dgm:spPr/>
    </dgm:pt>
    <dgm:pt modelId="{CAA958C5-790C-4C68-AE62-EADA554FE0E5}" type="pres">
      <dgm:prSet presAssocID="{BBFCC382-7944-4B45-87FD-480F7D4B53C7}" presName="hierRoot2" presStyleCnt="0">
        <dgm:presLayoutVars>
          <dgm:hierBranch val="init"/>
        </dgm:presLayoutVars>
      </dgm:prSet>
      <dgm:spPr/>
    </dgm:pt>
    <dgm:pt modelId="{DD6BD14B-32AB-4399-A2A5-AAD4FF541BD1}" type="pres">
      <dgm:prSet presAssocID="{BBFCC382-7944-4B45-87FD-480F7D4B53C7}" presName="rootComposite" presStyleCnt="0"/>
      <dgm:spPr/>
    </dgm:pt>
    <dgm:pt modelId="{88799145-9254-4FEF-AAF7-BC34E44E53C9}" type="pres">
      <dgm:prSet presAssocID="{BBFCC382-7944-4B45-87FD-480F7D4B53C7}" presName="rootText" presStyleLbl="node2" presStyleIdx="2" presStyleCnt="3">
        <dgm:presLayoutVars>
          <dgm:chPref val="3"/>
        </dgm:presLayoutVars>
      </dgm:prSet>
      <dgm:spPr/>
    </dgm:pt>
    <dgm:pt modelId="{C90D07C6-0064-43AE-B1FA-6040162FB2BF}" type="pres">
      <dgm:prSet presAssocID="{BBFCC382-7944-4B45-87FD-480F7D4B53C7}" presName="rootConnector" presStyleLbl="node2" presStyleIdx="2" presStyleCnt="3"/>
      <dgm:spPr/>
    </dgm:pt>
    <dgm:pt modelId="{451D147B-5FF9-4099-B11E-D290031B6D4C}" type="pres">
      <dgm:prSet presAssocID="{BBFCC382-7944-4B45-87FD-480F7D4B53C7}" presName="hierChild4" presStyleCnt="0"/>
      <dgm:spPr/>
    </dgm:pt>
    <dgm:pt modelId="{C6B2E2B2-DFFE-4E04-A7E9-01F1B6C9ED72}" type="pres">
      <dgm:prSet presAssocID="{BBFCC382-7944-4B45-87FD-480F7D4B53C7}" presName="hierChild5" presStyleCnt="0"/>
      <dgm:spPr/>
    </dgm:pt>
    <dgm:pt modelId="{C1AE8B7E-9DCD-49D3-B5AA-4E5DD1999AC1}" type="pres">
      <dgm:prSet presAssocID="{82F41B63-C1B6-4DDD-A0D7-9EFD08CCEA1D}" presName="hierChild3" presStyleCnt="0"/>
      <dgm:spPr/>
    </dgm:pt>
  </dgm:ptLst>
  <dgm:cxnLst>
    <dgm:cxn modelId="{0F14323B-E6E3-4B78-9227-EE561E0519E6}" type="presOf" srcId="{5F33289B-2848-4B62-B0F9-D0C7CB8CBBE1}" destId="{17E2934E-256E-4004-B6CB-F53428364B73}" srcOrd="1" destOrd="0" presId="urn:microsoft.com/office/officeart/2009/3/layout/HorizontalOrganizationChart"/>
    <dgm:cxn modelId="{8FCA3C40-D5B3-4A2D-AE20-B1D76404AAE1}" type="presOf" srcId="{BBFCC382-7944-4B45-87FD-480F7D4B53C7}" destId="{88799145-9254-4FEF-AAF7-BC34E44E53C9}" srcOrd="0" destOrd="0" presId="urn:microsoft.com/office/officeart/2009/3/layout/HorizontalOrganizationChart"/>
    <dgm:cxn modelId="{2C2A204E-E65D-45FA-BA14-60A15D8EDF39}" type="presOf" srcId="{68A4335A-0842-481A-AAF6-08CFF021D575}" destId="{900BEC64-2CA8-42D7-87C5-CAEADAA8949E}" srcOrd="0" destOrd="0" presId="urn:microsoft.com/office/officeart/2009/3/layout/HorizontalOrganizationChart"/>
    <dgm:cxn modelId="{C33DBC59-00D3-4719-A350-1033B0DFC5B6}" type="presOf" srcId="{B12FAC62-88A5-44A5-84E8-B497CA7C4BEB}" destId="{A7F59348-75EE-4290-9AA1-ACE6C5FF81CA}" srcOrd="0" destOrd="0" presId="urn:microsoft.com/office/officeart/2009/3/layout/HorizontalOrganizationChart"/>
    <dgm:cxn modelId="{76EF3996-78B8-4A13-B975-83D2E0C1D49B}" type="presOf" srcId="{BBFCC382-7944-4B45-87FD-480F7D4B53C7}" destId="{C90D07C6-0064-43AE-B1FA-6040162FB2BF}" srcOrd="1" destOrd="0" presId="urn:microsoft.com/office/officeart/2009/3/layout/HorizontalOrganizationChart"/>
    <dgm:cxn modelId="{7522B6A1-7E75-4064-9CD1-3F3ABDAE2E49}" srcId="{82F41B63-C1B6-4DDD-A0D7-9EFD08CCEA1D}" destId="{5F33289B-2848-4B62-B0F9-D0C7CB8CBBE1}" srcOrd="1" destOrd="0" parTransId="{B12FAC62-88A5-44A5-84E8-B497CA7C4BEB}" sibTransId="{B19514E4-43DC-4300-BF77-A78118756ECA}"/>
    <dgm:cxn modelId="{D59DEAB0-E67E-4E38-8481-96BFD71E6356}" srcId="{82F41B63-C1B6-4DDD-A0D7-9EFD08CCEA1D}" destId="{0798B7E5-FC3C-41CF-841C-84B806A5AFD4}" srcOrd="0" destOrd="0" parTransId="{5BB929A5-D28A-4B59-A713-859E8C752B43}" sibTransId="{6A1308DA-7BA9-4E7B-AB71-E15CF1DF2E19}"/>
    <dgm:cxn modelId="{F34B39D9-5937-4510-91A4-0915CD53575F}" srcId="{82F41B63-C1B6-4DDD-A0D7-9EFD08CCEA1D}" destId="{BBFCC382-7944-4B45-87FD-480F7D4B53C7}" srcOrd="2" destOrd="0" parTransId="{68A4335A-0842-481A-AAF6-08CFF021D575}" sibTransId="{4E76CFD2-1468-4BC2-AF58-0B3F9F2DF990}"/>
    <dgm:cxn modelId="{108C80DA-E307-46F2-A8AD-3B25FC904E58}" type="presOf" srcId="{0798B7E5-FC3C-41CF-841C-84B806A5AFD4}" destId="{67ECF5C0-370B-4527-88C0-B7D8FC15CF21}" srcOrd="0" destOrd="0" presId="urn:microsoft.com/office/officeart/2009/3/layout/HorizontalOrganizationChart"/>
    <dgm:cxn modelId="{3C3D04E2-63A6-4018-B783-E7C56DF3FC87}" srcId="{1AE686DE-8D12-4125-AD81-8D0A764176AB}" destId="{82F41B63-C1B6-4DDD-A0D7-9EFD08CCEA1D}" srcOrd="0" destOrd="0" parTransId="{917DB5D2-2940-44F0-8D53-40909887293C}" sibTransId="{382092ED-4A7B-4F17-8FDC-70ABA065960A}"/>
    <dgm:cxn modelId="{FA59E3E3-BF71-421E-8F89-D7706BD7D886}" type="presOf" srcId="{1AE686DE-8D12-4125-AD81-8D0A764176AB}" destId="{C8D5625D-82AE-4F3D-8B2B-B225C5E55E1F}" srcOrd="0" destOrd="0" presId="urn:microsoft.com/office/officeart/2009/3/layout/HorizontalOrganizationChart"/>
    <dgm:cxn modelId="{DB39F1E3-9240-4235-B6EB-46C09E1C91B9}" type="presOf" srcId="{0798B7E5-FC3C-41CF-841C-84B806A5AFD4}" destId="{2C952CB6-1940-4C5A-B1C5-A77B914CBBFD}" srcOrd="1" destOrd="0" presId="urn:microsoft.com/office/officeart/2009/3/layout/HorizontalOrganizationChart"/>
    <dgm:cxn modelId="{B6128FEB-8DEF-41CD-A087-16BC22C6B5D5}" type="presOf" srcId="{82F41B63-C1B6-4DDD-A0D7-9EFD08CCEA1D}" destId="{BA567E89-60EC-4AEE-9D49-D8FD58F0AE15}" srcOrd="0" destOrd="0" presId="urn:microsoft.com/office/officeart/2009/3/layout/HorizontalOrganizationChart"/>
    <dgm:cxn modelId="{EA9452F5-09D3-435E-B3A6-001D9C0872D1}" type="presOf" srcId="{82F41B63-C1B6-4DDD-A0D7-9EFD08CCEA1D}" destId="{F0AA4C25-AA1C-4426-AC16-B3C388C3E648}" srcOrd="1" destOrd="0" presId="urn:microsoft.com/office/officeart/2009/3/layout/HorizontalOrganizationChart"/>
    <dgm:cxn modelId="{15A089F8-F230-4222-B7C7-F22F7DE9EA9B}" type="presOf" srcId="{5F33289B-2848-4B62-B0F9-D0C7CB8CBBE1}" destId="{CA282950-33F8-4C8D-A39D-E35A2D799643}" srcOrd="0" destOrd="0" presId="urn:microsoft.com/office/officeart/2009/3/layout/HorizontalOrganizationChart"/>
    <dgm:cxn modelId="{88A20CFB-2A42-4D25-95A7-9D8581B02B23}" type="presOf" srcId="{5BB929A5-D28A-4B59-A713-859E8C752B43}" destId="{236AE58E-6E01-420B-ACC4-3B39F5BB2AAF}" srcOrd="0" destOrd="0" presId="urn:microsoft.com/office/officeart/2009/3/layout/HorizontalOrganizationChart"/>
    <dgm:cxn modelId="{DE95D54E-AE79-4AF6-8BB6-E6319B7783F0}" type="presParOf" srcId="{C8D5625D-82AE-4F3D-8B2B-B225C5E55E1F}" destId="{440AE861-016D-4E63-B067-582F03BC7C60}" srcOrd="0" destOrd="0" presId="urn:microsoft.com/office/officeart/2009/3/layout/HorizontalOrganizationChart"/>
    <dgm:cxn modelId="{B4E045BC-414D-4877-9DD0-8BF2987079B4}" type="presParOf" srcId="{440AE861-016D-4E63-B067-582F03BC7C60}" destId="{BC7BD5E4-97CA-4F24-83AF-7425EA9A41B4}" srcOrd="0" destOrd="0" presId="urn:microsoft.com/office/officeart/2009/3/layout/HorizontalOrganizationChart"/>
    <dgm:cxn modelId="{74741C68-BAFE-46E4-BB2E-4695546B4BCE}" type="presParOf" srcId="{BC7BD5E4-97CA-4F24-83AF-7425EA9A41B4}" destId="{BA567E89-60EC-4AEE-9D49-D8FD58F0AE15}" srcOrd="0" destOrd="0" presId="urn:microsoft.com/office/officeart/2009/3/layout/HorizontalOrganizationChart"/>
    <dgm:cxn modelId="{EC5B2013-E3DD-4C4C-9CB9-C1621022771B}" type="presParOf" srcId="{BC7BD5E4-97CA-4F24-83AF-7425EA9A41B4}" destId="{F0AA4C25-AA1C-4426-AC16-B3C388C3E648}" srcOrd="1" destOrd="0" presId="urn:microsoft.com/office/officeart/2009/3/layout/HorizontalOrganizationChart"/>
    <dgm:cxn modelId="{0D04BD8C-33A0-4529-B366-E43DE079C17D}" type="presParOf" srcId="{440AE861-016D-4E63-B067-582F03BC7C60}" destId="{54658825-594C-4101-BA6C-65B7225F0E5C}" srcOrd="1" destOrd="0" presId="urn:microsoft.com/office/officeart/2009/3/layout/HorizontalOrganizationChart"/>
    <dgm:cxn modelId="{85D5500B-8E35-4645-BCAE-B20D89B353F9}" type="presParOf" srcId="{54658825-594C-4101-BA6C-65B7225F0E5C}" destId="{236AE58E-6E01-420B-ACC4-3B39F5BB2AAF}" srcOrd="0" destOrd="0" presId="urn:microsoft.com/office/officeart/2009/3/layout/HorizontalOrganizationChart"/>
    <dgm:cxn modelId="{76F735A7-B167-4EF2-8A49-31D41B6E91C1}" type="presParOf" srcId="{54658825-594C-4101-BA6C-65B7225F0E5C}" destId="{FDBF9347-3ACA-4549-B700-C1D19BA1F7ED}" srcOrd="1" destOrd="0" presId="urn:microsoft.com/office/officeart/2009/3/layout/HorizontalOrganizationChart"/>
    <dgm:cxn modelId="{78341B61-3FCD-4F89-B1E8-D6566E2F6AE1}" type="presParOf" srcId="{FDBF9347-3ACA-4549-B700-C1D19BA1F7ED}" destId="{76829550-AD71-4F5D-9F75-158749AE6023}" srcOrd="0" destOrd="0" presId="urn:microsoft.com/office/officeart/2009/3/layout/HorizontalOrganizationChart"/>
    <dgm:cxn modelId="{3565584C-8CC6-453D-9CDD-D83734239D5C}" type="presParOf" srcId="{76829550-AD71-4F5D-9F75-158749AE6023}" destId="{67ECF5C0-370B-4527-88C0-B7D8FC15CF21}" srcOrd="0" destOrd="0" presId="urn:microsoft.com/office/officeart/2009/3/layout/HorizontalOrganizationChart"/>
    <dgm:cxn modelId="{227FBCA1-23E8-452E-8FB5-2848198BCA1C}" type="presParOf" srcId="{76829550-AD71-4F5D-9F75-158749AE6023}" destId="{2C952CB6-1940-4C5A-B1C5-A77B914CBBFD}" srcOrd="1" destOrd="0" presId="urn:microsoft.com/office/officeart/2009/3/layout/HorizontalOrganizationChart"/>
    <dgm:cxn modelId="{A6F2067A-51E8-4D7B-992F-02C1242BDFE3}" type="presParOf" srcId="{FDBF9347-3ACA-4549-B700-C1D19BA1F7ED}" destId="{E5696F0B-439D-4A7A-BA52-383EAA13CF75}" srcOrd="1" destOrd="0" presId="urn:microsoft.com/office/officeart/2009/3/layout/HorizontalOrganizationChart"/>
    <dgm:cxn modelId="{17AFE863-2A6B-4E95-93AB-A914FA693BBC}" type="presParOf" srcId="{FDBF9347-3ACA-4549-B700-C1D19BA1F7ED}" destId="{7A3D5EC6-A336-4607-B0C7-25C62B6F830B}" srcOrd="2" destOrd="0" presId="urn:microsoft.com/office/officeart/2009/3/layout/HorizontalOrganizationChart"/>
    <dgm:cxn modelId="{E53683E2-A17D-4D57-AEC0-710A4E5C856E}" type="presParOf" srcId="{54658825-594C-4101-BA6C-65B7225F0E5C}" destId="{A7F59348-75EE-4290-9AA1-ACE6C5FF81CA}" srcOrd="2" destOrd="0" presId="urn:microsoft.com/office/officeart/2009/3/layout/HorizontalOrganizationChart"/>
    <dgm:cxn modelId="{FB30C9B4-0841-47D2-883E-A854C127E121}" type="presParOf" srcId="{54658825-594C-4101-BA6C-65B7225F0E5C}" destId="{9780D42D-0741-40F4-BDD5-AA035F8134C4}" srcOrd="3" destOrd="0" presId="urn:microsoft.com/office/officeart/2009/3/layout/HorizontalOrganizationChart"/>
    <dgm:cxn modelId="{3B2A8AA0-1946-4570-881C-3BC9BA586970}" type="presParOf" srcId="{9780D42D-0741-40F4-BDD5-AA035F8134C4}" destId="{5A9FED26-830D-45B7-AB4F-B72F48F0DD08}" srcOrd="0" destOrd="0" presId="urn:microsoft.com/office/officeart/2009/3/layout/HorizontalOrganizationChart"/>
    <dgm:cxn modelId="{70E4636A-48A5-48D3-94F7-F3887E6BA6D8}" type="presParOf" srcId="{5A9FED26-830D-45B7-AB4F-B72F48F0DD08}" destId="{CA282950-33F8-4C8D-A39D-E35A2D799643}" srcOrd="0" destOrd="0" presId="urn:microsoft.com/office/officeart/2009/3/layout/HorizontalOrganizationChart"/>
    <dgm:cxn modelId="{A8C15D3D-9C64-48E1-B078-2A74FA8790CA}" type="presParOf" srcId="{5A9FED26-830D-45B7-AB4F-B72F48F0DD08}" destId="{17E2934E-256E-4004-B6CB-F53428364B73}" srcOrd="1" destOrd="0" presId="urn:microsoft.com/office/officeart/2009/3/layout/HorizontalOrganizationChart"/>
    <dgm:cxn modelId="{BFE0CE45-973C-466B-B2E8-F230F64440CE}" type="presParOf" srcId="{9780D42D-0741-40F4-BDD5-AA035F8134C4}" destId="{23C89296-78BC-45F2-921B-161C1E9B91CE}" srcOrd="1" destOrd="0" presId="urn:microsoft.com/office/officeart/2009/3/layout/HorizontalOrganizationChart"/>
    <dgm:cxn modelId="{BC9E0389-8901-44EE-8205-EBC3A48BE739}" type="presParOf" srcId="{9780D42D-0741-40F4-BDD5-AA035F8134C4}" destId="{A2BD1EF2-BB28-47D1-8B03-3FF013322053}" srcOrd="2" destOrd="0" presId="urn:microsoft.com/office/officeart/2009/3/layout/HorizontalOrganizationChart"/>
    <dgm:cxn modelId="{00ED0FAD-F019-4319-84F7-181BC2397820}" type="presParOf" srcId="{54658825-594C-4101-BA6C-65B7225F0E5C}" destId="{900BEC64-2CA8-42D7-87C5-CAEADAA8949E}" srcOrd="4" destOrd="0" presId="urn:microsoft.com/office/officeart/2009/3/layout/HorizontalOrganizationChart"/>
    <dgm:cxn modelId="{E16C4502-3D99-4812-A31A-03E168D29BC9}" type="presParOf" srcId="{54658825-594C-4101-BA6C-65B7225F0E5C}" destId="{CAA958C5-790C-4C68-AE62-EADA554FE0E5}" srcOrd="5" destOrd="0" presId="urn:microsoft.com/office/officeart/2009/3/layout/HorizontalOrganizationChart"/>
    <dgm:cxn modelId="{4B101DCB-5EA4-474B-88AC-1A7F08015C90}" type="presParOf" srcId="{CAA958C5-790C-4C68-AE62-EADA554FE0E5}" destId="{DD6BD14B-32AB-4399-A2A5-AAD4FF541BD1}" srcOrd="0" destOrd="0" presId="urn:microsoft.com/office/officeart/2009/3/layout/HorizontalOrganizationChart"/>
    <dgm:cxn modelId="{46CFD4A4-607B-413E-A8F9-5ED8CA476089}" type="presParOf" srcId="{DD6BD14B-32AB-4399-A2A5-AAD4FF541BD1}" destId="{88799145-9254-4FEF-AAF7-BC34E44E53C9}" srcOrd="0" destOrd="0" presId="urn:microsoft.com/office/officeart/2009/3/layout/HorizontalOrganizationChart"/>
    <dgm:cxn modelId="{306FA2CE-23D9-4595-9F18-919DF943DC71}" type="presParOf" srcId="{DD6BD14B-32AB-4399-A2A5-AAD4FF541BD1}" destId="{C90D07C6-0064-43AE-B1FA-6040162FB2BF}" srcOrd="1" destOrd="0" presId="urn:microsoft.com/office/officeart/2009/3/layout/HorizontalOrganizationChart"/>
    <dgm:cxn modelId="{C2202C1A-488B-47B5-9281-52B861D8C3D9}" type="presParOf" srcId="{CAA958C5-790C-4C68-AE62-EADA554FE0E5}" destId="{451D147B-5FF9-4099-B11E-D290031B6D4C}" srcOrd="1" destOrd="0" presId="urn:microsoft.com/office/officeart/2009/3/layout/HorizontalOrganizationChart"/>
    <dgm:cxn modelId="{DB9FBD82-4842-4B32-B307-DD4962D29474}" type="presParOf" srcId="{CAA958C5-790C-4C68-AE62-EADA554FE0E5}" destId="{C6B2E2B2-DFFE-4E04-A7E9-01F1B6C9ED72}" srcOrd="2" destOrd="0" presId="urn:microsoft.com/office/officeart/2009/3/layout/HorizontalOrganizationChart"/>
    <dgm:cxn modelId="{5151125F-0EF0-40F8-9891-642E696CF420}" type="presParOf" srcId="{440AE861-016D-4E63-B067-582F03BC7C60}" destId="{C1AE8B7E-9DCD-49D3-B5AA-4E5DD1999AC1}"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069B1-CE57-4FB9-9B10-24DB0ECB379B}">
      <dsp:nvSpPr>
        <dsp:cNvPr id="0" name=""/>
        <dsp:cNvSpPr/>
      </dsp:nvSpPr>
      <dsp:spPr>
        <a:xfrm>
          <a:off x="0" y="2468"/>
          <a:ext cx="625372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D955FE-2A96-4C2E-945F-3CB9A67135CB}">
      <dsp:nvSpPr>
        <dsp:cNvPr id="0" name=""/>
        <dsp:cNvSpPr/>
      </dsp:nvSpPr>
      <dsp:spPr>
        <a:xfrm>
          <a:off x="0" y="2468"/>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Contents</a:t>
          </a:r>
          <a:r>
            <a:rPr lang="en-US" sz="1900" kern="1200"/>
            <a:t>:</a:t>
          </a:r>
        </a:p>
      </dsp:txBody>
      <dsp:txXfrm>
        <a:off x="0" y="2468"/>
        <a:ext cx="6253721" cy="420936"/>
      </dsp:txXfrm>
    </dsp:sp>
    <dsp:sp modelId="{4FE5B42E-1AB2-4620-93A2-A3C20A5007D3}">
      <dsp:nvSpPr>
        <dsp:cNvPr id="0" name=""/>
        <dsp:cNvSpPr/>
      </dsp:nvSpPr>
      <dsp:spPr>
        <a:xfrm>
          <a:off x="0" y="423404"/>
          <a:ext cx="6253721" cy="0"/>
        </a:xfrm>
        <a:prstGeom prst="line">
          <a:avLst/>
        </a:prstGeom>
        <a:solidFill>
          <a:schemeClr val="accent5">
            <a:hueOff val="-614413"/>
            <a:satOff val="-1584"/>
            <a:lumOff val="-1070"/>
            <a:alphaOff val="0"/>
          </a:schemeClr>
        </a:solidFill>
        <a:ln w="12700" cap="flat" cmpd="sng" algn="ctr">
          <a:solidFill>
            <a:schemeClr val="accent5">
              <a:hueOff val="-614413"/>
              <a:satOff val="-1584"/>
              <a:lumOff val="-10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A7DDE8-F14F-49F1-8A2E-2CE7DA6322FF}">
      <dsp:nvSpPr>
        <dsp:cNvPr id="0" name=""/>
        <dsp:cNvSpPr/>
      </dsp:nvSpPr>
      <dsp:spPr>
        <a:xfrm>
          <a:off x="0" y="423404"/>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Business Problem and Motivation</a:t>
          </a:r>
        </a:p>
      </dsp:txBody>
      <dsp:txXfrm>
        <a:off x="0" y="423404"/>
        <a:ext cx="6253721" cy="420936"/>
      </dsp:txXfrm>
    </dsp:sp>
    <dsp:sp modelId="{32A53BDB-E3CC-48A0-AC2A-7D94FCE45F06}">
      <dsp:nvSpPr>
        <dsp:cNvPr id="0" name=""/>
        <dsp:cNvSpPr/>
      </dsp:nvSpPr>
      <dsp:spPr>
        <a:xfrm>
          <a:off x="0" y="844340"/>
          <a:ext cx="6253721" cy="0"/>
        </a:xfrm>
        <a:prstGeom prst="line">
          <a:avLst/>
        </a:prstGeom>
        <a:solidFill>
          <a:schemeClr val="accent5">
            <a:hueOff val="-1228826"/>
            <a:satOff val="-3167"/>
            <a:lumOff val="-2139"/>
            <a:alphaOff val="0"/>
          </a:schemeClr>
        </a:solidFill>
        <a:ln w="12700" cap="flat" cmpd="sng" algn="ctr">
          <a:solidFill>
            <a:schemeClr val="accent5">
              <a:hueOff val="-1228826"/>
              <a:satOff val="-3167"/>
              <a:lumOff val="-21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F45AB-031C-4F75-8919-E95C3A0565E8}">
      <dsp:nvSpPr>
        <dsp:cNvPr id="0" name=""/>
        <dsp:cNvSpPr/>
      </dsp:nvSpPr>
      <dsp:spPr>
        <a:xfrm>
          <a:off x="0" y="844340"/>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Prior Knowledge</a:t>
          </a:r>
        </a:p>
      </dsp:txBody>
      <dsp:txXfrm>
        <a:off x="0" y="844340"/>
        <a:ext cx="6253721" cy="420936"/>
      </dsp:txXfrm>
    </dsp:sp>
    <dsp:sp modelId="{11E92C09-5E36-46C6-A9EF-0453D82C0188}">
      <dsp:nvSpPr>
        <dsp:cNvPr id="0" name=""/>
        <dsp:cNvSpPr/>
      </dsp:nvSpPr>
      <dsp:spPr>
        <a:xfrm>
          <a:off x="0" y="1265276"/>
          <a:ext cx="6253721" cy="0"/>
        </a:xfrm>
        <a:prstGeom prst="line">
          <a:avLst/>
        </a:prstGeom>
        <a:solidFill>
          <a:schemeClr val="accent5">
            <a:hueOff val="-1843239"/>
            <a:satOff val="-4751"/>
            <a:lumOff val="-3209"/>
            <a:alphaOff val="0"/>
          </a:schemeClr>
        </a:solidFill>
        <a:ln w="12700" cap="flat" cmpd="sng" algn="ctr">
          <a:solidFill>
            <a:schemeClr val="accent5">
              <a:hueOff val="-1843239"/>
              <a:satOff val="-4751"/>
              <a:lumOff val="-32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C2C02-248E-4D11-B119-0F2F84F49FAF}">
      <dsp:nvSpPr>
        <dsp:cNvPr id="0" name=""/>
        <dsp:cNvSpPr/>
      </dsp:nvSpPr>
      <dsp:spPr>
        <a:xfrm>
          <a:off x="0" y="1265276"/>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Data Mining Process</a:t>
          </a:r>
        </a:p>
      </dsp:txBody>
      <dsp:txXfrm>
        <a:off x="0" y="1265276"/>
        <a:ext cx="6253721" cy="420936"/>
      </dsp:txXfrm>
    </dsp:sp>
    <dsp:sp modelId="{AF73D08A-C49C-4CBD-B57D-AF16FC870279}">
      <dsp:nvSpPr>
        <dsp:cNvPr id="0" name=""/>
        <dsp:cNvSpPr/>
      </dsp:nvSpPr>
      <dsp:spPr>
        <a:xfrm>
          <a:off x="0" y="1686212"/>
          <a:ext cx="6253721" cy="0"/>
        </a:xfrm>
        <a:prstGeom prst="line">
          <a:avLst/>
        </a:prstGeom>
        <a:solidFill>
          <a:schemeClr val="accent5">
            <a:hueOff val="-2457652"/>
            <a:satOff val="-6334"/>
            <a:lumOff val="-4278"/>
            <a:alphaOff val="0"/>
          </a:schemeClr>
        </a:solidFill>
        <a:ln w="12700" cap="flat" cmpd="sng" algn="ctr">
          <a:solidFill>
            <a:schemeClr val="accent5">
              <a:hueOff val="-2457652"/>
              <a:satOff val="-6334"/>
              <a:lumOff val="-42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1DFEEE-11CA-4226-9F45-607B6DFDEAF1}">
      <dsp:nvSpPr>
        <dsp:cNvPr id="0" name=""/>
        <dsp:cNvSpPr/>
      </dsp:nvSpPr>
      <dsp:spPr>
        <a:xfrm>
          <a:off x="0" y="1686212"/>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Business Questions</a:t>
          </a:r>
        </a:p>
      </dsp:txBody>
      <dsp:txXfrm>
        <a:off x="0" y="1686212"/>
        <a:ext cx="6253721" cy="420936"/>
      </dsp:txXfrm>
    </dsp:sp>
    <dsp:sp modelId="{2463EF55-BD2D-4A54-9466-4CE922E343DF}">
      <dsp:nvSpPr>
        <dsp:cNvPr id="0" name=""/>
        <dsp:cNvSpPr/>
      </dsp:nvSpPr>
      <dsp:spPr>
        <a:xfrm>
          <a:off x="0" y="2107148"/>
          <a:ext cx="6253721" cy="0"/>
        </a:xfrm>
        <a:prstGeom prst="line">
          <a:avLst/>
        </a:prstGeom>
        <a:solidFill>
          <a:schemeClr val="accent5">
            <a:hueOff val="-3072065"/>
            <a:satOff val="-7918"/>
            <a:lumOff val="-5348"/>
            <a:alphaOff val="0"/>
          </a:schemeClr>
        </a:solidFill>
        <a:ln w="12700" cap="flat" cmpd="sng" algn="ctr">
          <a:solidFill>
            <a:schemeClr val="accent5">
              <a:hueOff val="-3072065"/>
              <a:satOff val="-7918"/>
              <a:lumOff val="-53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22D21-B7DA-45A3-89C6-7329F66BA3ED}">
      <dsp:nvSpPr>
        <dsp:cNvPr id="0" name=""/>
        <dsp:cNvSpPr/>
      </dsp:nvSpPr>
      <dsp:spPr>
        <a:xfrm>
          <a:off x="0" y="2107148"/>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Data Description</a:t>
          </a:r>
        </a:p>
      </dsp:txBody>
      <dsp:txXfrm>
        <a:off x="0" y="2107148"/>
        <a:ext cx="6253721" cy="420936"/>
      </dsp:txXfrm>
    </dsp:sp>
    <dsp:sp modelId="{89557D8A-EB66-4D6A-80DA-983CEA00BC26}">
      <dsp:nvSpPr>
        <dsp:cNvPr id="0" name=""/>
        <dsp:cNvSpPr/>
      </dsp:nvSpPr>
      <dsp:spPr>
        <a:xfrm>
          <a:off x="0" y="2528085"/>
          <a:ext cx="6253721" cy="0"/>
        </a:xfrm>
        <a:prstGeom prst="line">
          <a:avLst/>
        </a:prstGeom>
        <a:solidFill>
          <a:schemeClr val="accent5">
            <a:hueOff val="-3686478"/>
            <a:satOff val="-9501"/>
            <a:lumOff val="-6417"/>
            <a:alphaOff val="0"/>
          </a:schemeClr>
        </a:solidFill>
        <a:ln w="12700" cap="flat" cmpd="sng" algn="ctr">
          <a:solidFill>
            <a:schemeClr val="accent5">
              <a:hueOff val="-3686478"/>
              <a:satOff val="-9501"/>
              <a:lumOff val="-64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B4EC5-5C39-47B3-A52B-BC83CA791B60}">
      <dsp:nvSpPr>
        <dsp:cNvPr id="0" name=""/>
        <dsp:cNvSpPr/>
      </dsp:nvSpPr>
      <dsp:spPr>
        <a:xfrm>
          <a:off x="0" y="2528084"/>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Clean the data</a:t>
          </a:r>
        </a:p>
      </dsp:txBody>
      <dsp:txXfrm>
        <a:off x="0" y="2528084"/>
        <a:ext cx="6253721" cy="420936"/>
      </dsp:txXfrm>
    </dsp:sp>
    <dsp:sp modelId="{C255A1A1-6891-49DA-832F-8A3274755CE0}">
      <dsp:nvSpPr>
        <dsp:cNvPr id="0" name=""/>
        <dsp:cNvSpPr/>
      </dsp:nvSpPr>
      <dsp:spPr>
        <a:xfrm>
          <a:off x="0" y="2949021"/>
          <a:ext cx="6253721" cy="0"/>
        </a:xfrm>
        <a:prstGeom prst="line">
          <a:avLst/>
        </a:prstGeom>
        <a:solidFill>
          <a:schemeClr val="accent5">
            <a:hueOff val="-4300891"/>
            <a:satOff val="-11085"/>
            <a:lumOff val="-7487"/>
            <a:alphaOff val="0"/>
          </a:schemeClr>
        </a:solidFill>
        <a:ln w="12700" cap="flat" cmpd="sng" algn="ctr">
          <a:solidFill>
            <a:schemeClr val="accent5">
              <a:hueOff val="-4300891"/>
              <a:satOff val="-11085"/>
              <a:lumOff val="-74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18BFA6-FCAE-4610-A6A7-E67557651E29}">
      <dsp:nvSpPr>
        <dsp:cNvPr id="0" name=""/>
        <dsp:cNvSpPr/>
      </dsp:nvSpPr>
      <dsp:spPr>
        <a:xfrm>
          <a:off x="0" y="2949021"/>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Collect the Data</a:t>
          </a:r>
        </a:p>
      </dsp:txBody>
      <dsp:txXfrm>
        <a:off x="0" y="2949021"/>
        <a:ext cx="6253721" cy="420936"/>
      </dsp:txXfrm>
    </dsp:sp>
    <dsp:sp modelId="{224B07EF-7A03-4ECC-AC39-48D214F5EAA3}">
      <dsp:nvSpPr>
        <dsp:cNvPr id="0" name=""/>
        <dsp:cNvSpPr/>
      </dsp:nvSpPr>
      <dsp:spPr>
        <a:xfrm>
          <a:off x="0" y="3369957"/>
          <a:ext cx="6253721" cy="0"/>
        </a:xfrm>
        <a:prstGeom prst="line">
          <a:avLst/>
        </a:prstGeom>
        <a:solidFill>
          <a:schemeClr val="accent5">
            <a:hueOff val="-4915304"/>
            <a:satOff val="-12668"/>
            <a:lumOff val="-8556"/>
            <a:alphaOff val="0"/>
          </a:schemeClr>
        </a:solidFill>
        <a:ln w="12700" cap="flat" cmpd="sng" algn="ctr">
          <a:solidFill>
            <a:schemeClr val="accent5">
              <a:hueOff val="-4915304"/>
              <a:satOff val="-12668"/>
              <a:lumOff val="-85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23C075-A862-4A9E-9C5B-5C72AB117B55}">
      <dsp:nvSpPr>
        <dsp:cNvPr id="0" name=""/>
        <dsp:cNvSpPr/>
      </dsp:nvSpPr>
      <dsp:spPr>
        <a:xfrm>
          <a:off x="0" y="3369957"/>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Preprocess the data</a:t>
          </a:r>
        </a:p>
      </dsp:txBody>
      <dsp:txXfrm>
        <a:off x="0" y="3369957"/>
        <a:ext cx="6253721" cy="420936"/>
      </dsp:txXfrm>
    </dsp:sp>
    <dsp:sp modelId="{39452059-90C9-4330-81E1-EBB7C44827C4}">
      <dsp:nvSpPr>
        <dsp:cNvPr id="0" name=""/>
        <dsp:cNvSpPr/>
      </dsp:nvSpPr>
      <dsp:spPr>
        <a:xfrm>
          <a:off x="0" y="3790893"/>
          <a:ext cx="6253721" cy="0"/>
        </a:xfrm>
        <a:prstGeom prst="line">
          <a:avLst/>
        </a:prstGeom>
        <a:solidFill>
          <a:schemeClr val="accent5">
            <a:hueOff val="-5529717"/>
            <a:satOff val="-14252"/>
            <a:lumOff val="-9626"/>
            <a:alphaOff val="0"/>
          </a:schemeClr>
        </a:solidFill>
        <a:ln w="12700" cap="flat" cmpd="sng" algn="ctr">
          <a:solidFill>
            <a:schemeClr val="accent5">
              <a:hueOff val="-5529717"/>
              <a:satOff val="-14252"/>
              <a:lumOff val="-96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17D3C-785F-4F76-83DB-721920A292D6}">
      <dsp:nvSpPr>
        <dsp:cNvPr id="0" name=""/>
        <dsp:cNvSpPr/>
      </dsp:nvSpPr>
      <dsp:spPr>
        <a:xfrm>
          <a:off x="0" y="3790893"/>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Exploratory Data analysis</a:t>
          </a:r>
        </a:p>
      </dsp:txBody>
      <dsp:txXfrm>
        <a:off x="0" y="3790893"/>
        <a:ext cx="6253721" cy="420936"/>
      </dsp:txXfrm>
    </dsp:sp>
    <dsp:sp modelId="{429443D0-2B23-4229-8EEB-7D1973E63E9E}">
      <dsp:nvSpPr>
        <dsp:cNvPr id="0" name=""/>
        <dsp:cNvSpPr/>
      </dsp:nvSpPr>
      <dsp:spPr>
        <a:xfrm>
          <a:off x="0" y="4211829"/>
          <a:ext cx="6253721" cy="0"/>
        </a:xfrm>
        <a:prstGeom prst="line">
          <a:avLst/>
        </a:prstGeom>
        <a:solidFill>
          <a:schemeClr val="accent5">
            <a:hueOff val="-6144130"/>
            <a:satOff val="-15835"/>
            <a:lumOff val="-10695"/>
            <a:alphaOff val="0"/>
          </a:schemeClr>
        </a:solidFill>
        <a:ln w="12700" cap="flat" cmpd="sng" algn="ctr">
          <a:solidFill>
            <a:schemeClr val="accent5">
              <a:hueOff val="-6144130"/>
              <a:satOff val="-15835"/>
              <a:lumOff val="-106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97943-D41D-4FDA-8087-17EEE9BF1A2F}">
      <dsp:nvSpPr>
        <dsp:cNvPr id="0" name=""/>
        <dsp:cNvSpPr/>
      </dsp:nvSpPr>
      <dsp:spPr>
        <a:xfrm>
          <a:off x="0" y="4211829"/>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Models used</a:t>
          </a:r>
        </a:p>
      </dsp:txBody>
      <dsp:txXfrm>
        <a:off x="0" y="4211829"/>
        <a:ext cx="6253721" cy="420936"/>
      </dsp:txXfrm>
    </dsp:sp>
    <dsp:sp modelId="{4DE9AABD-6AFF-4F47-95E1-144549EDEDC8}">
      <dsp:nvSpPr>
        <dsp:cNvPr id="0" name=""/>
        <dsp:cNvSpPr/>
      </dsp:nvSpPr>
      <dsp:spPr>
        <a:xfrm>
          <a:off x="0" y="4632765"/>
          <a:ext cx="625372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BAF1E4-01F1-488D-AA79-A2D009413C5E}">
      <dsp:nvSpPr>
        <dsp:cNvPr id="0" name=""/>
        <dsp:cNvSpPr/>
      </dsp:nvSpPr>
      <dsp:spPr>
        <a:xfrm>
          <a:off x="0" y="4632765"/>
          <a:ext cx="6253721" cy="42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Results and Recommendations</a:t>
          </a:r>
        </a:p>
      </dsp:txBody>
      <dsp:txXfrm>
        <a:off x="0" y="4632765"/>
        <a:ext cx="6253721" cy="420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9257F-B6D1-4EBA-A809-6145CF5B0689}">
      <dsp:nvSpPr>
        <dsp:cNvPr id="0" name=""/>
        <dsp:cNvSpPr/>
      </dsp:nvSpPr>
      <dsp:spPr>
        <a:xfrm>
          <a:off x="0" y="0"/>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BDFDC7C-EE28-42FC-9639-6585199ED87A}">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Data Mining Process:</a:t>
          </a:r>
        </a:p>
      </dsp:txBody>
      <dsp:txXfrm>
        <a:off x="0" y="0"/>
        <a:ext cx="2103120" cy="4351338"/>
      </dsp:txXfrm>
    </dsp:sp>
    <dsp:sp modelId="{AC1ECA76-A7BA-4AEB-8E47-8CBA835D6746}">
      <dsp:nvSpPr>
        <dsp:cNvPr id="0" name=""/>
        <dsp:cNvSpPr/>
      </dsp:nvSpPr>
      <dsp:spPr>
        <a:xfrm>
          <a:off x="2260854" y="25735"/>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Observe the reality, formulate the hypothesis</a:t>
          </a:r>
        </a:p>
      </dsp:txBody>
      <dsp:txXfrm>
        <a:off x="2260854" y="25735"/>
        <a:ext cx="8254746" cy="514702"/>
      </dsp:txXfrm>
    </dsp:sp>
    <dsp:sp modelId="{AC5DD170-CFCF-4353-873F-CBCDD4B4DFB2}">
      <dsp:nvSpPr>
        <dsp:cNvPr id="0" name=""/>
        <dsp:cNvSpPr/>
      </dsp:nvSpPr>
      <dsp:spPr>
        <a:xfrm>
          <a:off x="2103120" y="540438"/>
          <a:ext cx="841248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AB772D3-B47B-4BC5-984F-BE50156DCD26}">
      <dsp:nvSpPr>
        <dsp:cNvPr id="0" name=""/>
        <dsp:cNvSpPr/>
      </dsp:nvSpPr>
      <dsp:spPr>
        <a:xfrm>
          <a:off x="2260854" y="566173"/>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Establish a goal</a:t>
          </a:r>
        </a:p>
      </dsp:txBody>
      <dsp:txXfrm>
        <a:off x="2260854" y="566173"/>
        <a:ext cx="8254746" cy="514702"/>
      </dsp:txXfrm>
    </dsp:sp>
    <dsp:sp modelId="{53A9C66E-EF29-40C0-BAF8-0A4A2A61747D}">
      <dsp:nvSpPr>
        <dsp:cNvPr id="0" name=""/>
        <dsp:cNvSpPr/>
      </dsp:nvSpPr>
      <dsp:spPr>
        <a:xfrm>
          <a:off x="2103120" y="1080876"/>
          <a:ext cx="841248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80DC15E1-AD9D-47F5-88F4-47FA7B480620}">
      <dsp:nvSpPr>
        <dsp:cNvPr id="0" name=""/>
        <dsp:cNvSpPr/>
      </dsp:nvSpPr>
      <dsp:spPr>
        <a:xfrm>
          <a:off x="2260854" y="1106611"/>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Collect the data</a:t>
          </a:r>
        </a:p>
      </dsp:txBody>
      <dsp:txXfrm>
        <a:off x="2260854" y="1106611"/>
        <a:ext cx="8254746" cy="514702"/>
      </dsp:txXfrm>
    </dsp:sp>
    <dsp:sp modelId="{4AF5C403-5680-4629-A195-149EA59FC249}">
      <dsp:nvSpPr>
        <dsp:cNvPr id="0" name=""/>
        <dsp:cNvSpPr/>
      </dsp:nvSpPr>
      <dsp:spPr>
        <a:xfrm>
          <a:off x="2103120" y="1621314"/>
          <a:ext cx="841248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E0F0AA65-91CE-4025-8B09-DDD4A9D7523D}">
      <dsp:nvSpPr>
        <dsp:cNvPr id="0" name=""/>
        <dsp:cNvSpPr/>
      </dsp:nvSpPr>
      <dsp:spPr>
        <a:xfrm>
          <a:off x="2260854" y="1647049"/>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Clean the data</a:t>
          </a:r>
        </a:p>
      </dsp:txBody>
      <dsp:txXfrm>
        <a:off x="2260854" y="1647049"/>
        <a:ext cx="8254746" cy="514702"/>
      </dsp:txXfrm>
    </dsp:sp>
    <dsp:sp modelId="{1E13D505-BA89-47CC-ADAE-84F21C4D3AEC}">
      <dsp:nvSpPr>
        <dsp:cNvPr id="0" name=""/>
        <dsp:cNvSpPr/>
      </dsp:nvSpPr>
      <dsp:spPr>
        <a:xfrm>
          <a:off x="2103120" y="2161752"/>
          <a:ext cx="841248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B7BA9902-045C-4AA4-B975-FA232F664053}">
      <dsp:nvSpPr>
        <dsp:cNvPr id="0" name=""/>
        <dsp:cNvSpPr/>
      </dsp:nvSpPr>
      <dsp:spPr>
        <a:xfrm>
          <a:off x="2260854" y="2187487"/>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Preprocess the data</a:t>
          </a:r>
        </a:p>
      </dsp:txBody>
      <dsp:txXfrm>
        <a:off x="2260854" y="2187487"/>
        <a:ext cx="8254746" cy="514702"/>
      </dsp:txXfrm>
    </dsp:sp>
    <dsp:sp modelId="{79A019B2-495D-4AA2-9FD5-FE34D501E32F}">
      <dsp:nvSpPr>
        <dsp:cNvPr id="0" name=""/>
        <dsp:cNvSpPr/>
      </dsp:nvSpPr>
      <dsp:spPr>
        <a:xfrm>
          <a:off x="2103120" y="2702190"/>
          <a:ext cx="841248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82759BBF-3C25-4742-8142-C9F4E9C36506}">
      <dsp:nvSpPr>
        <dsp:cNvPr id="0" name=""/>
        <dsp:cNvSpPr/>
      </dsp:nvSpPr>
      <dsp:spPr>
        <a:xfrm>
          <a:off x="2260854" y="2727925"/>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Build the model</a:t>
          </a:r>
        </a:p>
      </dsp:txBody>
      <dsp:txXfrm>
        <a:off x="2260854" y="2727925"/>
        <a:ext cx="8254746" cy="514702"/>
      </dsp:txXfrm>
    </dsp:sp>
    <dsp:sp modelId="{1A05F55D-9E46-458B-8386-659F7BBAD2D9}">
      <dsp:nvSpPr>
        <dsp:cNvPr id="0" name=""/>
        <dsp:cNvSpPr/>
      </dsp:nvSpPr>
      <dsp:spPr>
        <a:xfrm>
          <a:off x="2103120" y="3242628"/>
          <a:ext cx="841248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CD1AA41B-B715-41DB-8705-BEFEB1B0AD94}">
      <dsp:nvSpPr>
        <dsp:cNvPr id="0" name=""/>
        <dsp:cNvSpPr/>
      </dsp:nvSpPr>
      <dsp:spPr>
        <a:xfrm>
          <a:off x="2260854" y="3268363"/>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Evaluate the results</a:t>
          </a:r>
        </a:p>
      </dsp:txBody>
      <dsp:txXfrm>
        <a:off x="2260854" y="3268363"/>
        <a:ext cx="8254746" cy="514702"/>
      </dsp:txXfrm>
    </dsp:sp>
    <dsp:sp modelId="{6A224EBC-69BA-4839-8B32-747E31963366}">
      <dsp:nvSpPr>
        <dsp:cNvPr id="0" name=""/>
        <dsp:cNvSpPr/>
      </dsp:nvSpPr>
      <dsp:spPr>
        <a:xfrm>
          <a:off x="2103120" y="3783066"/>
          <a:ext cx="841248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1923C86-2945-43C6-B334-E7B86952D915}">
      <dsp:nvSpPr>
        <dsp:cNvPr id="0" name=""/>
        <dsp:cNvSpPr/>
      </dsp:nvSpPr>
      <dsp:spPr>
        <a:xfrm>
          <a:off x="2260854" y="3808801"/>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Backtest/Validate/Verify</a:t>
          </a:r>
        </a:p>
      </dsp:txBody>
      <dsp:txXfrm>
        <a:off x="2260854" y="3808801"/>
        <a:ext cx="8254746" cy="514702"/>
      </dsp:txXfrm>
    </dsp:sp>
    <dsp:sp modelId="{04C941BF-D054-4B4C-97F0-B823BFF1729B}">
      <dsp:nvSpPr>
        <dsp:cNvPr id="0" name=""/>
        <dsp:cNvSpPr/>
      </dsp:nvSpPr>
      <dsp:spPr>
        <a:xfrm>
          <a:off x="2103120" y="4323504"/>
          <a:ext cx="841248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8D7C9-2E9C-40A7-AA46-1C5C401359DC}">
      <dsp:nvSpPr>
        <dsp:cNvPr id="0" name=""/>
        <dsp:cNvSpPr/>
      </dsp:nvSpPr>
      <dsp:spPr>
        <a:xfrm>
          <a:off x="533857" y="860945"/>
          <a:ext cx="1455954" cy="14559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0758D-CEB9-4405-80C7-A1FEBADD72F0}">
      <dsp:nvSpPr>
        <dsp:cNvPr id="0" name=""/>
        <dsp:cNvSpPr/>
      </dsp:nvSpPr>
      <dsp:spPr>
        <a:xfrm>
          <a:off x="844142" y="1171230"/>
          <a:ext cx="835383" cy="8353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0042DE-EB7C-4642-90EF-EA0F3732B111}">
      <dsp:nvSpPr>
        <dsp:cNvPr id="0" name=""/>
        <dsp:cNvSpPr/>
      </dsp:nvSpPr>
      <dsp:spPr>
        <a:xfrm>
          <a:off x="68429" y="2770392"/>
          <a:ext cx="2386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kern="1200" dirty="0"/>
            <a:t>Dataset Description</a:t>
          </a:r>
        </a:p>
      </dsp:txBody>
      <dsp:txXfrm>
        <a:off x="68429" y="2770392"/>
        <a:ext cx="2386809" cy="720000"/>
      </dsp:txXfrm>
    </dsp:sp>
    <dsp:sp modelId="{D28583C1-5E37-466F-9633-9166AB6DFEE5}">
      <dsp:nvSpPr>
        <dsp:cNvPr id="0" name=""/>
        <dsp:cNvSpPr/>
      </dsp:nvSpPr>
      <dsp:spPr>
        <a:xfrm>
          <a:off x="3464251" y="860945"/>
          <a:ext cx="1455954" cy="14559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C4497-40A7-47AA-8F01-93F13FD1C04F}">
      <dsp:nvSpPr>
        <dsp:cNvPr id="0" name=""/>
        <dsp:cNvSpPr/>
      </dsp:nvSpPr>
      <dsp:spPr>
        <a:xfrm>
          <a:off x="3774536" y="1171230"/>
          <a:ext cx="835383" cy="8353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FE4A68-1ACE-4257-AD77-9B7DB2839CF9}">
      <dsp:nvSpPr>
        <dsp:cNvPr id="0" name=""/>
        <dsp:cNvSpPr/>
      </dsp:nvSpPr>
      <dsp:spPr>
        <a:xfrm>
          <a:off x="2872931" y="2770392"/>
          <a:ext cx="26385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Dataset used = “bank-full.csv”</a:t>
          </a:r>
        </a:p>
      </dsp:txBody>
      <dsp:txXfrm>
        <a:off x="2872931" y="2770392"/>
        <a:ext cx="2638594" cy="720000"/>
      </dsp:txXfrm>
    </dsp:sp>
    <dsp:sp modelId="{EE2681A4-1E20-4012-BCD0-3C00A93F2CCD}">
      <dsp:nvSpPr>
        <dsp:cNvPr id="0" name=""/>
        <dsp:cNvSpPr/>
      </dsp:nvSpPr>
      <dsp:spPr>
        <a:xfrm>
          <a:off x="6394645" y="860945"/>
          <a:ext cx="1455954" cy="14559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E639F-A3D4-4EBB-8BDC-F3CD818AB028}">
      <dsp:nvSpPr>
        <dsp:cNvPr id="0" name=""/>
        <dsp:cNvSpPr/>
      </dsp:nvSpPr>
      <dsp:spPr>
        <a:xfrm>
          <a:off x="6704930" y="1171230"/>
          <a:ext cx="835383" cy="8353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E8EF-6A9F-48AD-A180-1428BB1F34A8}">
      <dsp:nvSpPr>
        <dsp:cNvPr id="0" name=""/>
        <dsp:cNvSpPr/>
      </dsp:nvSpPr>
      <dsp:spPr>
        <a:xfrm>
          <a:off x="5929217" y="2770392"/>
          <a:ext cx="2386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This dataset contains 17 attributes. (16 input variables and 1 output variable)</a:t>
          </a:r>
        </a:p>
      </dsp:txBody>
      <dsp:txXfrm>
        <a:off x="5929217" y="2770392"/>
        <a:ext cx="2386809" cy="720000"/>
      </dsp:txXfrm>
    </dsp:sp>
    <dsp:sp modelId="{9812943C-95B3-486E-9E88-E6F4931947AA}">
      <dsp:nvSpPr>
        <dsp:cNvPr id="0" name=""/>
        <dsp:cNvSpPr/>
      </dsp:nvSpPr>
      <dsp:spPr>
        <a:xfrm>
          <a:off x="9199147" y="860945"/>
          <a:ext cx="1455954" cy="14559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07663-C2CC-4013-BBEC-EFD1CD3BB57E}">
      <dsp:nvSpPr>
        <dsp:cNvPr id="0" name=""/>
        <dsp:cNvSpPr/>
      </dsp:nvSpPr>
      <dsp:spPr>
        <a:xfrm>
          <a:off x="9509432" y="1171230"/>
          <a:ext cx="835383" cy="8353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83ABE-60AA-4796-9940-B0DEB4C10DD8}">
      <dsp:nvSpPr>
        <dsp:cNvPr id="0" name=""/>
        <dsp:cNvSpPr/>
      </dsp:nvSpPr>
      <dsp:spPr>
        <a:xfrm>
          <a:off x="8733719" y="2770392"/>
          <a:ext cx="2386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The dataset consists of various attributes related to individuals and their interactions in a marketing context. </a:t>
          </a:r>
          <a:endParaRPr lang="en-US" sz="1100" kern="1200" dirty="0"/>
        </a:p>
      </dsp:txBody>
      <dsp:txXfrm>
        <a:off x="8733719" y="2770392"/>
        <a:ext cx="238680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BEC64-2CA8-42D7-87C5-CAEADAA8949E}">
      <dsp:nvSpPr>
        <dsp:cNvPr id="0" name=""/>
        <dsp:cNvSpPr/>
      </dsp:nvSpPr>
      <dsp:spPr>
        <a:xfrm>
          <a:off x="4884901" y="2175669"/>
          <a:ext cx="745796" cy="1603462"/>
        </a:xfrm>
        <a:custGeom>
          <a:avLst/>
          <a:gdLst/>
          <a:ahLst/>
          <a:cxnLst/>
          <a:rect l="0" t="0" r="0" b="0"/>
          <a:pathLst>
            <a:path>
              <a:moveTo>
                <a:pt x="0" y="0"/>
              </a:moveTo>
              <a:lnTo>
                <a:pt x="372898" y="0"/>
              </a:lnTo>
              <a:lnTo>
                <a:pt x="372898" y="1603462"/>
              </a:lnTo>
              <a:lnTo>
                <a:pt x="745796" y="16034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F59348-75EE-4290-9AA1-ACE6C5FF81CA}">
      <dsp:nvSpPr>
        <dsp:cNvPr id="0" name=""/>
        <dsp:cNvSpPr/>
      </dsp:nvSpPr>
      <dsp:spPr>
        <a:xfrm>
          <a:off x="4884901" y="2129949"/>
          <a:ext cx="745796" cy="91440"/>
        </a:xfrm>
        <a:custGeom>
          <a:avLst/>
          <a:gdLst/>
          <a:ahLst/>
          <a:cxnLst/>
          <a:rect l="0" t="0" r="0" b="0"/>
          <a:pathLst>
            <a:path>
              <a:moveTo>
                <a:pt x="0" y="45720"/>
              </a:moveTo>
              <a:lnTo>
                <a:pt x="745796"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6AE58E-6E01-420B-ACC4-3B39F5BB2AAF}">
      <dsp:nvSpPr>
        <dsp:cNvPr id="0" name=""/>
        <dsp:cNvSpPr/>
      </dsp:nvSpPr>
      <dsp:spPr>
        <a:xfrm>
          <a:off x="4884901" y="572206"/>
          <a:ext cx="745796" cy="1603462"/>
        </a:xfrm>
        <a:custGeom>
          <a:avLst/>
          <a:gdLst/>
          <a:ahLst/>
          <a:cxnLst/>
          <a:rect l="0" t="0" r="0" b="0"/>
          <a:pathLst>
            <a:path>
              <a:moveTo>
                <a:pt x="0" y="1603462"/>
              </a:moveTo>
              <a:lnTo>
                <a:pt x="372898" y="1603462"/>
              </a:lnTo>
              <a:lnTo>
                <a:pt x="372898" y="0"/>
              </a:lnTo>
              <a:lnTo>
                <a:pt x="74579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567E89-60EC-4AEE-9D49-D8FD58F0AE15}">
      <dsp:nvSpPr>
        <dsp:cNvPr id="0" name=""/>
        <dsp:cNvSpPr/>
      </dsp:nvSpPr>
      <dsp:spPr>
        <a:xfrm>
          <a:off x="1155920" y="1606999"/>
          <a:ext cx="3728981" cy="11373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a:t>Models Used</a:t>
          </a:r>
        </a:p>
      </dsp:txBody>
      <dsp:txXfrm>
        <a:off x="1155920" y="1606999"/>
        <a:ext cx="3728981" cy="1137339"/>
      </dsp:txXfrm>
    </dsp:sp>
    <dsp:sp modelId="{67ECF5C0-370B-4527-88C0-B7D8FC15CF21}">
      <dsp:nvSpPr>
        <dsp:cNvPr id="0" name=""/>
        <dsp:cNvSpPr/>
      </dsp:nvSpPr>
      <dsp:spPr>
        <a:xfrm>
          <a:off x="5630698" y="3537"/>
          <a:ext cx="3728981" cy="11373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a:t>Decision Tree</a:t>
          </a:r>
        </a:p>
      </dsp:txBody>
      <dsp:txXfrm>
        <a:off x="5630698" y="3537"/>
        <a:ext cx="3728981" cy="1137339"/>
      </dsp:txXfrm>
    </dsp:sp>
    <dsp:sp modelId="{CA282950-33F8-4C8D-A39D-E35A2D799643}">
      <dsp:nvSpPr>
        <dsp:cNvPr id="0" name=""/>
        <dsp:cNvSpPr/>
      </dsp:nvSpPr>
      <dsp:spPr>
        <a:xfrm>
          <a:off x="5630698" y="1606999"/>
          <a:ext cx="3728981" cy="11373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a:t>Random Forest</a:t>
          </a:r>
        </a:p>
      </dsp:txBody>
      <dsp:txXfrm>
        <a:off x="5630698" y="1606999"/>
        <a:ext cx="3728981" cy="1137339"/>
      </dsp:txXfrm>
    </dsp:sp>
    <dsp:sp modelId="{88799145-9254-4FEF-AAF7-BC34E44E53C9}">
      <dsp:nvSpPr>
        <dsp:cNvPr id="0" name=""/>
        <dsp:cNvSpPr/>
      </dsp:nvSpPr>
      <dsp:spPr>
        <a:xfrm>
          <a:off x="5630698" y="3210461"/>
          <a:ext cx="3728981" cy="11373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a:t>XGBoost</a:t>
          </a:r>
        </a:p>
      </dsp:txBody>
      <dsp:txXfrm>
        <a:off x="5630698" y="3210461"/>
        <a:ext cx="3728981" cy="11373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13BD-D340-EBB9-0DD0-A1ACF0D23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AD15AA-10F9-9C95-F658-312ECB24B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8B8B8D-D46E-5388-1B4E-FB5D715BF4C4}"/>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5" name="Footer Placeholder 4">
            <a:extLst>
              <a:ext uri="{FF2B5EF4-FFF2-40B4-BE49-F238E27FC236}">
                <a16:creationId xmlns:a16="http://schemas.microsoft.com/office/drawing/2014/main" id="{991E3551-1EE8-9741-FC0B-DB48D954C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7C500-73DE-F4EB-1DA3-4A658F42E602}"/>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72897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2872-6ACA-3E4D-1709-E6FF9BF63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18395-7D3B-B117-5A27-BEF7AF2B1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FE40-7EA9-7E7F-39E9-86775CE97080}"/>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5" name="Footer Placeholder 4">
            <a:extLst>
              <a:ext uri="{FF2B5EF4-FFF2-40B4-BE49-F238E27FC236}">
                <a16:creationId xmlns:a16="http://schemas.microsoft.com/office/drawing/2014/main" id="{AF9E8AEA-294B-1DF4-A49E-37549E784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990-16B6-81EC-F97D-F046AD913B92}"/>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2138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E4A7B5-D4D7-EE2C-6C56-89999D4366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BBAC1-0442-DB5B-EC88-39255E4D7E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2F24B-DF83-B71F-E2AD-7B4094B32F05}"/>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5" name="Footer Placeholder 4">
            <a:extLst>
              <a:ext uri="{FF2B5EF4-FFF2-40B4-BE49-F238E27FC236}">
                <a16:creationId xmlns:a16="http://schemas.microsoft.com/office/drawing/2014/main" id="{E3BB2536-D089-5BFF-53BE-A582328C3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0D8E5-0D40-29EE-8FDD-C0EB91031467}"/>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9826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3A1B-00BB-792E-CA37-455304BE5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6ACA3C-8C29-CB22-12E6-A73669088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85AAD-5C7B-AC47-A0D3-88C95123EBC6}"/>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5" name="Footer Placeholder 4">
            <a:extLst>
              <a:ext uri="{FF2B5EF4-FFF2-40B4-BE49-F238E27FC236}">
                <a16:creationId xmlns:a16="http://schemas.microsoft.com/office/drawing/2014/main" id="{1E40D3EF-F643-7BC6-0034-822F9385F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47416-EA81-AF0D-71F4-67AED260100A}"/>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6776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EA16-E8AA-4B6D-65D6-EB100B393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A0B256-96BD-687D-D0F8-6C5A99291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0657F1-D0A7-7336-1770-5B3A7AAFB1C2}"/>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5" name="Footer Placeholder 4">
            <a:extLst>
              <a:ext uri="{FF2B5EF4-FFF2-40B4-BE49-F238E27FC236}">
                <a16:creationId xmlns:a16="http://schemas.microsoft.com/office/drawing/2014/main" id="{D65B08ED-E645-07EF-D5BD-7A173034D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0BA83-EB9D-62C9-6CC5-FE27C4379D2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05068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F2D6-CE42-32F5-2B49-8DBC90468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915C1-DDEB-E735-E101-2B1D5E611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4C2021-90E9-FEC7-85DB-7BB1970B6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0B8429-BF67-1AB1-7A3F-3EF452A845A5}"/>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6" name="Footer Placeholder 5">
            <a:extLst>
              <a:ext uri="{FF2B5EF4-FFF2-40B4-BE49-F238E27FC236}">
                <a16:creationId xmlns:a16="http://schemas.microsoft.com/office/drawing/2014/main" id="{4FB797EF-16C4-7F18-407A-A828E35C1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1E330-A582-0F88-D33D-6F931B051171}"/>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0332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D3A4-C3D3-F32B-F1DB-A938E452ED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99655-4A27-7B1D-A578-16208497C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2F640-D41E-3191-A42C-26F023E483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6B8DA5-4742-E913-6969-F6D9CE9F8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AF594-A69A-54B1-B2D2-B21455287C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5207B-ED6B-F3DC-739D-DDEF83E05F7F}"/>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8" name="Footer Placeholder 7">
            <a:extLst>
              <a:ext uri="{FF2B5EF4-FFF2-40B4-BE49-F238E27FC236}">
                <a16:creationId xmlns:a16="http://schemas.microsoft.com/office/drawing/2014/main" id="{811D04D1-74F8-B29A-1A85-0F33FDA7D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D04882-8872-D229-3283-CD7B76AEB53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6931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BCED-7F2F-119B-EA86-48834831AB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552BAE-2A27-55D1-C86C-34466FC8F5C0}"/>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4" name="Footer Placeholder 3">
            <a:extLst>
              <a:ext uri="{FF2B5EF4-FFF2-40B4-BE49-F238E27FC236}">
                <a16:creationId xmlns:a16="http://schemas.microsoft.com/office/drawing/2014/main" id="{A0CCEEF4-8E91-1987-3CA2-DAF2C71CD2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80D5E-E30E-38DF-7B2C-87A567CCC8BA}"/>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1811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BD4B6-C31C-890E-1F88-322735460288}"/>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3" name="Footer Placeholder 2">
            <a:extLst>
              <a:ext uri="{FF2B5EF4-FFF2-40B4-BE49-F238E27FC236}">
                <a16:creationId xmlns:a16="http://schemas.microsoft.com/office/drawing/2014/main" id="{31F0F1FA-AB24-7444-4264-E4DF4A65C3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ACE16-F5EC-DFCB-F8C4-DA78A7E2F5E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704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FD9C-5370-B8F3-E463-8AE7DB93B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10E9C8-59C1-5076-34F2-DF15D7626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ADFA4C-E654-9C41-F17C-2AAF6B151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52DD1-7729-BEF9-7CF7-600CA3B8B76B}"/>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6" name="Footer Placeholder 5">
            <a:extLst>
              <a:ext uri="{FF2B5EF4-FFF2-40B4-BE49-F238E27FC236}">
                <a16:creationId xmlns:a16="http://schemas.microsoft.com/office/drawing/2014/main" id="{7F848F18-AC4E-692E-E6E3-9B1DC011E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C9DAE-9F46-A3B3-ACE2-A7DAEC77A4F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77069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651C-50DB-CF41-82B9-ADFDB9D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1B475-D7EF-D941-B7B6-6D3CEE0B8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98CC-1C4F-D574-5CDC-78C76E0A7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3D7FD-8F62-8115-FDD7-FD2332195A0F}"/>
              </a:ext>
            </a:extLst>
          </p:cNvPr>
          <p:cNvSpPr>
            <a:spLocks noGrp="1"/>
          </p:cNvSpPr>
          <p:nvPr>
            <p:ph type="dt" sz="half" idx="10"/>
          </p:nvPr>
        </p:nvSpPr>
        <p:spPr/>
        <p:txBody>
          <a:bodyPr/>
          <a:lstStyle/>
          <a:p>
            <a:fld id="{5DBDDF98-C922-483F-97E9-3E76B0201B42}" type="datetimeFigureOut">
              <a:rPr lang="en-US" smtClean="0"/>
              <a:t>11/1/2023</a:t>
            </a:fld>
            <a:endParaRPr lang="en-US"/>
          </a:p>
        </p:txBody>
      </p:sp>
      <p:sp>
        <p:nvSpPr>
          <p:cNvPr id="6" name="Footer Placeholder 5">
            <a:extLst>
              <a:ext uri="{FF2B5EF4-FFF2-40B4-BE49-F238E27FC236}">
                <a16:creationId xmlns:a16="http://schemas.microsoft.com/office/drawing/2014/main" id="{CFD64671-5B9B-A27E-36A4-40C69FD4C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A7C39-5D22-2FBC-EEDA-781139BD6FE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16208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4A4E0-154D-8632-29CA-69322BAF2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8DC1CD-8040-93DA-C400-6D5202884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A2613-F514-EDF6-48E2-BE20FF0D73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DDF98-C922-483F-97E9-3E76B0201B42}" type="datetimeFigureOut">
              <a:rPr lang="en-US" smtClean="0"/>
              <a:pPr/>
              <a:t>11/1/2023</a:t>
            </a:fld>
            <a:endParaRPr lang="en-US"/>
          </a:p>
        </p:txBody>
      </p:sp>
      <p:sp>
        <p:nvSpPr>
          <p:cNvPr id="5" name="Footer Placeholder 4">
            <a:extLst>
              <a:ext uri="{FF2B5EF4-FFF2-40B4-BE49-F238E27FC236}">
                <a16:creationId xmlns:a16="http://schemas.microsoft.com/office/drawing/2014/main" id="{2B3D1D3B-8CCC-7BA2-BD8F-9C49CB9DA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B633A09-04C2-052D-474D-014814BB74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253913886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964F527-C85F-17F7-38F8-B1D5168ED14E}"/>
              </a:ext>
            </a:extLst>
          </p:cNvPr>
          <p:cNvPicPr>
            <a:picLocks noChangeAspect="1"/>
          </p:cNvPicPr>
          <p:nvPr/>
        </p:nvPicPr>
        <p:blipFill rotWithShape="1">
          <a:blip r:embed="rId2">
            <a:alphaModFix amt="40000"/>
          </a:blip>
          <a:srcRect l="4198" r="-2" b="-2"/>
          <a:stretch/>
        </p:blipFill>
        <p:spPr>
          <a:xfrm>
            <a:off x="2001249" y="-66851"/>
            <a:ext cx="8450297" cy="6857990"/>
          </a:xfrm>
          <a:prstGeom prst="rect">
            <a:avLst/>
          </a:prstGeom>
        </p:spPr>
      </p:pic>
      <p:sp>
        <p:nvSpPr>
          <p:cNvPr id="7" name="TextBox 6">
            <a:extLst>
              <a:ext uri="{FF2B5EF4-FFF2-40B4-BE49-F238E27FC236}">
                <a16:creationId xmlns:a16="http://schemas.microsoft.com/office/drawing/2014/main" id="{5960D413-E20B-6B55-9000-5BC1D2A21C44}"/>
              </a:ext>
            </a:extLst>
          </p:cNvPr>
          <p:cNvSpPr txBox="1"/>
          <p:nvPr/>
        </p:nvSpPr>
        <p:spPr>
          <a:xfrm>
            <a:off x="306126" y="170780"/>
            <a:ext cx="5251316" cy="1627636"/>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90000"/>
              </a:lnSpc>
              <a:spcBef>
                <a:spcPct val="0"/>
              </a:spcBef>
              <a:spcAft>
                <a:spcPts val="600"/>
              </a:spcAft>
            </a:pPr>
            <a:r>
              <a:rPr lang="en-US" sz="4400" b="1" u="sng" kern="1200" dirty="0">
                <a:solidFill>
                  <a:srgbClr val="FFFFFF"/>
                </a:solidFill>
                <a:latin typeface="+mj-lt"/>
                <a:ea typeface="+mj-ea"/>
                <a:cs typeface="+mj-cs"/>
              </a:rPr>
              <a:t>A Presentation On…</a:t>
            </a:r>
          </a:p>
        </p:txBody>
      </p:sp>
      <p:sp>
        <p:nvSpPr>
          <p:cNvPr id="6" name="TextBox 5">
            <a:extLst>
              <a:ext uri="{FF2B5EF4-FFF2-40B4-BE49-F238E27FC236}">
                <a16:creationId xmlns:a16="http://schemas.microsoft.com/office/drawing/2014/main" id="{1231878F-903D-7E74-3DEA-3215C9BD3FDD}"/>
              </a:ext>
            </a:extLst>
          </p:cNvPr>
          <p:cNvSpPr txBox="1"/>
          <p:nvPr/>
        </p:nvSpPr>
        <p:spPr>
          <a:xfrm>
            <a:off x="996819" y="2730042"/>
            <a:ext cx="10787743" cy="3957178"/>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90000"/>
              </a:lnSpc>
              <a:spcAft>
                <a:spcPts val="600"/>
              </a:spcAft>
            </a:pPr>
            <a:r>
              <a:rPr lang="en-US" sz="3400" b="1" dirty="0">
                <a:solidFill>
                  <a:srgbClr val="FFFFFF"/>
                </a:solidFill>
              </a:rPr>
              <a:t>Enhancing Direct Marketing Campaigns for Term Deposits </a:t>
            </a:r>
          </a:p>
        </p:txBody>
      </p:sp>
      <p:sp>
        <p:nvSpPr>
          <p:cNvPr id="4" name="Freeform 3">
            <a:extLst>
              <a:ext uri="{FF2B5EF4-FFF2-40B4-BE49-F238E27FC236}">
                <a16:creationId xmlns:a16="http://schemas.microsoft.com/office/drawing/2014/main" id="{C736C218-251C-572B-82D8-548044DC1420}"/>
              </a:ext>
            </a:extLst>
          </p:cNvPr>
          <p:cNvSpPr/>
          <p:nvPr/>
        </p:nvSpPr>
        <p:spPr>
          <a:xfrm>
            <a:off x="-35092" y="-1531445"/>
            <a:ext cx="11260071" cy="794164"/>
          </a:xfrm>
          <a:custGeom>
            <a:avLst/>
            <a:gdLst/>
            <a:ahLst/>
            <a:cxnLst/>
            <a:rect l="l" t="t" r="r" b="b"/>
            <a:pathLst>
              <a:path w="18288000" h="4273013">
                <a:moveTo>
                  <a:pt x="0" y="0"/>
                </a:moveTo>
                <a:lnTo>
                  <a:pt x="18288000" y="0"/>
                </a:lnTo>
                <a:lnTo>
                  <a:pt x="18288000" y="4273013"/>
                </a:lnTo>
                <a:lnTo>
                  <a:pt x="0" y="4273013"/>
                </a:lnTo>
                <a:lnTo>
                  <a:pt x="0" y="0"/>
                </a:lnTo>
                <a:close/>
              </a:path>
            </a:pathLst>
          </a:cu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9" name="TextBox 6">
            <a:extLst>
              <a:ext uri="{FF2B5EF4-FFF2-40B4-BE49-F238E27FC236}">
                <a16:creationId xmlns:a16="http://schemas.microsoft.com/office/drawing/2014/main" id="{E8B7C18D-52F3-3F42-0240-955E359C4D0D}"/>
              </a:ext>
            </a:extLst>
          </p:cNvPr>
          <p:cNvSpPr txBox="1"/>
          <p:nvPr/>
        </p:nvSpPr>
        <p:spPr>
          <a:xfrm>
            <a:off x="8036061" y="3854117"/>
            <a:ext cx="3284188" cy="31547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en-US" sz="2000" dirty="0">
                <a:solidFill>
                  <a:schemeClr val="bg1"/>
                </a:solidFill>
                <a:latin typeface="Times New Roman" panose="02020603050405020304" pitchFamily="18" charset="0"/>
                <a:cs typeface="Times New Roman" panose="02020603050405020304" pitchFamily="18" charset="0"/>
              </a:rPr>
              <a:t>By</a:t>
            </a:r>
          </a:p>
          <a:p>
            <a:pPr>
              <a:spcAft>
                <a:spcPts val="600"/>
              </a:spcAft>
            </a:pPr>
            <a:endParaRPr lang="en-US" sz="2000" dirty="0">
              <a:solidFill>
                <a:schemeClr val="bg1"/>
              </a:solidFill>
              <a:latin typeface="Times New Roman" panose="02020603050405020304" pitchFamily="18" charset="0"/>
              <a:cs typeface="Times New Roman" panose="02020603050405020304" pitchFamily="18" charset="0"/>
            </a:endParaRPr>
          </a:p>
          <a:p>
            <a:pPr>
              <a:spcAft>
                <a:spcPts val="600"/>
              </a:spcAft>
            </a:pPr>
            <a:r>
              <a:rPr lang="en-US" sz="2000" b="0" i="0" dirty="0">
                <a:solidFill>
                  <a:schemeClr val="bg1"/>
                </a:solidFill>
                <a:effectLst/>
                <a:latin typeface="Times New Roman" panose="02020603050405020304" pitchFamily="18" charset="0"/>
                <a:cs typeface="Times New Roman" panose="02020603050405020304" pitchFamily="18" charset="0"/>
              </a:rPr>
              <a:t>Ranjith Babu </a:t>
            </a:r>
            <a:r>
              <a:rPr lang="en-US" sz="2000" b="0" i="0" dirty="0" err="1">
                <a:solidFill>
                  <a:schemeClr val="bg1"/>
                </a:solidFill>
                <a:effectLst/>
                <a:latin typeface="Times New Roman" panose="02020603050405020304" pitchFamily="18" charset="0"/>
                <a:cs typeface="Times New Roman" panose="02020603050405020304" pitchFamily="18" charset="0"/>
              </a:rPr>
              <a:t>Vennam</a:t>
            </a:r>
            <a:br>
              <a:rPr lang="en-US" sz="2000" dirty="0">
                <a:solidFill>
                  <a:schemeClr val="bg1"/>
                </a:solidFill>
                <a:latin typeface="Times New Roman" panose="02020603050405020304" pitchFamily="18" charset="0"/>
                <a:cs typeface="Times New Roman" panose="02020603050405020304" pitchFamily="18" charset="0"/>
              </a:rPr>
            </a:br>
            <a:r>
              <a:rPr lang="en-US" sz="2000" b="0" i="0" dirty="0">
                <a:solidFill>
                  <a:schemeClr val="bg1"/>
                </a:solidFill>
                <a:effectLst/>
                <a:latin typeface="Times New Roman" panose="02020603050405020304" pitchFamily="18" charset="0"/>
                <a:cs typeface="Times New Roman" panose="02020603050405020304" pitchFamily="18" charset="0"/>
              </a:rPr>
              <a:t>Deepa Biswas</a:t>
            </a:r>
            <a:br>
              <a:rPr lang="en-US" sz="2000" dirty="0">
                <a:solidFill>
                  <a:schemeClr val="bg1"/>
                </a:solidFill>
                <a:latin typeface="Times New Roman" panose="02020603050405020304" pitchFamily="18" charset="0"/>
                <a:cs typeface="Times New Roman" panose="02020603050405020304" pitchFamily="18" charset="0"/>
              </a:rPr>
            </a:br>
            <a:r>
              <a:rPr lang="en-US" sz="2000" b="0" i="0" dirty="0">
                <a:solidFill>
                  <a:schemeClr val="bg1"/>
                </a:solidFill>
                <a:effectLst/>
                <a:latin typeface="Times New Roman" panose="02020603050405020304" pitchFamily="18" charset="0"/>
                <a:cs typeface="Times New Roman" panose="02020603050405020304" pitchFamily="18" charset="0"/>
              </a:rPr>
              <a:t>Sai Anvesh </a:t>
            </a:r>
            <a:r>
              <a:rPr lang="en-US" sz="2000" b="0" i="0" dirty="0" err="1">
                <a:solidFill>
                  <a:schemeClr val="bg1"/>
                </a:solidFill>
                <a:effectLst/>
                <a:latin typeface="Times New Roman" panose="02020603050405020304" pitchFamily="18" charset="0"/>
                <a:cs typeface="Times New Roman" panose="02020603050405020304" pitchFamily="18" charset="0"/>
              </a:rPr>
              <a:t>Marupeddi</a:t>
            </a:r>
            <a:br>
              <a:rPr lang="en-US" sz="2000" dirty="0">
                <a:solidFill>
                  <a:schemeClr val="bg1"/>
                </a:solidFill>
                <a:latin typeface="Times New Roman" panose="02020603050405020304" pitchFamily="18" charset="0"/>
                <a:cs typeface="Times New Roman" panose="02020603050405020304" pitchFamily="18" charset="0"/>
              </a:rPr>
            </a:br>
            <a:r>
              <a:rPr lang="en-US" sz="2000" b="0" i="0" dirty="0" err="1">
                <a:solidFill>
                  <a:schemeClr val="bg1"/>
                </a:solidFill>
                <a:effectLst/>
                <a:latin typeface="Times New Roman" panose="02020603050405020304" pitchFamily="18" charset="0"/>
                <a:cs typeface="Times New Roman" panose="02020603050405020304" pitchFamily="18" charset="0"/>
              </a:rPr>
              <a:t>Suvishal</a:t>
            </a:r>
            <a:r>
              <a:rPr lang="en-US" sz="2000" b="0" i="0" dirty="0">
                <a:solidFill>
                  <a:schemeClr val="bg1"/>
                </a:solidFill>
                <a:effectLst/>
                <a:latin typeface="Times New Roman" panose="02020603050405020304" pitchFamily="18" charset="0"/>
                <a:cs typeface="Times New Roman" panose="02020603050405020304" pitchFamily="18" charset="0"/>
              </a:rPr>
              <a:t> </a:t>
            </a:r>
            <a:r>
              <a:rPr lang="en-US" sz="2000" b="0" i="0" dirty="0" err="1">
                <a:solidFill>
                  <a:schemeClr val="bg1"/>
                </a:solidFill>
                <a:effectLst/>
                <a:latin typeface="Times New Roman" panose="02020603050405020304" pitchFamily="18" charset="0"/>
                <a:cs typeface="Times New Roman" panose="02020603050405020304" pitchFamily="18" charset="0"/>
              </a:rPr>
              <a:t>Kalakoti</a:t>
            </a:r>
            <a:endParaRPr lang="en-US" sz="2000" dirty="0">
              <a:solidFill>
                <a:schemeClr val="bg1"/>
              </a:solidFill>
              <a:latin typeface="Times New Roman" panose="02020603050405020304" pitchFamily="18" charset="0"/>
              <a:cs typeface="Times New Roman" panose="02020603050405020304" pitchFamily="18" charset="0"/>
            </a:endParaRPr>
          </a:p>
          <a:p>
            <a:pPr>
              <a:spcAft>
                <a:spcPts val="600"/>
              </a:spcAft>
            </a:pPr>
            <a:endParaRPr lang="en-US" dirty="0">
              <a:latin typeface="Times New Roman" panose="02020603050405020304" pitchFamily="18" charset="0"/>
              <a:cs typeface="Times New Roman" panose="02020603050405020304" pitchFamily="18" charset="0"/>
            </a:endParaRPr>
          </a:p>
          <a:p>
            <a:pPr>
              <a:spcAft>
                <a:spcPts val="600"/>
              </a:spcAft>
            </a:pPr>
            <a:endParaRPr lang="en-US" dirty="0">
              <a:latin typeface="Times New Roman" panose="02020603050405020304" pitchFamily="18" charset="0"/>
              <a:cs typeface="Times New Roman" panose="02020603050405020304" pitchFamily="18" charset="0"/>
            </a:endParaRPr>
          </a:p>
          <a:p>
            <a:pPr>
              <a:spcAft>
                <a:spcPts val="600"/>
              </a:spcAft>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93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236AAA1-F6D4-724A-5FBF-413DFAE4919C}"/>
              </a:ext>
            </a:extLst>
          </p:cNvPr>
          <p:cNvSpPr txBox="1"/>
          <p:nvPr/>
        </p:nvSpPr>
        <p:spPr>
          <a:xfrm>
            <a:off x="1392667" y="2398957"/>
            <a:ext cx="9406666" cy="3526144"/>
          </a:xfrm>
          <a:prstGeom prst="rect">
            <a:avLst/>
          </a:prstGeom>
        </p:spPr>
        <p:txBody>
          <a:bodyPr vert="horz" lIns="91440" tIns="45720" rIns="91440" bIns="45720" rtlCol="0">
            <a:normAutofit/>
          </a:bodyPr>
          <a:lstStyle/>
          <a:p>
            <a:pPr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3200" b="1" u="sng" dirty="0">
                <a:solidFill>
                  <a:schemeClr val="bg1"/>
                </a:solidFill>
              </a:rPr>
              <a:t>Clean the data</a:t>
            </a:r>
          </a:p>
          <a:p>
            <a:pPr indent="-228600">
              <a:lnSpc>
                <a:spcPct val="90000"/>
              </a:lnSpc>
              <a:spcBef>
                <a:spcPts val="1000"/>
              </a:spcBef>
              <a:buClr>
                <a:schemeClr val="bg2">
                  <a:lumMod val="40000"/>
                  <a:lumOff val="60000"/>
                </a:schemeClr>
              </a:buClr>
              <a:buSzPct val="80000"/>
              <a:buFont typeface="Arial" panose="020B0604020202020204" pitchFamily="34" charset="0"/>
              <a:buChar char="•"/>
            </a:pPr>
            <a:endParaRPr lang="en-US" sz="2000" u="sng" dirty="0">
              <a:solidFill>
                <a:schemeClr val="bg1"/>
              </a:solidFill>
            </a:endParaRPr>
          </a:p>
          <a:p>
            <a:pPr marL="1557229"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2000" dirty="0">
                <a:solidFill>
                  <a:schemeClr val="bg1"/>
                </a:solidFill>
              </a:rPr>
              <a:t>Address missing data. (Remove null values/Impute with mean)</a:t>
            </a:r>
          </a:p>
          <a:p>
            <a:pPr marL="1557229"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2000" dirty="0">
                <a:solidFill>
                  <a:schemeClr val="bg1"/>
                </a:solidFill>
              </a:rPr>
              <a:t>Remove Outliers</a:t>
            </a:r>
          </a:p>
        </p:txBody>
      </p:sp>
      <p:sp>
        <p:nvSpPr>
          <p:cNvPr id="17" name="Rectangle 1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76B088-6809-A8B7-045E-ACB6C50EC7AB}"/>
              </a:ext>
            </a:extLst>
          </p:cNvPr>
          <p:cNvSpPr txBox="1"/>
          <p:nvPr/>
        </p:nvSpPr>
        <p:spPr>
          <a:xfrm>
            <a:off x="7531610" y="2434201"/>
            <a:ext cx="4255106"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70764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omputer script on a screen">
            <a:extLst>
              <a:ext uri="{FF2B5EF4-FFF2-40B4-BE49-F238E27FC236}">
                <a16:creationId xmlns:a16="http://schemas.microsoft.com/office/drawing/2014/main" id="{E59D2CCA-C847-B8A5-B1B7-2D3D684BD685}"/>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A89C41-BE5B-C8DE-DFA2-A29CDA682B87}"/>
              </a:ext>
            </a:extLst>
          </p:cNvPr>
          <p:cNvSpPr txBox="1"/>
          <p:nvPr/>
        </p:nvSpPr>
        <p:spPr>
          <a:xfrm>
            <a:off x="6397751" y="2122702"/>
            <a:ext cx="5791200" cy="3742762"/>
          </a:xfrm>
          <a:prstGeom prst="rect">
            <a:avLst/>
          </a:prstGeom>
        </p:spPr>
        <p:txBody>
          <a:bodyPr vert="horz" lIns="91440" tIns="45720" rIns="91440" bIns="45720" rtlCol="0">
            <a:normAutofit/>
          </a:bodyPr>
          <a:lstStyle/>
          <a:p>
            <a:pPr marL="1557229"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2800" dirty="0"/>
              <a:t>Preprocessing the data:</a:t>
            </a:r>
          </a:p>
          <a:p>
            <a:pPr marL="1557229"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1900" dirty="0"/>
              <a:t>Data Transformation</a:t>
            </a:r>
          </a:p>
          <a:p>
            <a:pPr marL="2014429" lvl="2"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1900" dirty="0"/>
              <a:t>Encode categorical variables. </a:t>
            </a:r>
          </a:p>
          <a:p>
            <a:pPr marL="2014429" lvl="2"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1900" dirty="0"/>
              <a:t>Scale or normalize numeric features</a:t>
            </a:r>
          </a:p>
          <a:p>
            <a:pPr marL="2014429" lvl="2"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1900" dirty="0"/>
              <a:t>Attribute/Dimension Reduction</a:t>
            </a:r>
          </a:p>
          <a:p>
            <a:pPr indent="-228600">
              <a:lnSpc>
                <a:spcPct val="90000"/>
              </a:lnSpc>
              <a:buFont typeface="Arial" panose="020B0604020202020204" pitchFamily="34" charset="0"/>
              <a:buChar char="•"/>
            </a:pPr>
            <a:endParaRPr lang="en-US" sz="1900" dirty="0"/>
          </a:p>
        </p:txBody>
      </p:sp>
    </p:spTree>
    <p:extLst>
      <p:ext uri="{BB962C8B-B14F-4D97-AF65-F5344CB8AC3E}">
        <p14:creationId xmlns:p14="http://schemas.microsoft.com/office/powerpoint/2010/main" val="118995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C44DC-8AFD-879A-7722-1FAC78580368}"/>
              </a:ext>
            </a:extLst>
          </p:cNvPr>
          <p:cNvSpPr txBox="1"/>
          <p:nvPr/>
        </p:nvSpPr>
        <p:spPr>
          <a:xfrm>
            <a:off x="974690" y="633046"/>
            <a:ext cx="10852220" cy="646331"/>
          </a:xfrm>
          <a:prstGeom prst="rect">
            <a:avLst/>
          </a:prstGeom>
          <a:noFill/>
        </p:spPr>
        <p:txBody>
          <a:bodyPr wrap="square" rtlCol="0">
            <a:spAutoFit/>
          </a:bodyPr>
          <a:lstStyle/>
          <a:p>
            <a:r>
              <a:rPr lang="en-US" dirty="0"/>
              <a:t>Exploratory Data Analysis</a:t>
            </a:r>
          </a:p>
          <a:p>
            <a:endParaRPr lang="en-US" dirty="0"/>
          </a:p>
        </p:txBody>
      </p:sp>
      <p:pic>
        <p:nvPicPr>
          <p:cNvPr id="4" name="Picture 3">
            <a:extLst>
              <a:ext uri="{FF2B5EF4-FFF2-40B4-BE49-F238E27FC236}">
                <a16:creationId xmlns:a16="http://schemas.microsoft.com/office/drawing/2014/main" id="{C7D822D6-3429-667C-9A5B-20851F243BB8}"/>
              </a:ext>
            </a:extLst>
          </p:cNvPr>
          <p:cNvPicPr>
            <a:picLocks noChangeAspect="1"/>
          </p:cNvPicPr>
          <p:nvPr/>
        </p:nvPicPr>
        <p:blipFill>
          <a:blip r:embed="rId2"/>
          <a:stretch>
            <a:fillRect/>
          </a:stretch>
        </p:blipFill>
        <p:spPr>
          <a:xfrm>
            <a:off x="814882" y="1078026"/>
            <a:ext cx="10562235" cy="4701947"/>
          </a:xfrm>
          <a:prstGeom prst="rect">
            <a:avLst/>
          </a:prstGeom>
        </p:spPr>
      </p:pic>
    </p:spTree>
    <p:extLst>
      <p:ext uri="{BB962C8B-B14F-4D97-AF65-F5344CB8AC3E}">
        <p14:creationId xmlns:p14="http://schemas.microsoft.com/office/powerpoint/2010/main" val="420378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91F45DD-B096-8696-8231-6136F0CCAAAC}"/>
              </a:ext>
            </a:extLst>
          </p:cNvPr>
          <p:cNvPicPr>
            <a:picLocks noChangeAspect="1"/>
          </p:cNvPicPr>
          <p:nvPr/>
        </p:nvPicPr>
        <p:blipFill>
          <a:blip r:embed="rId2"/>
          <a:stretch>
            <a:fillRect/>
          </a:stretch>
        </p:blipFill>
        <p:spPr>
          <a:xfrm>
            <a:off x="1179133" y="965200"/>
            <a:ext cx="4292286" cy="2060298"/>
          </a:xfrm>
          <a:prstGeom prst="rect">
            <a:avLst/>
          </a:prstGeom>
        </p:spPr>
      </p:pic>
      <p:sp>
        <p:nvSpPr>
          <p:cNvPr id="23" name="Rectangle 22">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E7D568-FF72-64CA-9D0E-6BE7B424D822}"/>
              </a:ext>
            </a:extLst>
          </p:cNvPr>
          <p:cNvPicPr>
            <a:picLocks noChangeAspect="1"/>
          </p:cNvPicPr>
          <p:nvPr/>
        </p:nvPicPr>
        <p:blipFill>
          <a:blip r:embed="rId3"/>
          <a:stretch>
            <a:fillRect/>
          </a:stretch>
        </p:blipFill>
        <p:spPr>
          <a:xfrm>
            <a:off x="6629322" y="965200"/>
            <a:ext cx="4454698" cy="2060298"/>
          </a:xfrm>
          <a:prstGeom prst="rect">
            <a:avLst/>
          </a:prstGeom>
        </p:spPr>
      </p:pic>
      <p:sp>
        <p:nvSpPr>
          <p:cNvPr id="20" name="Rectangle 19">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8DE12C-93D4-A47B-631A-013BF2F9D144}"/>
              </a:ext>
            </a:extLst>
          </p:cNvPr>
          <p:cNvPicPr>
            <a:picLocks noChangeAspect="1"/>
          </p:cNvPicPr>
          <p:nvPr/>
        </p:nvPicPr>
        <p:blipFill>
          <a:blip r:embed="rId4"/>
          <a:stretch>
            <a:fillRect/>
          </a:stretch>
        </p:blipFill>
        <p:spPr>
          <a:xfrm>
            <a:off x="1042972" y="3836247"/>
            <a:ext cx="4578439" cy="2060298"/>
          </a:xfrm>
          <a:prstGeom prst="rect">
            <a:avLst/>
          </a:prstGeom>
        </p:spPr>
      </p:pic>
      <p:sp>
        <p:nvSpPr>
          <p:cNvPr id="22" name="Rectangle 21">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E188F2F-4CF2-47FD-8B84-B43BE668D0F4}"/>
              </a:ext>
            </a:extLst>
          </p:cNvPr>
          <p:cNvPicPr>
            <a:picLocks noChangeAspect="1"/>
          </p:cNvPicPr>
          <p:nvPr/>
        </p:nvPicPr>
        <p:blipFill>
          <a:blip r:embed="rId5"/>
          <a:stretch>
            <a:fillRect/>
          </a:stretch>
        </p:blipFill>
        <p:spPr>
          <a:xfrm>
            <a:off x="6515423" y="3836247"/>
            <a:ext cx="4682496" cy="2060298"/>
          </a:xfrm>
          <a:prstGeom prst="rect">
            <a:avLst/>
          </a:prstGeom>
        </p:spPr>
      </p:pic>
    </p:spTree>
    <p:extLst>
      <p:ext uri="{BB962C8B-B14F-4D97-AF65-F5344CB8AC3E}">
        <p14:creationId xmlns:p14="http://schemas.microsoft.com/office/powerpoint/2010/main" val="196917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nd holding fern">
            <a:extLst>
              <a:ext uri="{FF2B5EF4-FFF2-40B4-BE49-F238E27FC236}">
                <a16:creationId xmlns:a16="http://schemas.microsoft.com/office/drawing/2014/main" id="{0CE2429A-FADC-6B0F-5FC3-C1C6DA447F38}"/>
              </a:ext>
            </a:extLst>
          </p:cNvPr>
          <p:cNvPicPr>
            <a:picLocks noChangeAspect="1"/>
          </p:cNvPicPr>
          <p:nvPr/>
        </p:nvPicPr>
        <p:blipFill rotWithShape="1">
          <a:blip r:embed="rId2">
            <a:alphaModFix amt="35000"/>
          </a:blip>
          <a:srcRect t="5521" b="10209"/>
          <a:stretch/>
        </p:blipFill>
        <p:spPr>
          <a:xfrm>
            <a:off x="20" y="10"/>
            <a:ext cx="12191980" cy="6857990"/>
          </a:xfrm>
          <a:prstGeom prst="rect">
            <a:avLst/>
          </a:prstGeom>
        </p:spPr>
      </p:pic>
      <p:graphicFrame>
        <p:nvGraphicFramePr>
          <p:cNvPr id="12" name="TextBox 1">
            <a:extLst>
              <a:ext uri="{FF2B5EF4-FFF2-40B4-BE49-F238E27FC236}">
                <a16:creationId xmlns:a16="http://schemas.microsoft.com/office/drawing/2014/main" id="{60507A2B-BEC0-3CDD-34B8-E953910C8C1E}"/>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634209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87516B-3721-549F-6543-D759ABAF083F}"/>
              </a:ext>
            </a:extLst>
          </p:cNvPr>
          <p:cNvSpPr txBox="1"/>
          <p:nvPr/>
        </p:nvSpPr>
        <p:spPr>
          <a:xfrm>
            <a:off x="633038" y="113906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Decision Tree</a:t>
            </a:r>
          </a:p>
          <a:p>
            <a:pPr>
              <a:lnSpc>
                <a:spcPct val="90000"/>
              </a:lnSpc>
              <a:spcBef>
                <a:spcPct val="0"/>
              </a:spcBef>
              <a:spcAft>
                <a:spcPts val="600"/>
              </a:spcAft>
            </a:pPr>
            <a:endParaRPr lang="en-US" sz="4000" kern="1200">
              <a:solidFill>
                <a:srgbClr val="FFFFFF"/>
              </a:solidFill>
              <a:latin typeface="+mj-lt"/>
              <a:ea typeface="+mj-ea"/>
              <a:cs typeface="+mj-cs"/>
            </a:endParaRPr>
          </a:p>
          <a:p>
            <a:pPr>
              <a:lnSpc>
                <a:spcPct val="90000"/>
              </a:lnSpc>
              <a:spcBef>
                <a:spcPct val="0"/>
              </a:spcBef>
              <a:spcAft>
                <a:spcPts val="600"/>
              </a:spcAft>
            </a:pPr>
            <a:endParaRPr lang="en-US" sz="4000" kern="1200">
              <a:solidFill>
                <a:srgbClr val="FFFFFF"/>
              </a:solidFill>
              <a:latin typeface="+mj-lt"/>
              <a:ea typeface="+mj-ea"/>
              <a:cs typeface="+mj-cs"/>
            </a:endParaRPr>
          </a:p>
          <a:p>
            <a:pPr>
              <a:lnSpc>
                <a:spcPct val="90000"/>
              </a:lnSpc>
              <a:spcBef>
                <a:spcPct val="0"/>
              </a:spcBef>
              <a:spcAft>
                <a:spcPts val="600"/>
              </a:spcAft>
            </a:pPr>
            <a:endParaRPr lang="en-US" sz="40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B44E3606-2D55-5BC6-20DE-8F9235CAD806}"/>
              </a:ext>
            </a:extLst>
          </p:cNvPr>
          <p:cNvPicPr>
            <a:picLocks noChangeAspect="1"/>
          </p:cNvPicPr>
          <p:nvPr/>
        </p:nvPicPr>
        <p:blipFill>
          <a:blip r:embed="rId2"/>
          <a:stretch>
            <a:fillRect/>
          </a:stretch>
        </p:blipFill>
        <p:spPr>
          <a:xfrm>
            <a:off x="1032575" y="2465243"/>
            <a:ext cx="2065199" cy="3177815"/>
          </a:xfrm>
          <a:prstGeom prst="rect">
            <a:avLst/>
          </a:prstGeom>
        </p:spPr>
      </p:pic>
      <p:pic>
        <p:nvPicPr>
          <p:cNvPr id="8" name="Picture 7">
            <a:extLst>
              <a:ext uri="{FF2B5EF4-FFF2-40B4-BE49-F238E27FC236}">
                <a16:creationId xmlns:a16="http://schemas.microsoft.com/office/drawing/2014/main" id="{C47B05D0-72D1-1E16-A917-461ADDA4C532}"/>
              </a:ext>
            </a:extLst>
          </p:cNvPr>
          <p:cNvPicPr>
            <a:picLocks noChangeAspect="1"/>
          </p:cNvPicPr>
          <p:nvPr/>
        </p:nvPicPr>
        <p:blipFill>
          <a:blip r:embed="rId3"/>
          <a:stretch>
            <a:fillRect/>
          </a:stretch>
        </p:blipFill>
        <p:spPr>
          <a:xfrm>
            <a:off x="5921346" y="2584579"/>
            <a:ext cx="4958148" cy="2789853"/>
          </a:xfrm>
          <a:prstGeom prst="rect">
            <a:avLst/>
          </a:prstGeom>
        </p:spPr>
      </p:pic>
    </p:spTree>
    <p:extLst>
      <p:ext uri="{BB962C8B-B14F-4D97-AF65-F5344CB8AC3E}">
        <p14:creationId xmlns:p14="http://schemas.microsoft.com/office/powerpoint/2010/main" val="1508018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9E22CF-82AE-D1C0-BE87-264D91E8D215}"/>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dirty="0">
              <a:solidFill>
                <a:srgbClr val="FFFFFF"/>
              </a:solidFill>
              <a:latin typeface="+mj-lt"/>
              <a:ea typeface="+mj-ea"/>
              <a:cs typeface="+mj-cs"/>
            </a:endParaRPr>
          </a:p>
          <a:p>
            <a:pPr>
              <a:lnSpc>
                <a:spcPct val="90000"/>
              </a:lnSpc>
              <a:spcBef>
                <a:spcPct val="0"/>
              </a:spcBef>
              <a:spcAft>
                <a:spcPts val="600"/>
              </a:spcAft>
            </a:pPr>
            <a:endParaRPr lang="en-US" sz="4000" dirty="0">
              <a:solidFill>
                <a:srgbClr val="FFFFFF"/>
              </a:solidFill>
              <a:latin typeface="+mj-lt"/>
              <a:ea typeface="+mj-ea"/>
              <a:cs typeface="+mj-cs"/>
            </a:endParaRPr>
          </a:p>
          <a:p>
            <a:pPr>
              <a:lnSpc>
                <a:spcPct val="90000"/>
              </a:lnSpc>
              <a:spcBef>
                <a:spcPct val="0"/>
              </a:spcBef>
              <a:spcAft>
                <a:spcPts val="600"/>
              </a:spcAft>
            </a:pPr>
            <a:endParaRPr lang="en-US" sz="4000" dirty="0">
              <a:solidFill>
                <a:srgbClr val="FFFFFF"/>
              </a:solidFill>
              <a:latin typeface="+mj-lt"/>
              <a:ea typeface="+mj-ea"/>
              <a:cs typeface="+mj-cs"/>
            </a:endParaRPr>
          </a:p>
        </p:txBody>
      </p:sp>
      <p:pic>
        <p:nvPicPr>
          <p:cNvPr id="6" name="Picture 5" descr="A graph of a person&#10;&#10;Description automatically generated with medium confidence">
            <a:extLst>
              <a:ext uri="{FF2B5EF4-FFF2-40B4-BE49-F238E27FC236}">
                <a16:creationId xmlns:a16="http://schemas.microsoft.com/office/drawing/2014/main" id="{1FFBC250-490B-405A-8005-631AD4742A9E}"/>
              </a:ext>
            </a:extLst>
          </p:cNvPr>
          <p:cNvPicPr>
            <a:picLocks noChangeAspect="1"/>
          </p:cNvPicPr>
          <p:nvPr/>
        </p:nvPicPr>
        <p:blipFill>
          <a:blip r:embed="rId2"/>
          <a:stretch>
            <a:fillRect/>
          </a:stretch>
        </p:blipFill>
        <p:spPr>
          <a:xfrm>
            <a:off x="715748" y="3032164"/>
            <a:ext cx="7413108" cy="331736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7E023C6-2923-8A41-E746-C10615CC5609}"/>
              </a:ext>
            </a:extLst>
          </p:cNvPr>
          <p:cNvPicPr>
            <a:picLocks noChangeAspect="1"/>
          </p:cNvPicPr>
          <p:nvPr/>
        </p:nvPicPr>
        <p:blipFill>
          <a:blip r:embed="rId3"/>
          <a:stretch>
            <a:fillRect/>
          </a:stretch>
        </p:blipFill>
        <p:spPr>
          <a:xfrm>
            <a:off x="8412090" y="2181328"/>
            <a:ext cx="3174478" cy="3997831"/>
          </a:xfrm>
          <a:prstGeom prst="rect">
            <a:avLst/>
          </a:prstGeom>
        </p:spPr>
      </p:pic>
      <p:sp>
        <p:nvSpPr>
          <p:cNvPr id="9" name="TextBox 8">
            <a:extLst>
              <a:ext uri="{FF2B5EF4-FFF2-40B4-BE49-F238E27FC236}">
                <a16:creationId xmlns:a16="http://schemas.microsoft.com/office/drawing/2014/main" id="{83F7EC75-1153-6181-9CA2-943BF878DDC7}"/>
              </a:ext>
            </a:extLst>
          </p:cNvPr>
          <p:cNvSpPr txBox="1"/>
          <p:nvPr/>
        </p:nvSpPr>
        <p:spPr>
          <a:xfrm>
            <a:off x="533399" y="353160"/>
            <a:ext cx="3781425" cy="1215717"/>
          </a:xfrm>
          <a:prstGeom prst="rect">
            <a:avLst/>
          </a:prstGeom>
          <a:noFill/>
        </p:spPr>
        <p:txBody>
          <a:bodyPr wrap="square" rtlCol="0">
            <a:spAutoFit/>
          </a:bodyPr>
          <a:lstStyle/>
          <a:p>
            <a:pPr>
              <a:lnSpc>
                <a:spcPct val="90000"/>
              </a:lnSpc>
              <a:spcBef>
                <a:spcPct val="0"/>
              </a:spcBef>
              <a:spcAft>
                <a:spcPts val="600"/>
              </a:spcAft>
            </a:pPr>
            <a:r>
              <a:rPr lang="en-US" sz="3200" dirty="0">
                <a:solidFill>
                  <a:srgbClr val="FFFFFF"/>
                </a:solidFill>
                <a:latin typeface="+mj-lt"/>
                <a:ea typeface="+mj-ea"/>
                <a:cs typeface="+mj-cs"/>
              </a:rPr>
              <a:t>Random Forest</a:t>
            </a:r>
          </a:p>
          <a:p>
            <a:pPr>
              <a:lnSpc>
                <a:spcPct val="90000"/>
              </a:lnSpc>
              <a:spcBef>
                <a:spcPct val="0"/>
              </a:spcBef>
              <a:spcAft>
                <a:spcPts val="600"/>
              </a:spcAft>
            </a:pPr>
            <a:endParaRPr lang="en-US" sz="1800" dirty="0">
              <a:solidFill>
                <a:srgbClr val="FFFFFF"/>
              </a:solidFill>
              <a:latin typeface="+mj-lt"/>
              <a:ea typeface="+mj-ea"/>
              <a:cs typeface="+mj-cs"/>
            </a:endParaRPr>
          </a:p>
          <a:p>
            <a:endParaRPr lang="en-US" dirty="0"/>
          </a:p>
        </p:txBody>
      </p:sp>
    </p:spTree>
    <p:extLst>
      <p:ext uri="{BB962C8B-B14F-4D97-AF65-F5344CB8AC3E}">
        <p14:creationId xmlns:p14="http://schemas.microsoft.com/office/powerpoint/2010/main" val="3641968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6DF208-11D6-ED36-3673-A852AC900262}"/>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XGBoost</a:t>
            </a:r>
          </a:p>
        </p:txBody>
      </p:sp>
      <p:pic>
        <p:nvPicPr>
          <p:cNvPr id="3" name="Picture 2">
            <a:extLst>
              <a:ext uri="{FF2B5EF4-FFF2-40B4-BE49-F238E27FC236}">
                <a16:creationId xmlns:a16="http://schemas.microsoft.com/office/drawing/2014/main" id="{4AF68E32-255A-B75B-399C-55EA7128A31E}"/>
              </a:ext>
            </a:extLst>
          </p:cNvPr>
          <p:cNvPicPr>
            <a:picLocks noChangeAspect="1"/>
          </p:cNvPicPr>
          <p:nvPr/>
        </p:nvPicPr>
        <p:blipFill>
          <a:blip r:embed="rId2"/>
          <a:stretch>
            <a:fillRect/>
          </a:stretch>
        </p:blipFill>
        <p:spPr>
          <a:xfrm>
            <a:off x="4098491" y="1966293"/>
            <a:ext cx="3995017" cy="4452160"/>
          </a:xfrm>
          <a:prstGeom prst="rect">
            <a:avLst/>
          </a:prstGeom>
        </p:spPr>
      </p:pic>
    </p:spTree>
    <p:extLst>
      <p:ext uri="{BB962C8B-B14F-4D97-AF65-F5344CB8AC3E}">
        <p14:creationId xmlns:p14="http://schemas.microsoft.com/office/powerpoint/2010/main" val="336291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8993497-DB3F-06A6-3C90-3C0681E818A3}"/>
              </a:ext>
            </a:extLst>
          </p:cNvPr>
          <p:cNvPicPr>
            <a:picLocks noChangeAspect="1"/>
          </p:cNvPicPr>
          <p:nvPr/>
        </p:nvPicPr>
        <p:blipFill>
          <a:blip r:embed="rId2"/>
          <a:stretch>
            <a:fillRect/>
          </a:stretch>
        </p:blipFill>
        <p:spPr>
          <a:xfrm>
            <a:off x="457200" y="933831"/>
            <a:ext cx="11277600" cy="4990338"/>
          </a:xfrm>
          <a:prstGeom prst="rect">
            <a:avLst/>
          </a:prstGeom>
        </p:spPr>
      </p:pic>
    </p:spTree>
    <p:extLst>
      <p:ext uri="{BB962C8B-B14F-4D97-AF65-F5344CB8AC3E}">
        <p14:creationId xmlns:p14="http://schemas.microsoft.com/office/powerpoint/2010/main" val="73601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92E2678B-DB60-C1F2-9D7B-A831B3988AB7}"/>
              </a:ext>
            </a:extLst>
          </p:cNvPr>
          <p:cNvPicPr>
            <a:picLocks noChangeAspect="1"/>
          </p:cNvPicPr>
          <p:nvPr/>
        </p:nvPicPr>
        <p:blipFill>
          <a:blip r:embed="rId2"/>
          <a:stretch>
            <a:fillRect/>
          </a:stretch>
        </p:blipFill>
        <p:spPr>
          <a:xfrm>
            <a:off x="631359" y="976343"/>
            <a:ext cx="7745171" cy="1820115"/>
          </a:xfrm>
          <a:prstGeom prst="rect">
            <a:avLst/>
          </a:prstGeom>
        </p:spPr>
      </p:pic>
      <p:grpSp>
        <p:nvGrpSpPr>
          <p:cNvPr id="38" name="Group 3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9" name="Straight Connector 3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18F753E-7DCF-F165-A63B-9F19BDE809B8}"/>
              </a:ext>
            </a:extLst>
          </p:cNvPr>
          <p:cNvSpPr txBox="1"/>
          <p:nvPr/>
        </p:nvSpPr>
        <p:spPr>
          <a:xfrm>
            <a:off x="3610544" y="3717459"/>
            <a:ext cx="7863872" cy="2430284"/>
          </a:xfrm>
          <a:prstGeom prst="rect">
            <a:avLst/>
          </a:prstGeom>
          <a:noFill/>
        </p:spPr>
        <p:txBody>
          <a:bodyPr vert="horz" lIns="91440" tIns="45720" rIns="91440" bIns="45720" rtlCol="0" anchor="t">
            <a:normAutofit fontScale="92500" lnSpcReduction="20000"/>
          </a:bodyPr>
          <a:lstStyle/>
          <a:p>
            <a:pPr indent="-228600">
              <a:lnSpc>
                <a:spcPct val="90000"/>
              </a:lnSpc>
              <a:spcAft>
                <a:spcPts val="600"/>
              </a:spcAft>
              <a:buFont typeface="Arial" panose="020B0604020202020204" pitchFamily="34" charset="0"/>
              <a:buChar char="•"/>
            </a:pPr>
            <a:r>
              <a:rPr lang="en-US" sz="2800" dirty="0">
                <a:solidFill>
                  <a:schemeClr val="bg1"/>
                </a:solidFill>
              </a:rPr>
              <a:t>Recommendations:</a:t>
            </a:r>
          </a:p>
          <a:p>
            <a:pPr indent="-228600">
              <a:lnSpc>
                <a:spcPct val="90000"/>
              </a:lnSpc>
              <a:spcAft>
                <a:spcPts val="600"/>
              </a:spcAft>
              <a:buFont typeface="Arial" panose="020B0604020202020204" pitchFamily="34" charset="0"/>
              <a:buChar char="•"/>
            </a:pPr>
            <a:endParaRPr lang="en-US" sz="1100" dirty="0">
              <a:solidFill>
                <a:schemeClr val="bg1"/>
              </a:solidFill>
            </a:endParaRPr>
          </a:p>
          <a:p>
            <a:pPr indent="-228600" algn="just">
              <a:lnSpc>
                <a:spcPct val="90000"/>
              </a:lnSpc>
              <a:spcAft>
                <a:spcPts val="600"/>
              </a:spcAft>
              <a:buFont typeface="Arial" panose="020B0604020202020204" pitchFamily="34" charset="0"/>
              <a:buChar char="•"/>
            </a:pPr>
            <a:r>
              <a:rPr lang="en-US" b="0" i="0" dirty="0">
                <a:solidFill>
                  <a:schemeClr val="bg1"/>
                </a:solidFill>
                <a:effectLst/>
              </a:rPr>
              <a:t>As shown by the results, it can be said that those included features contribute a great deal to model accuracy. </a:t>
            </a:r>
          </a:p>
          <a:p>
            <a:pPr indent="-228600" algn="just">
              <a:lnSpc>
                <a:spcPct val="90000"/>
              </a:lnSpc>
              <a:spcAft>
                <a:spcPts val="600"/>
              </a:spcAft>
              <a:buFont typeface="Arial" panose="020B0604020202020204" pitchFamily="34" charset="0"/>
              <a:buChar char="•"/>
            </a:pPr>
            <a:r>
              <a:rPr lang="en-US" b="0" i="0" dirty="0">
                <a:solidFill>
                  <a:schemeClr val="bg1"/>
                </a:solidFill>
                <a:effectLst/>
              </a:rPr>
              <a:t>We can recommend that if a person has age in between 27 &amp; 52, is married, has primary/secondary education, under the job group 1, has housing loan, has no personal loan, maintains </a:t>
            </a:r>
            <a:r>
              <a:rPr lang="en-US" b="0" i="0" dirty="0" err="1">
                <a:solidFill>
                  <a:schemeClr val="bg1"/>
                </a:solidFill>
                <a:effectLst/>
              </a:rPr>
              <a:t>atleast</a:t>
            </a:r>
            <a:r>
              <a:rPr lang="en-US" b="0" i="0" dirty="0">
                <a:solidFill>
                  <a:schemeClr val="bg1"/>
                </a:solidFill>
                <a:effectLst/>
              </a:rPr>
              <a:t> 1000 balance in their account is more likely to subscribe to the fixed deposits. </a:t>
            </a:r>
          </a:p>
          <a:p>
            <a:pPr indent="-228600" algn="just">
              <a:lnSpc>
                <a:spcPct val="90000"/>
              </a:lnSpc>
              <a:spcAft>
                <a:spcPts val="600"/>
              </a:spcAft>
              <a:buFont typeface="Arial" panose="020B0604020202020204" pitchFamily="34" charset="0"/>
              <a:buChar char="•"/>
            </a:pPr>
            <a:r>
              <a:rPr lang="en-US" b="0" i="0" dirty="0">
                <a:solidFill>
                  <a:schemeClr val="bg1"/>
                </a:solidFill>
                <a:effectLst/>
              </a:rPr>
              <a:t>In order to obtain more subscriptions, the Bank should reach out to customers who have such features.</a:t>
            </a:r>
          </a:p>
          <a:p>
            <a:pPr indent="-228600">
              <a:lnSpc>
                <a:spcPct val="90000"/>
              </a:lnSpc>
              <a:spcAft>
                <a:spcPts val="600"/>
              </a:spcAft>
              <a:buFont typeface="Arial" panose="020B0604020202020204" pitchFamily="34" charset="0"/>
              <a:buChar char="•"/>
            </a:pPr>
            <a:endParaRPr lang="en-US" sz="1100" dirty="0">
              <a:solidFill>
                <a:schemeClr val="bg1"/>
              </a:solidFill>
            </a:endParaRPr>
          </a:p>
        </p:txBody>
      </p:sp>
    </p:spTree>
    <p:extLst>
      <p:ext uri="{BB962C8B-B14F-4D97-AF65-F5344CB8AC3E}">
        <p14:creationId xmlns:p14="http://schemas.microsoft.com/office/powerpoint/2010/main" val="354712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6" name="TextBox 3">
            <a:extLst>
              <a:ext uri="{FF2B5EF4-FFF2-40B4-BE49-F238E27FC236}">
                <a16:creationId xmlns:a16="http://schemas.microsoft.com/office/drawing/2014/main" id="{8875D0EB-DECA-D0FF-996A-8E72BA503646}"/>
              </a:ext>
            </a:extLst>
          </p:cNvPr>
          <p:cNvGraphicFramePr/>
          <p:nvPr>
            <p:extLst>
              <p:ext uri="{D42A27DB-BD31-4B8C-83A1-F6EECF244321}">
                <p14:modId xmlns:p14="http://schemas.microsoft.com/office/powerpoint/2010/main" val="381893524"/>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0862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2455043-5CFD-4790-A30C-152D3B694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790CBA0-32A4-48C6-8140-9148B3A0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4A940285-486F-4391-834C-6AEA6BBA35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2" name="Oval 51">
              <a:extLst>
                <a:ext uri="{FF2B5EF4-FFF2-40B4-BE49-F238E27FC236}">
                  <a16:creationId xmlns:a16="http://schemas.microsoft.com/office/drawing/2014/main" id="{74B9FF2E-00C4-47D5-8A73-16D63BAE0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CA72D7A-4FAA-4E11-AEDF-6B1F529022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C8EC923-BC09-48E2-9C97-9AB22850D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15D5FAC-3D93-4CFC-A4EC-B3687658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0F81D9B7-BCCD-4B12-B975-0F885E4D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4CF688-5435-4B57-B48B-AF1628D95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08648C95-1EC5-40D8-8D96-3DC3D112A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010134DF-195E-4609-BE91-D38A8334E4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0757759-EC34-4221-B044-E44E140C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D397B4-F579-4427-8501-9D3412F87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669F62-C345-4D12-9436-F3E2B3AE6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9D0B0E-94E0-4A18-A5D4-F8999345F0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EDDCEC2A-9E4E-2821-699C-EE1EA46608F9}"/>
              </a:ext>
            </a:extLst>
          </p:cNvPr>
          <p:cNvSpPr txBox="1"/>
          <p:nvPr/>
        </p:nvSpPr>
        <p:spPr>
          <a:xfrm>
            <a:off x="5139096" y="630936"/>
            <a:ext cx="6341652" cy="2760825"/>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800" kern="1200" dirty="0">
                <a:solidFill>
                  <a:schemeClr val="bg1"/>
                </a:solidFill>
                <a:latin typeface="+mj-lt"/>
                <a:ea typeface="+mj-ea"/>
                <a:cs typeface="+mj-cs"/>
              </a:rPr>
              <a:t>Thank You</a:t>
            </a:r>
          </a:p>
        </p:txBody>
      </p:sp>
      <p:sp>
        <p:nvSpPr>
          <p:cNvPr id="60" name="Rectangle 59">
            <a:extLst>
              <a:ext uri="{FF2B5EF4-FFF2-40B4-BE49-F238E27FC236}">
                <a16:creationId xmlns:a16="http://schemas.microsoft.com/office/drawing/2014/main" id="{909F982E-B4F0-4CF1-9698-0CA793629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5A6FD1C-ABC0-436A-9073-E0EED7D89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6FE42E75-3FFE-428A-BBD2-CC87097B5D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8E869C-899B-4BCE-8E7E-07CF2384D9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BF071B4-ED93-480C-8E69-73432F0CE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A65703-32A1-4699-BC19-1CA9884BD2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2" name="Graphic 61" descr="Handshake">
            <a:extLst>
              <a:ext uri="{FF2B5EF4-FFF2-40B4-BE49-F238E27FC236}">
                <a16:creationId xmlns:a16="http://schemas.microsoft.com/office/drawing/2014/main" id="{A9B224DD-9B1E-6A4A-1998-8483A7EE0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699" y="1349462"/>
            <a:ext cx="4134103" cy="4134103"/>
          </a:xfrm>
          <a:prstGeom prst="rect">
            <a:avLst/>
          </a:prstGeom>
        </p:spPr>
      </p:pic>
      <p:grpSp>
        <p:nvGrpSpPr>
          <p:cNvPr id="63" name="Group 62">
            <a:extLst>
              <a:ext uri="{FF2B5EF4-FFF2-40B4-BE49-F238E27FC236}">
                <a16:creationId xmlns:a16="http://schemas.microsoft.com/office/drawing/2014/main" id="{38AF1DD3-8D1D-4757-B035-70019593D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47041" y="808145"/>
            <a:ext cx="304800" cy="429768"/>
            <a:chOff x="215328" y="-46937"/>
            <a:chExt cx="304800" cy="2773841"/>
          </a:xfrm>
        </p:grpSpPr>
        <p:cxnSp>
          <p:nvCxnSpPr>
            <p:cNvPr id="38" name="Straight Connector 37">
              <a:extLst>
                <a:ext uri="{FF2B5EF4-FFF2-40B4-BE49-F238E27FC236}">
                  <a16:creationId xmlns:a16="http://schemas.microsoft.com/office/drawing/2014/main" id="{28184D1F-A6B0-4989-8187-7DA9B69FD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4AAB83-8364-4EEC-B775-EB5BF22973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8334B8F-87AB-40F9-B22B-309F79C29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07BCE7-4481-4881-ACD6-7B9E0A53B3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425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2"/>
                                        </p:tgtEl>
                                        <p:attrNameLst>
                                          <p:attrName>style.visibility</p:attrName>
                                        </p:attrNameLst>
                                      </p:cBhvr>
                                      <p:to>
                                        <p:strVal val="visible"/>
                                      </p:to>
                                    </p:set>
                                    <p:animEffect transition="in" filter="fade">
                                      <p:cBhvr>
                                        <p:cTn id="7" dur="7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lculator, pen, compass, money and a paper with graphs printed on it">
            <a:extLst>
              <a:ext uri="{FF2B5EF4-FFF2-40B4-BE49-F238E27FC236}">
                <a16:creationId xmlns:a16="http://schemas.microsoft.com/office/drawing/2014/main" id="{79EBD6BB-A327-37F6-EF70-E6DDA474D884}"/>
              </a:ext>
            </a:extLst>
          </p:cNvPr>
          <p:cNvPicPr>
            <a:picLocks noChangeAspect="1"/>
          </p:cNvPicPr>
          <p:nvPr/>
        </p:nvPicPr>
        <p:blipFill rotWithShape="1">
          <a:blip r:embed="rId2"/>
          <a:srcRect l="6772" r="23987" b="9091"/>
          <a:stretch/>
        </p:blipFill>
        <p:spPr>
          <a:xfrm>
            <a:off x="3522468" y="10"/>
            <a:ext cx="8669532" cy="6857990"/>
          </a:xfrm>
          <a:prstGeom prst="rect">
            <a:avLst/>
          </a:prstGeom>
        </p:spPr>
      </p:pic>
      <p:sp>
        <p:nvSpPr>
          <p:cNvPr id="19" name="Rectangle 1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7DCAF99-F340-F11B-AD61-CB30EAB686A9}"/>
              </a:ext>
            </a:extLst>
          </p:cNvPr>
          <p:cNvSpPr txBox="1"/>
          <p:nvPr/>
        </p:nvSpPr>
        <p:spPr>
          <a:xfrm>
            <a:off x="134335" y="2092903"/>
            <a:ext cx="4904195" cy="3207258"/>
          </a:xfrm>
          <a:prstGeom prst="rect">
            <a:avLst/>
          </a:prstGeom>
        </p:spPr>
        <p:txBody>
          <a:bodyPr vert="horz" lIns="91440" tIns="45720" rIns="91440" bIns="45720" rtlCol="0" anchor="t">
            <a:normAutofit fontScale="85000" lnSpcReduction="10000"/>
          </a:bodyPr>
          <a:lstStyle/>
          <a:p>
            <a:pPr indent="-228600">
              <a:lnSpc>
                <a:spcPct val="90000"/>
              </a:lnSpc>
              <a:spcAft>
                <a:spcPts val="600"/>
              </a:spcAft>
              <a:buFont typeface="Arial" panose="020B0604020202020204" pitchFamily="34" charset="0"/>
              <a:buChar char="•"/>
            </a:pPr>
            <a:r>
              <a:rPr lang="en-US" sz="2800" b="1" dirty="0">
                <a:solidFill>
                  <a:schemeClr val="bg1"/>
                </a:solidFill>
              </a:rPr>
              <a:t>Business Problem:</a:t>
            </a:r>
          </a:p>
          <a:p>
            <a:pPr indent="-228600">
              <a:lnSpc>
                <a:spcPct val="90000"/>
              </a:lnSpc>
              <a:spcAft>
                <a:spcPts val="600"/>
              </a:spcAft>
              <a:buFont typeface="Arial" panose="020B0604020202020204" pitchFamily="34" charset="0"/>
              <a:buChar char="•"/>
            </a:pPr>
            <a:endParaRPr lang="en-US" sz="1300" dirty="0">
              <a:solidFill>
                <a:schemeClr val="bg1"/>
              </a:solidFill>
            </a:endParaRPr>
          </a:p>
          <a:p>
            <a:pPr marL="114300" algn="just">
              <a:lnSpc>
                <a:spcPct val="90000"/>
              </a:lnSpc>
              <a:spcAft>
                <a:spcPts val="600"/>
              </a:spcAft>
            </a:pPr>
            <a:r>
              <a:rPr lang="en-US" sz="2000" b="0" i="0" dirty="0">
                <a:solidFill>
                  <a:schemeClr val="bg1"/>
                </a:solidFill>
                <a:effectLst/>
              </a:rPr>
              <a:t>The primary business problem is to increase the number of term deposit subscriptions for a bank. The goal of this analysis is to predict whether a client will subscribe to a term deposit ("yes" or "no"). To achieve this goal, we will use a variety of input variables that encompass information about the bank clients, their interactions, and other attributes related to the marketing campaigns. By developing predictive models based on this dataset, we aim to enhance the effectiveness of the marketing campaigns and increase the number of term deposit subscriptions. </a:t>
            </a:r>
            <a:endParaRPr lang="en-US" sz="2000" dirty="0">
              <a:solidFill>
                <a:schemeClr val="bg1"/>
              </a:solidFill>
            </a:endParaRPr>
          </a:p>
        </p:txBody>
      </p:sp>
    </p:spTree>
    <p:extLst>
      <p:ext uri="{BB962C8B-B14F-4D97-AF65-F5344CB8AC3E}">
        <p14:creationId xmlns:p14="http://schemas.microsoft.com/office/powerpoint/2010/main" val="198547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esk with productivity items">
            <a:extLst>
              <a:ext uri="{FF2B5EF4-FFF2-40B4-BE49-F238E27FC236}">
                <a16:creationId xmlns:a16="http://schemas.microsoft.com/office/drawing/2014/main" id="{419CBE5E-0DCC-D730-CFF3-C02F4AA369A0}"/>
              </a:ext>
            </a:extLst>
          </p:cNvPr>
          <p:cNvPicPr>
            <a:picLocks noChangeAspect="1"/>
          </p:cNvPicPr>
          <p:nvPr/>
        </p:nvPicPr>
        <p:blipFill rotWithShape="1">
          <a:blip r:embed="rId2"/>
          <a:srcRect l="27992" r="12742" b="-1"/>
          <a:stretch/>
        </p:blipFill>
        <p:spPr>
          <a:xfrm>
            <a:off x="6103027" y="10"/>
            <a:ext cx="6088971"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7A7A586-ADC0-248D-1186-197C203AE566}"/>
              </a:ext>
            </a:extLst>
          </p:cNvPr>
          <p:cNvSpPr txBox="1"/>
          <p:nvPr/>
        </p:nvSpPr>
        <p:spPr>
          <a:xfrm>
            <a:off x="323262" y="1007708"/>
            <a:ext cx="5256443" cy="50274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3200" dirty="0"/>
              <a:t>Motivation</a:t>
            </a:r>
          </a:p>
          <a:p>
            <a:pPr>
              <a:lnSpc>
                <a:spcPct val="90000"/>
              </a:lnSpc>
              <a:spcAft>
                <a:spcPts val="600"/>
              </a:spcAft>
            </a:pPr>
            <a:endParaRPr lang="en-US" sz="3200" dirty="0"/>
          </a:p>
          <a:p>
            <a:pPr algn="just">
              <a:lnSpc>
                <a:spcPct val="90000"/>
              </a:lnSpc>
              <a:spcAft>
                <a:spcPts val="600"/>
              </a:spcAft>
            </a:pPr>
            <a:r>
              <a:rPr lang="en-US" sz="1600" b="0" i="0" dirty="0">
                <a:effectLst/>
              </a:rPr>
              <a:t>The motivation behind this analysis and predictive modeling project is to improve the effectiveness of the bank's marketing campaigns. Here are the key motivations for this initiative:</a:t>
            </a:r>
          </a:p>
          <a:p>
            <a:pPr indent="-228600" algn="just">
              <a:lnSpc>
                <a:spcPct val="90000"/>
              </a:lnSpc>
              <a:spcAft>
                <a:spcPts val="600"/>
              </a:spcAft>
              <a:buFont typeface="Arial" panose="020B0604020202020204" pitchFamily="34" charset="0"/>
              <a:buChar char="•"/>
            </a:pPr>
            <a:r>
              <a:rPr lang="en-US" sz="1600" b="1" i="0" dirty="0">
                <a:effectLst/>
              </a:rPr>
              <a:t>Revenue Generation</a:t>
            </a:r>
          </a:p>
          <a:p>
            <a:pPr indent="-228600" algn="just">
              <a:lnSpc>
                <a:spcPct val="90000"/>
              </a:lnSpc>
              <a:spcAft>
                <a:spcPts val="600"/>
              </a:spcAft>
              <a:buFont typeface="Arial" panose="020B0604020202020204" pitchFamily="34" charset="0"/>
              <a:buChar char="•"/>
            </a:pPr>
            <a:r>
              <a:rPr lang="en-US" sz="1600" b="1" i="0" dirty="0">
                <a:effectLst/>
              </a:rPr>
              <a:t>Customer Engagement</a:t>
            </a:r>
          </a:p>
          <a:p>
            <a:pPr indent="-228600" algn="just">
              <a:lnSpc>
                <a:spcPct val="90000"/>
              </a:lnSpc>
              <a:spcAft>
                <a:spcPts val="600"/>
              </a:spcAft>
              <a:buFont typeface="Arial" panose="020B0604020202020204" pitchFamily="34" charset="0"/>
              <a:buChar char="•"/>
            </a:pPr>
            <a:r>
              <a:rPr lang="en-US" sz="1600" b="1" i="0" dirty="0">
                <a:effectLst/>
              </a:rPr>
              <a:t>Cost Reduction</a:t>
            </a:r>
          </a:p>
          <a:p>
            <a:pPr indent="-228600" algn="just">
              <a:lnSpc>
                <a:spcPct val="90000"/>
              </a:lnSpc>
              <a:spcAft>
                <a:spcPts val="600"/>
              </a:spcAft>
              <a:buFont typeface="Arial" panose="020B0604020202020204" pitchFamily="34" charset="0"/>
              <a:buChar char="•"/>
            </a:pPr>
            <a:r>
              <a:rPr lang="en-US" sz="1600" b="1" i="0" dirty="0">
                <a:effectLst/>
              </a:rPr>
              <a:t>Competitive Advantage</a:t>
            </a:r>
          </a:p>
          <a:p>
            <a:pPr indent="-228600" algn="just">
              <a:lnSpc>
                <a:spcPct val="90000"/>
              </a:lnSpc>
              <a:spcAft>
                <a:spcPts val="600"/>
              </a:spcAft>
              <a:buFont typeface="Arial" panose="020B0604020202020204" pitchFamily="34" charset="0"/>
              <a:buChar char="•"/>
            </a:pPr>
            <a:r>
              <a:rPr lang="en-US" sz="1600" b="1" i="0" dirty="0">
                <a:effectLst/>
              </a:rPr>
              <a:t>Risk Management</a:t>
            </a:r>
          </a:p>
          <a:p>
            <a:pPr algn="just">
              <a:lnSpc>
                <a:spcPct val="90000"/>
              </a:lnSpc>
              <a:spcAft>
                <a:spcPts val="600"/>
              </a:spcAft>
            </a:pPr>
            <a:r>
              <a:rPr lang="en-US" sz="1600" b="0" i="0" dirty="0">
                <a:effectLst/>
              </a:rPr>
              <a:t>To address these motivations, the bank intends to build predictive models using the provided dataset. </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20309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34B3AC4-063E-CFC6-F20C-2D2142818182}"/>
              </a:ext>
            </a:extLst>
          </p:cNvPr>
          <p:cNvSpPr>
            <a:spLocks noGrp="1"/>
          </p:cNvSpPr>
          <p:nvPr>
            <p:ph type="title"/>
          </p:nvPr>
        </p:nvSpPr>
        <p:spPr>
          <a:xfrm>
            <a:off x="630936" y="630936"/>
            <a:ext cx="5563079" cy="2632080"/>
          </a:xfrm>
          <a:noFill/>
        </p:spPr>
        <p:txBody>
          <a:bodyPr anchor="t">
            <a:normAutofit/>
          </a:bodyPr>
          <a:lstStyle/>
          <a:p>
            <a:r>
              <a:rPr lang="en-US" sz="4800">
                <a:solidFill>
                  <a:schemeClr val="bg1"/>
                </a:solidFill>
              </a:rPr>
              <a:t>Prior Knowledge</a:t>
            </a:r>
          </a:p>
        </p:txBody>
      </p:sp>
      <p:sp>
        <p:nvSpPr>
          <p:cNvPr id="22" name="Rectangle 21">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DED2BC9D-54F2-31A7-759F-44AF36AF5CA1}"/>
              </a:ext>
            </a:extLst>
          </p:cNvPr>
          <p:cNvSpPr>
            <a:spLocks noGrp="1"/>
          </p:cNvSpPr>
          <p:nvPr>
            <p:ph idx="1"/>
          </p:nvPr>
        </p:nvSpPr>
        <p:spPr>
          <a:xfrm>
            <a:off x="554899" y="2130416"/>
            <a:ext cx="6438747" cy="3658027"/>
          </a:xfrm>
          <a:noFill/>
        </p:spPr>
        <p:txBody>
          <a:bodyPr anchor="t">
            <a:normAutofit/>
          </a:bodyPr>
          <a:lstStyle/>
          <a:p>
            <a:pPr marL="0" indent="0" algn="just">
              <a:buNone/>
            </a:pPr>
            <a:r>
              <a:rPr lang="en-US" sz="1600" b="0" i="0" dirty="0">
                <a:solidFill>
                  <a:schemeClr val="bg1"/>
                </a:solidFill>
                <a:effectLst/>
                <a:latin typeface="Söhne"/>
              </a:rPr>
              <a:t>To understand what others have done in the past with respect to solving the problem of increasing term deposit subscriptions in a banking context, we conducted a comprehensive review of existing literature, industry case studies, and publicly available data. </a:t>
            </a:r>
          </a:p>
          <a:p>
            <a:pPr marL="0" indent="0" algn="just">
              <a:buNone/>
            </a:pPr>
            <a:r>
              <a:rPr lang="en-US" sz="1600" dirty="0">
                <a:solidFill>
                  <a:schemeClr val="bg1"/>
                </a:solidFill>
                <a:latin typeface="Söhne"/>
              </a:rPr>
              <a:t>Examined research </a:t>
            </a:r>
            <a:r>
              <a:rPr lang="en-US" sz="1600" b="0" i="0" dirty="0">
                <a:solidFill>
                  <a:schemeClr val="bg1"/>
                </a:solidFill>
                <a:effectLst/>
                <a:latin typeface="Söhne"/>
              </a:rPr>
              <a:t>papers, reports, and articles related to banking and marketing analytics. Some of the research papers include:</a:t>
            </a:r>
          </a:p>
          <a:p>
            <a:pPr algn="just">
              <a:buFont typeface="+mj-lt"/>
              <a:buAutoNum type="arabicPeriod"/>
            </a:pPr>
            <a:r>
              <a:rPr lang="en-US" sz="1600" b="0" i="0" dirty="0">
                <a:solidFill>
                  <a:schemeClr val="bg1"/>
                </a:solidFill>
                <a:effectLst/>
                <a:latin typeface="Söhne"/>
              </a:rPr>
              <a:t>"Bank marketing analytics"</a:t>
            </a:r>
          </a:p>
          <a:p>
            <a:pPr algn="just">
              <a:buFont typeface="+mj-lt"/>
              <a:buAutoNum type="arabicPeriod"/>
            </a:pPr>
            <a:r>
              <a:rPr lang="en-US" sz="1600" b="0" i="0" dirty="0">
                <a:solidFill>
                  <a:schemeClr val="bg1"/>
                </a:solidFill>
                <a:effectLst/>
                <a:latin typeface="Söhne"/>
              </a:rPr>
              <a:t>"Customer segmentation in banking"</a:t>
            </a:r>
          </a:p>
          <a:p>
            <a:pPr algn="just">
              <a:buFont typeface="+mj-lt"/>
              <a:buAutoNum type="arabicPeriod"/>
            </a:pPr>
            <a:r>
              <a:rPr lang="en-US" sz="1600" b="0" i="0" dirty="0">
                <a:solidFill>
                  <a:schemeClr val="bg1"/>
                </a:solidFill>
                <a:effectLst/>
                <a:latin typeface="Söhne"/>
              </a:rPr>
              <a:t>"Predictive modeling for term deposit subscriptions"</a:t>
            </a:r>
          </a:p>
          <a:p>
            <a:pPr marL="0" indent="0">
              <a:buNone/>
            </a:pPr>
            <a:endParaRPr lang="en-US" sz="1300" b="0" i="0" dirty="0">
              <a:solidFill>
                <a:schemeClr val="bg1"/>
              </a:solidFill>
              <a:effectLst/>
              <a:latin typeface="Söhne"/>
            </a:endParaRPr>
          </a:p>
          <a:p>
            <a:pPr marL="0" indent="0">
              <a:buNone/>
            </a:pPr>
            <a:r>
              <a:rPr lang="en-US" sz="1300" b="0" i="0" dirty="0">
                <a:solidFill>
                  <a:schemeClr val="bg1"/>
                </a:solidFill>
                <a:effectLst/>
                <a:latin typeface="Söhne"/>
              </a:rPr>
              <a:t> </a:t>
            </a:r>
            <a:endParaRPr lang="en-US" sz="1300" dirty="0">
              <a:solidFill>
                <a:schemeClr val="bg1"/>
              </a:solidFill>
            </a:endParaRPr>
          </a:p>
        </p:txBody>
      </p:sp>
      <p:pic>
        <p:nvPicPr>
          <p:cNvPr id="7" name="Graphic 6" descr="Credit card">
            <a:extLst>
              <a:ext uri="{FF2B5EF4-FFF2-40B4-BE49-F238E27FC236}">
                <a16:creationId xmlns:a16="http://schemas.microsoft.com/office/drawing/2014/main" id="{90423122-186E-E086-2B84-B9180B4FAF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055" y="1377348"/>
            <a:ext cx="4134103" cy="4134103"/>
          </a:xfrm>
          <a:prstGeom prst="rect">
            <a:avLst/>
          </a:prstGeom>
        </p:spPr>
      </p:pic>
      <p:grpSp>
        <p:nvGrpSpPr>
          <p:cNvPr id="38" name="Group 37">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754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2DB4BAA7-D60E-3CF0-EC87-55B8E083DAF3}"/>
              </a:ext>
            </a:extLst>
          </p:cNvPr>
          <p:cNvGraphicFramePr/>
          <p:nvPr>
            <p:extLst>
              <p:ext uri="{D42A27DB-BD31-4B8C-83A1-F6EECF244321}">
                <p14:modId xmlns:p14="http://schemas.microsoft.com/office/powerpoint/2010/main" val="17695227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009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F79DC6-BE02-9DA3-30E1-FAF7ED4A9BEF}"/>
              </a:ext>
            </a:extLst>
          </p:cNvPr>
          <p:cNvPicPr>
            <a:picLocks noChangeAspect="1"/>
          </p:cNvPicPr>
          <p:nvPr/>
        </p:nvPicPr>
        <p:blipFill rotWithShape="1">
          <a:blip r:embed="rId2"/>
          <a:srcRect l="14021" r="35980"/>
          <a:stretch/>
        </p:blipFill>
        <p:spPr>
          <a:xfrm>
            <a:off x="20" y="10"/>
            <a:ext cx="6095980" cy="6857990"/>
          </a:xfrm>
          <a:prstGeom prst="rect">
            <a:avLst/>
          </a:prstGeom>
        </p:spPr>
      </p:pic>
      <p:grpSp>
        <p:nvGrpSpPr>
          <p:cNvPr id="8" name="Group 7">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9" name="Rectangle 8">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67C4AC90-208B-C181-B083-837E9BFF11F9}"/>
              </a:ext>
            </a:extLst>
          </p:cNvPr>
          <p:cNvSpPr txBox="1"/>
          <p:nvPr/>
        </p:nvSpPr>
        <p:spPr>
          <a:xfrm>
            <a:off x="5554914" y="1628405"/>
            <a:ext cx="6095980" cy="4156573"/>
          </a:xfrm>
          <a:prstGeom prst="rect">
            <a:avLst/>
          </a:prstGeom>
        </p:spPr>
        <p:txBody>
          <a:bodyPr vert="horz" lIns="91440" tIns="45720" rIns="91440" bIns="45720" rtlCol="0" anchor="t">
            <a:normAutofit/>
          </a:bodyPr>
          <a:lstStyle/>
          <a:p>
            <a:pPr marL="96861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2800" dirty="0"/>
              <a:t>Business Questions</a:t>
            </a:r>
          </a:p>
          <a:p>
            <a:pPr marL="968611" lvl="1" indent="-228600">
              <a:lnSpc>
                <a:spcPct val="90000"/>
              </a:lnSpc>
              <a:spcBef>
                <a:spcPts val="1000"/>
              </a:spcBef>
              <a:buClr>
                <a:schemeClr val="bg2">
                  <a:lumMod val="40000"/>
                  <a:lumOff val="60000"/>
                </a:schemeClr>
              </a:buClr>
              <a:buSzPct val="80000"/>
              <a:buFont typeface="Arial" panose="020B0604020202020204" pitchFamily="34" charset="0"/>
              <a:buChar char="•"/>
            </a:pPr>
            <a:endParaRPr lang="en-US" sz="1400" dirty="0"/>
          </a:p>
          <a:p>
            <a:pPr marL="1025761" lvl="1" indent="-285750" algn="just">
              <a:lnSpc>
                <a:spcPct val="90000"/>
              </a:lnSpc>
              <a:spcBef>
                <a:spcPts val="1000"/>
              </a:spcBef>
              <a:buClr>
                <a:schemeClr val="bg2">
                  <a:lumMod val="40000"/>
                  <a:lumOff val="60000"/>
                </a:schemeClr>
              </a:buClr>
              <a:buSzPct val="80000"/>
              <a:buFont typeface="Arial" panose="020B0604020202020204" pitchFamily="34" charset="0"/>
              <a:buChar char="•"/>
            </a:pPr>
            <a:r>
              <a:rPr lang="en-US" sz="1400" dirty="0"/>
              <a:t>1. How do the outcomes of previous marketing campaigns (</a:t>
            </a:r>
            <a:r>
              <a:rPr lang="en-US" sz="1400" dirty="0" err="1"/>
              <a:t>poutcome</a:t>
            </a:r>
            <a:r>
              <a:rPr lang="en-US" sz="1400" dirty="0"/>
              <a:t>) influence the success of the current campaign?</a:t>
            </a:r>
          </a:p>
          <a:p>
            <a:pPr marL="1025761" lvl="1" indent="-285750" algn="just">
              <a:lnSpc>
                <a:spcPct val="90000"/>
              </a:lnSpc>
              <a:spcBef>
                <a:spcPts val="1000"/>
              </a:spcBef>
              <a:buClr>
                <a:schemeClr val="bg2">
                  <a:lumMod val="40000"/>
                  <a:lumOff val="60000"/>
                </a:schemeClr>
              </a:buClr>
              <a:buSzPct val="80000"/>
              <a:buFont typeface="Arial" panose="020B0604020202020204" pitchFamily="34" charset="0"/>
              <a:buChar char="•"/>
            </a:pPr>
            <a:r>
              <a:rPr lang="en-US" sz="1400" dirty="0"/>
              <a:t>2. Do customers with different average yearly balances (balance) respond differently to marketing campaigns, and can we tailor strategies for each group?</a:t>
            </a:r>
          </a:p>
          <a:p>
            <a:pPr marL="1025761" lvl="1" indent="-285750" algn="just">
              <a:lnSpc>
                <a:spcPct val="90000"/>
              </a:lnSpc>
              <a:spcBef>
                <a:spcPts val="1000"/>
              </a:spcBef>
              <a:buClr>
                <a:schemeClr val="bg2">
                  <a:lumMod val="40000"/>
                  <a:lumOff val="60000"/>
                </a:schemeClr>
              </a:buClr>
              <a:buSzPct val="80000"/>
              <a:buFont typeface="Arial" panose="020B0604020202020204" pitchFamily="34" charset="0"/>
              <a:buChar char="•"/>
            </a:pPr>
            <a:r>
              <a:rPr lang="en-US" sz="1400" dirty="0"/>
              <a:t>3. How does the presence of credit defaults, housing loans, or personal loans impact customer responsiveness and campaign success?</a:t>
            </a:r>
          </a:p>
          <a:p>
            <a:pPr indent="-228600">
              <a:lnSpc>
                <a:spcPct val="9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405735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rry blue and green background&#10;&#10;Description automatically generated">
            <a:extLst>
              <a:ext uri="{FF2B5EF4-FFF2-40B4-BE49-F238E27FC236}">
                <a16:creationId xmlns:a16="http://schemas.microsoft.com/office/drawing/2014/main" id="{DFB49F22-52D8-BC40-6B6B-966968DE8D8E}"/>
              </a:ext>
            </a:extLst>
          </p:cNvPr>
          <p:cNvPicPr>
            <a:picLocks noChangeAspect="1"/>
          </p:cNvPicPr>
          <p:nvPr/>
        </p:nvPicPr>
        <p:blipFill rotWithShape="1">
          <a:blip r:embed="rId2">
            <a:alphaModFix amt="35000"/>
          </a:blip>
          <a:srcRect t="7838" b="7576"/>
          <a:stretch/>
        </p:blipFill>
        <p:spPr>
          <a:xfrm>
            <a:off x="20" y="10"/>
            <a:ext cx="12191980" cy="6857990"/>
          </a:xfrm>
          <a:prstGeom prst="rect">
            <a:avLst/>
          </a:prstGeom>
        </p:spPr>
      </p:pic>
      <p:graphicFrame>
        <p:nvGraphicFramePr>
          <p:cNvPr id="4" name="TextBox 1">
            <a:extLst>
              <a:ext uri="{FF2B5EF4-FFF2-40B4-BE49-F238E27FC236}">
                <a16:creationId xmlns:a16="http://schemas.microsoft.com/office/drawing/2014/main" id="{14F5821F-FABB-C7C3-B09B-FEABBD792D02}"/>
              </a:ext>
            </a:extLst>
          </p:cNvPr>
          <p:cNvGraphicFramePr/>
          <p:nvPr>
            <p:extLst>
              <p:ext uri="{D42A27DB-BD31-4B8C-83A1-F6EECF244321}">
                <p14:modId xmlns:p14="http://schemas.microsoft.com/office/powerpoint/2010/main" val="2818440651"/>
              </p:ext>
            </p:extLst>
          </p:nvPr>
        </p:nvGraphicFramePr>
        <p:xfrm>
          <a:off x="838199" y="1825625"/>
          <a:ext cx="11188959"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76304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lose-up of a calculator keypad">
            <a:extLst>
              <a:ext uri="{FF2B5EF4-FFF2-40B4-BE49-F238E27FC236}">
                <a16:creationId xmlns:a16="http://schemas.microsoft.com/office/drawing/2014/main" id="{CAD55CFD-77F7-F189-F052-57FA2A4F4383}"/>
              </a:ext>
            </a:extLst>
          </p:cNvPr>
          <p:cNvPicPr>
            <a:picLocks noChangeAspect="1"/>
          </p:cNvPicPr>
          <p:nvPr/>
        </p:nvPicPr>
        <p:blipFill rotWithShape="1">
          <a:blip r:embed="rId2"/>
          <a:srcRect r="6588" b="-1"/>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2F5A376-8AAE-F94F-701D-0B6613F18A0E}"/>
              </a:ext>
            </a:extLst>
          </p:cNvPr>
          <p:cNvSpPr txBox="1"/>
          <p:nvPr/>
        </p:nvSpPr>
        <p:spPr>
          <a:xfrm>
            <a:off x="7531610" y="120580"/>
            <a:ext cx="3822189" cy="6531429"/>
          </a:xfrm>
          <a:prstGeom prst="rect">
            <a:avLst/>
          </a:prstGeom>
        </p:spPr>
        <p:txBody>
          <a:bodyPr vert="horz" lIns="91440" tIns="45720" rIns="91440" bIns="45720" rtlCol="0">
            <a:normAutofit fontScale="85000" lnSpcReduction="20000"/>
          </a:bodyPr>
          <a:lstStyle/>
          <a:p>
            <a:pPr indent="-228600">
              <a:lnSpc>
                <a:spcPct val="90000"/>
              </a:lnSpc>
              <a:buFont typeface="Arial" panose="020B0604020202020204" pitchFamily="34" charset="0"/>
              <a:buChar char="•"/>
            </a:pPr>
            <a:r>
              <a:rPr lang="en-US" b="0" i="0" u="sng" dirty="0"/>
              <a:t>Input Variables:</a:t>
            </a:r>
          </a:p>
          <a:p>
            <a:pPr marL="57209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Age (Numeric)   </a:t>
            </a:r>
          </a:p>
          <a:p>
            <a:pPr marL="57209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Job (Categorical)</a:t>
            </a:r>
            <a:endParaRPr lang="en-US" dirty="0"/>
          </a:p>
          <a:p>
            <a:pPr marL="57209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Marital (Categorical</a:t>
            </a:r>
            <a:endParaRPr lang="en-US" dirty="0"/>
          </a:p>
          <a:p>
            <a:pPr marL="57209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Education (Categorical)</a:t>
            </a:r>
            <a:endParaRPr lang="en-US" dirty="0"/>
          </a:p>
          <a:p>
            <a:pPr marL="57209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Default (Binary)</a:t>
            </a:r>
            <a:endParaRPr lang="en-US" dirty="0"/>
          </a:p>
          <a:p>
            <a:pPr marL="57209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Balance (Numeric) </a:t>
            </a:r>
          </a:p>
          <a:p>
            <a:pPr marL="57209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Housing (Binary)</a:t>
            </a:r>
          </a:p>
          <a:p>
            <a:pPr marL="572091"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Loan (Binary)</a:t>
            </a:r>
            <a:endParaRPr lang="en-US" dirty="0"/>
          </a:p>
          <a:p>
            <a:pPr marL="535073"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Contact (Categorical)</a:t>
            </a:r>
            <a:endParaRPr lang="en-US" dirty="0"/>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Day (Numeric)</a:t>
            </a:r>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Month (Categorical)</a:t>
            </a:r>
            <a:r>
              <a:rPr lang="en-US" dirty="0"/>
              <a:t> </a:t>
            </a:r>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Duration (Numeric)</a:t>
            </a:r>
            <a:endParaRPr lang="en-US" dirty="0"/>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Campaign (Numeric)</a:t>
            </a:r>
            <a:endParaRPr lang="en-US" dirty="0"/>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err="1"/>
              <a:t>Pdays</a:t>
            </a:r>
            <a:r>
              <a:rPr lang="en-US" b="1" dirty="0"/>
              <a:t> (Numeric)</a:t>
            </a:r>
            <a:endParaRPr lang="en-US" dirty="0"/>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a:t>Previous (Numeric)</a:t>
            </a:r>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b="1" dirty="0" err="1"/>
              <a:t>Poutcome</a:t>
            </a:r>
            <a:r>
              <a:rPr lang="en-US" b="1" dirty="0"/>
              <a:t> (Categorical)</a:t>
            </a:r>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r>
              <a:rPr lang="en-US" sz="1900" u="sng" dirty="0"/>
              <a:t>Output Variable:</a:t>
            </a:r>
          </a:p>
          <a:p>
            <a:pPr>
              <a:lnSpc>
                <a:spcPct val="90000"/>
              </a:lnSpc>
              <a:spcAft>
                <a:spcPts val="600"/>
              </a:spcAft>
            </a:pPr>
            <a:r>
              <a:rPr lang="en-US" sz="1900" b="1" dirty="0"/>
              <a:t>                 Y (Binary): </a:t>
            </a:r>
          </a:p>
          <a:p>
            <a:pPr>
              <a:lnSpc>
                <a:spcPct val="90000"/>
              </a:lnSpc>
              <a:spcAft>
                <a:spcPts val="600"/>
              </a:spcAft>
            </a:pPr>
            <a:r>
              <a:rPr lang="en-US" sz="1900" b="1" dirty="0"/>
              <a:t>The target variable indicates whether the client subscribed to a term deposit. It's binary with values "yes" or "no." </a:t>
            </a:r>
          </a:p>
          <a:p>
            <a:pPr marL="613807" lvl="1"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500" b="1" u="sng" dirty="0"/>
              <a:t>)</a:t>
            </a:r>
            <a:endParaRPr lang="en-US" sz="500" dirty="0"/>
          </a:p>
          <a:p>
            <a:pPr indent="-228600">
              <a:lnSpc>
                <a:spcPct val="90000"/>
              </a:lnSpc>
              <a:buFont typeface="Arial" panose="020B0604020202020204" pitchFamily="34" charset="0"/>
              <a:buChar char="•"/>
            </a:pPr>
            <a:r>
              <a:rPr lang="en-US" sz="500" b="0" i="0" u="sng" dirty="0"/>
              <a:t> </a:t>
            </a:r>
          </a:p>
          <a:p>
            <a:pPr indent="-228600">
              <a:lnSpc>
                <a:spcPct val="90000"/>
              </a:lnSpc>
              <a:buFont typeface="Arial" panose="020B0604020202020204" pitchFamily="34" charset="0"/>
              <a:buChar char="•"/>
            </a:pPr>
            <a:endParaRPr lang="en-US" sz="500" u="sng" dirty="0"/>
          </a:p>
          <a:p>
            <a:pPr indent="-228600">
              <a:lnSpc>
                <a:spcPct val="90000"/>
              </a:lnSpc>
              <a:buFont typeface="Arial" panose="020B0604020202020204" pitchFamily="34" charset="0"/>
              <a:buChar char="•"/>
            </a:pPr>
            <a:endParaRPr lang="en-US" sz="500" b="0" i="0" u="sng" dirty="0"/>
          </a:p>
          <a:p>
            <a:pPr indent="-228600">
              <a:lnSpc>
                <a:spcPct val="90000"/>
              </a:lnSpc>
              <a:buFont typeface="Arial" panose="020B0604020202020204" pitchFamily="34" charset="0"/>
              <a:buChar char="•"/>
            </a:pPr>
            <a:endParaRPr lang="en-US" sz="500" dirty="0"/>
          </a:p>
        </p:txBody>
      </p:sp>
    </p:spTree>
    <p:extLst>
      <p:ext uri="{BB962C8B-B14F-4D97-AF65-F5344CB8AC3E}">
        <p14:creationId xmlns:p14="http://schemas.microsoft.com/office/powerpoint/2010/main" val="324677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708</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Prior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 sri Boppa</dc:creator>
  <cp:lastModifiedBy>Yuva sri Boppa</cp:lastModifiedBy>
  <cp:revision>1</cp:revision>
  <dcterms:created xsi:type="dcterms:W3CDTF">2023-11-02T01:46:36Z</dcterms:created>
  <dcterms:modified xsi:type="dcterms:W3CDTF">2023-11-02T03:31:27Z</dcterms:modified>
</cp:coreProperties>
</file>