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6034" y="1600200"/>
            <a:ext cx="9446684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034" y="2819400"/>
            <a:ext cx="7008284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92633" y="685801"/>
            <a:ext cx="236220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6033" y="685801"/>
            <a:ext cx="68834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9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6033" y="1600201"/>
            <a:ext cx="3403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33" y="1600201"/>
            <a:ext cx="3403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6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06033" y="685800"/>
            <a:ext cx="9448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6033" y="1600201"/>
            <a:ext cx="7010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2937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D20E911B-3F4D-4802-AC94-E3438C3C26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9375"/>
            <a:ext cx="3860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937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221CD30E-6127-462E-BFFC-1AA33420D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qwiki.qualcomm.com/crd-coconut/Main_Page#Cognitive_Communictions_Network_for_Unlicensed_Transmiss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1729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dirty="0" smtClean="0">
                <a:hlinkClick r:id="rId2"/>
              </a:rPr>
              <a:t>Co</a:t>
            </a:r>
            <a:r>
              <a:rPr lang="en-US" dirty="0" smtClean="0">
                <a:hlinkClick r:id="rId2"/>
              </a:rPr>
              <a:t>gnitive </a:t>
            </a:r>
            <a:r>
              <a:rPr lang="en-US" b="1" dirty="0" smtClean="0">
                <a:hlinkClick r:id="rId2"/>
              </a:rPr>
              <a:t>Communications</a:t>
            </a:r>
            <a:r>
              <a:rPr lang="en-US" dirty="0" smtClean="0">
                <a:hlinkClick r:id="rId2"/>
              </a:rPr>
              <a:t> in </a:t>
            </a:r>
            <a:r>
              <a:rPr lang="en-US" b="1" dirty="0" smtClean="0">
                <a:hlinkClick r:id="rId2"/>
              </a:rPr>
              <a:t>U</a:t>
            </a:r>
            <a:r>
              <a:rPr lang="en-US" dirty="0" smtClean="0">
                <a:hlinkClick r:id="rId2"/>
              </a:rPr>
              <a:t>nlicensed </a:t>
            </a:r>
            <a:r>
              <a:rPr lang="en-US" b="1" dirty="0" smtClean="0">
                <a:hlinkClick r:id="rId2"/>
              </a:rPr>
              <a:t>T</a:t>
            </a:r>
            <a:r>
              <a:rPr lang="en-US" dirty="0" smtClean="0">
                <a:hlinkClick r:id="rId2"/>
              </a:rPr>
              <a:t>ransmission Bands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033" y="2819400"/>
            <a:ext cx="8993811" cy="1143000"/>
          </a:xfrm>
        </p:spPr>
        <p:txBody>
          <a:bodyPr/>
          <a:lstStyle/>
          <a:p>
            <a:r>
              <a:rPr lang="en-US" dirty="0" smtClean="0"/>
              <a:t>			-By Team Coconut</a:t>
            </a:r>
          </a:p>
          <a:p>
            <a:r>
              <a:rPr lang="en-US" dirty="0" smtClean="0"/>
              <a:t>				(Ravi, Vivek, Inho, Omkar)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1446663" y="1146175"/>
            <a:ext cx="9990161" cy="494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Plan for week of 5/1</a:t>
            </a:r>
          </a:p>
          <a:p>
            <a:pPr marL="0" indent="0">
              <a:buNone/>
            </a:pPr>
            <a:r>
              <a:rPr lang="en-US" dirty="0" smtClean="0"/>
              <a:t>Design and Validation of QSPK Transmitter (Ravi </a:t>
            </a:r>
            <a:r>
              <a:rPr lang="en-US" dirty="0" smtClean="0"/>
              <a:t>Kumar/Omkar)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Complete </a:t>
            </a:r>
            <a:r>
              <a:rPr lang="en-US" dirty="0"/>
              <a:t>Parallelized Scanner design/validation </a:t>
            </a:r>
            <a:r>
              <a:rPr lang="en-US" dirty="0" smtClean="0"/>
              <a:t>(Inho/Vivek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TX Side Scanner GUI (</a:t>
            </a:r>
            <a:r>
              <a:rPr lang="en-US" dirty="0" smtClean="0"/>
              <a:t>Inho/Vivek)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layer Parsers (</a:t>
            </a:r>
            <a:r>
              <a:rPr lang="en-US" dirty="0" smtClean="0"/>
              <a:t>Omkar/Ravi)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 of books desig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994</TotalTime>
  <Words>29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Stack of books design template</vt:lpstr>
      <vt:lpstr> “Cognitive Communications in Unlicensed Transmission Bands” </vt:lpstr>
      <vt:lpstr>PowerPoint Presentation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Coconut “Cognitive Communictions for Unlicensed Transmission”</dc:title>
  <dc:creator>Vennam, Ravi Kumar</dc:creator>
  <cp:lastModifiedBy>Vennam, Ravi Kumar</cp:lastModifiedBy>
  <cp:revision>94</cp:revision>
  <dcterms:created xsi:type="dcterms:W3CDTF">2015-02-20T23:40:32Z</dcterms:created>
  <dcterms:modified xsi:type="dcterms:W3CDTF">2015-04-20T05:15:50Z</dcterms:modified>
</cp:coreProperties>
</file>