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69"/>
  </p:notesMasterIdLst>
  <p:sldIdLst>
    <p:sldId id="559" r:id="rId2"/>
    <p:sldId id="560" r:id="rId3"/>
    <p:sldId id="569" r:id="rId4"/>
    <p:sldId id="632" r:id="rId5"/>
    <p:sldId id="633" r:id="rId6"/>
    <p:sldId id="634" r:id="rId7"/>
    <p:sldId id="651" r:id="rId8"/>
    <p:sldId id="652" r:id="rId9"/>
    <p:sldId id="635" r:id="rId10"/>
    <p:sldId id="636" r:id="rId11"/>
    <p:sldId id="637" r:id="rId12"/>
    <p:sldId id="638" r:id="rId13"/>
    <p:sldId id="639" r:id="rId14"/>
    <p:sldId id="640" r:id="rId15"/>
    <p:sldId id="642" r:id="rId16"/>
    <p:sldId id="641" r:id="rId17"/>
    <p:sldId id="643" r:id="rId18"/>
    <p:sldId id="644" r:id="rId19"/>
    <p:sldId id="645" r:id="rId20"/>
    <p:sldId id="646" r:id="rId21"/>
    <p:sldId id="647" r:id="rId22"/>
    <p:sldId id="648" r:id="rId23"/>
    <p:sldId id="660" r:id="rId24"/>
    <p:sldId id="649" r:id="rId25"/>
    <p:sldId id="650" r:id="rId26"/>
    <p:sldId id="653" r:id="rId27"/>
    <p:sldId id="654" r:id="rId28"/>
    <p:sldId id="657" r:id="rId29"/>
    <p:sldId id="658" r:id="rId30"/>
    <p:sldId id="655" r:id="rId31"/>
    <p:sldId id="656" r:id="rId32"/>
    <p:sldId id="659" r:id="rId33"/>
    <p:sldId id="661" r:id="rId34"/>
    <p:sldId id="662" r:id="rId35"/>
    <p:sldId id="663" r:id="rId36"/>
    <p:sldId id="664" r:id="rId37"/>
    <p:sldId id="665" r:id="rId38"/>
    <p:sldId id="666" r:id="rId39"/>
    <p:sldId id="668" r:id="rId40"/>
    <p:sldId id="667" r:id="rId41"/>
    <p:sldId id="669" r:id="rId42"/>
    <p:sldId id="670" r:id="rId43"/>
    <p:sldId id="684" r:id="rId44"/>
    <p:sldId id="685" r:id="rId45"/>
    <p:sldId id="686" r:id="rId46"/>
    <p:sldId id="687" r:id="rId47"/>
    <p:sldId id="671" r:id="rId48"/>
    <p:sldId id="672" r:id="rId49"/>
    <p:sldId id="688" r:id="rId50"/>
    <p:sldId id="689" r:id="rId51"/>
    <p:sldId id="673" r:id="rId52"/>
    <p:sldId id="674" r:id="rId53"/>
    <p:sldId id="691" r:id="rId54"/>
    <p:sldId id="692" r:id="rId55"/>
    <p:sldId id="690" r:id="rId56"/>
    <p:sldId id="694" r:id="rId57"/>
    <p:sldId id="695" r:id="rId58"/>
    <p:sldId id="693" r:id="rId59"/>
    <p:sldId id="675" r:id="rId60"/>
    <p:sldId id="676" r:id="rId61"/>
    <p:sldId id="677" r:id="rId62"/>
    <p:sldId id="678" r:id="rId63"/>
    <p:sldId id="679" r:id="rId64"/>
    <p:sldId id="680" r:id="rId65"/>
    <p:sldId id="681" r:id="rId66"/>
    <p:sldId id="682" r:id="rId67"/>
    <p:sldId id="6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7"/>
    <a:srgbClr val="303841"/>
    <a:srgbClr val="EC5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2615" autoAdjust="0"/>
  </p:normalViewPr>
  <p:slideViewPr>
    <p:cSldViewPr>
      <p:cViewPr varScale="1">
        <p:scale>
          <a:sx n="65" d="100"/>
          <a:sy n="65" d="100"/>
        </p:scale>
        <p:origin x="87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BEFC-510F-4677-A762-5A212068106E}" type="datetimeFigureOut">
              <a:rPr lang="en-PH" smtClean="0"/>
              <a:pPr/>
              <a:t>29/03/2023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272A2-BA0B-4C09-B395-3362F4EFE812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5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0147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18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8213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860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8729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5332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75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623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56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994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50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1919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8098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8319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906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689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224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929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623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3599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4531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075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834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5011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658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71734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816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9508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27192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89563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39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7051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204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89473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37301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95500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09984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4666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4882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140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812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967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7005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782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86400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045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3078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5792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459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20727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14570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6077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511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30237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6815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408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56064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45490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47836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77487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9908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78186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41804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188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1470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4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272A2-BA0B-4C09-B395-3362F4EFE812}" type="slidenum">
              <a:rPr lang="en-PH" smtClean="0"/>
              <a:pPr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1139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3962400"/>
          </a:xfrm>
        </p:spPr>
        <p:txBody>
          <a:bodyPr>
            <a:normAutofit/>
          </a:bodyPr>
          <a:lstStyle/>
          <a:p>
            <a:r>
              <a:rPr lang="en-PH" sz="5000" b="1" dirty="0" err="1" smtClean="0">
                <a:solidFill>
                  <a:srgbClr val="00B0F0"/>
                </a:solidFill>
                <a:latin typeface="Trebuchet MS" panose="020B0603020202020204" pitchFamily="34" charset="0"/>
              </a:rPr>
              <a:t>Dep</a:t>
            </a:r>
            <a:r>
              <a:rPr lang="en-PH" sz="5000" b="1" dirty="0" err="1" smtClean="0">
                <a:solidFill>
                  <a:srgbClr val="92D050"/>
                </a:solidFill>
                <a:latin typeface="Trebuchet MS" panose="020B0603020202020204" pitchFamily="34" charset="0"/>
              </a:rPr>
              <a:t>Team</a:t>
            </a:r>
            <a:r>
              <a:rPr lang="en-PH" sz="5000" b="1" dirty="0" smtClean="0">
                <a:latin typeface="Trebuchet MS" panose="020B0603020202020204" pitchFamily="34" charset="0"/>
              </a:rPr>
              <a:t> Workshop</a:t>
            </a:r>
            <a:r>
              <a:rPr lang="en-PH" sz="4400" b="1" dirty="0">
                <a:latin typeface="Trebuchet MS" panose="020B0603020202020204" pitchFamily="34" charset="0"/>
              </a:rPr>
              <a:t/>
            </a:r>
            <a:br>
              <a:rPr lang="en-PH" sz="4400" b="1" dirty="0">
                <a:latin typeface="Trebuchet MS" panose="020B0603020202020204" pitchFamily="34" charset="0"/>
              </a:rPr>
            </a:b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Short Course - </a:t>
            </a:r>
            <a:r>
              <a:rPr lang="en-PH" sz="2800" b="1" dirty="0" smtClean="0">
                <a:latin typeface="Trebuchet MS" panose="020B0603020202020204" pitchFamily="34" charset="0"/>
                <a:ea typeface="Segoe UI Emoji" panose="020B0502040204020203" pitchFamily="34" charset="0"/>
              </a:rPr>
              <a:t>Part </a:t>
            </a:r>
            <a:r>
              <a:rPr lang="en-PH" sz="2800" b="1" dirty="0">
                <a:latin typeface="Trebuchet MS" panose="020B0603020202020204" pitchFamily="34" charset="0"/>
                <a:ea typeface="Segoe UI Emoj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91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3" y="76200"/>
            <a:ext cx="1132802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Create a new file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touch”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touch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2066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Remove a file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rm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rm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9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144046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" y="27930"/>
            <a:ext cx="12070220" cy="59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Copy a file or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cp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1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211413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" y="8106"/>
            <a:ext cx="12073398" cy="494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Move a file or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Rename a file or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mv”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mv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5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686800" cy="2971800"/>
          </a:xfrm>
        </p:spPr>
        <p:txBody>
          <a:bodyPr>
            <a:normAutofit/>
          </a:bodyPr>
          <a:lstStyle/>
          <a:p>
            <a:r>
              <a:rPr lang="en-PH" sz="5000" b="1" dirty="0" smtClean="0">
                <a:latin typeface="Trebuchet MS" panose="020B0603020202020204" pitchFamily="34" charset="0"/>
              </a:rPr>
              <a:t>Basic Linux Commands</a:t>
            </a:r>
            <a:endParaRPr lang="en-PH" sz="5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206638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Print the contents of a file in the terminal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cat”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6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76200"/>
            <a:ext cx="1207481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1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" y="9625"/>
            <a:ext cx="12095838" cy="47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 Check disk space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df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df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6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107436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Display amount of free and used memory in the system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free”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free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8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37467"/>
            <a:ext cx="12084107" cy="52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Report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snapshot of the current processes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ps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0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" y="38734"/>
            <a:ext cx="11145050" cy="68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List files and directories in the current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</a:t>
            </a:r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man </a:t>
            </a:r>
            <a:r>
              <a:rPr lang="en-US" sz="2800" b="1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ls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 for  documentation</a:t>
            </a:r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ls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Print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lines matching a pattern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grep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grep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3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6917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1" y="76200"/>
            <a:ext cx="12072190" cy="51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Print system information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uname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uname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7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152400"/>
            <a:ext cx="12039600" cy="35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send ICMP ECHO_REQUEST to network hosts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ping”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ping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0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4"/>
            <a:ext cx="11450648" cy="68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Display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Linux processes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top”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2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79"/>
            <a:ext cx="10668000" cy="67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0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Interactive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process viewer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htop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h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top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01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6392"/>
            <a:ext cx="10052715" cy="67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9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lang="en-US" sz="2800" dirty="0"/>
              <a:t>E</a:t>
            </a:r>
            <a:r>
              <a:rPr lang="en-US" sz="2800" dirty="0" smtClean="0"/>
              <a:t>xecute </a:t>
            </a:r>
            <a:r>
              <a:rPr lang="en-US" sz="2800" dirty="0"/>
              <a:t>a command with administrative privileges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sudo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sudo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4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0"/>
            <a:ext cx="1202089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command-line utility used in </a:t>
            </a:r>
            <a:r>
              <a:rPr lang="en-US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Debian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-based Linux distributions, such as Ubuntu, to manage software packages. 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The </a:t>
            </a:r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apt command is a front-end to the Advanced Packaging Tool (APT) package management system, which provides a simple and consistent interface for installing, updating, and removing software packages on the system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apt”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7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3579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command-line utility used in Linux and Unix-based operating systems to change the permissions of files and directories. 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It is used to specify who can read, write, or execute a file or directory, and is a critical tool for managing file and directory permissions on Linux systems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chmod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chmod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6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0896600" cy="672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command </a:t>
            </a:r>
            <a:r>
              <a:rPr lang="en-US" sz="2800" dirty="0"/>
              <a:t>used to modify an existing user account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usermod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usermod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5950"/>
            <a:ext cx="11734800" cy="6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A</a:t>
            </a:r>
            <a:r>
              <a:rPr lang="en-US" sz="2800" dirty="0" smtClean="0"/>
              <a:t> </a:t>
            </a:r>
            <a:r>
              <a:rPr lang="en-US" sz="2800" dirty="0"/>
              <a:t>built-in command in Linux that displays a list of the commands executed in the current terminal session, with the most recent commands listed first.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history”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history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6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change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2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" y="152400"/>
            <a:ext cx="12146209" cy="60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" y="56711"/>
            <a:ext cx="10977868" cy="38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</a:t>
            </a:r>
            <a:r>
              <a:rPr lang="en-US" sz="2800" dirty="0"/>
              <a:t>command that allows you to display the first few lines of a text file or output of a command on the terminal. By default, it shows the first 10 lines of the file or output.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head”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head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4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"/>
            <a:ext cx="1216973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76199" y="145439"/>
            <a:ext cx="10591801" cy="671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</a:t>
            </a:r>
            <a:r>
              <a:rPr lang="en-US" sz="2800" dirty="0"/>
              <a:t>command that allows you to display the last few lines of a text file or output of a command on the terminal. By default, it shows the last 10 lines of the file or output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tail” 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tail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1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7888"/>
            <a:ext cx="12115800" cy="27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1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521"/>
          <a:stretch/>
        </p:blipFill>
        <p:spPr>
          <a:xfrm>
            <a:off x="76200" y="76200"/>
            <a:ext cx="11982899" cy="49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command-line </a:t>
            </a:r>
            <a:r>
              <a:rPr lang="en-US" sz="2800" dirty="0"/>
              <a:t>text editor that provides basic editing features in a user-friendly interface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nano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nano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62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4533"/>
            <a:ext cx="11887200" cy="21260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981199"/>
            <a:ext cx="6457545" cy="49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1151127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command-line </a:t>
            </a:r>
            <a:r>
              <a:rPr lang="en-US" sz="2800" dirty="0"/>
              <a:t>utility in Linux used to display information about the network interfaces on a system. It is used to configure, manage, and troubleshoot network </a:t>
            </a:r>
            <a:r>
              <a:rPr lang="en-US" sz="2800" dirty="0" smtClean="0"/>
              <a:t>interfaces.</a:t>
            </a:r>
            <a:endParaRPr lang="en-US" sz="2800" dirty="0" smtClean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ifconfig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ifconfig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8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8229600" cy="66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/>
              <a:t>A </a:t>
            </a:r>
            <a:r>
              <a:rPr lang="en-US" sz="2800" dirty="0"/>
              <a:t>simple command-line utility that clears the terminal screen. I</a:t>
            </a:r>
            <a:r>
              <a:rPr lang="en-US" sz="2800" dirty="0" smtClean="0"/>
              <a:t>t </a:t>
            </a:r>
            <a:r>
              <a:rPr lang="en-US" sz="2800" dirty="0"/>
              <a:t>erases all of the previous output in the terminal window, leaving you with a clean and empty screen</a:t>
            </a:r>
            <a:r>
              <a:rPr lang="en-US" sz="2800" dirty="0" smtClean="0"/>
              <a:t>.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clear”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clear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4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command-line utility used to power off a Linux system</a:t>
            </a:r>
            <a:r>
              <a:rPr lang="en-US" sz="2800" dirty="0" smtClean="0"/>
              <a:t>.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poweroff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poweroff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 command-line </a:t>
            </a:r>
            <a:r>
              <a:rPr lang="en-US" sz="2800" dirty="0"/>
              <a:t>utility used to reboot a Linux system</a:t>
            </a:r>
            <a:r>
              <a:rPr lang="en-US" sz="2800" dirty="0" smtClean="0"/>
              <a:t>.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poweroff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reboot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command-line utility used to exit the current shell session in Linux</a:t>
            </a:r>
            <a:r>
              <a:rPr lang="en-US" sz="2800" dirty="0" smtClean="0"/>
              <a:t>.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exit”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exit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command-line utility used to securely connect to a remote server or device over a network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It uses </a:t>
            </a:r>
            <a:r>
              <a:rPr lang="en-US" sz="2800" dirty="0"/>
              <a:t>the Secure Shell (SSH) protocol to establish a secure, encrypted connection between the local and remote hosts, and allows you to execute commands on the remote host as if you were sitting at its terminal.</a:t>
            </a:r>
            <a:endParaRPr lang="en-US" sz="2800" dirty="0" smtClean="0"/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ssh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en-US" sz="24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ssh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a simple command-line utility that clears the terminal screen. When you run the 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clear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 command, it erases all of the previous output in the terminal window, leaving you with a clean and empty screen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0"/>
            <a:ext cx="10439400" cy="68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4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Print working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</a:t>
            </a:r>
            <a:r>
              <a:rPr lang="en-US" sz="2800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man </a:t>
            </a:r>
            <a:r>
              <a:rPr lang="en-US" sz="2800" b="1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pwd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pwd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5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3" y="0"/>
            <a:ext cx="121741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057400"/>
            <a:ext cx="10896600" cy="464820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Make a new directory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“man </a:t>
            </a:r>
            <a:r>
              <a:rPr lang="en-US" sz="2800" dirty="0" err="1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mkdir</a:t>
            </a:r>
            <a:r>
              <a:rPr lang="en-US" sz="2800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” for documentation</a:t>
            </a: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endParaRPr lang="en-US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36576" indent="0">
              <a:buNone/>
            </a:pPr>
            <a:endParaRPr lang="en-PH" sz="28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52400"/>
            <a:ext cx="8763000" cy="990600"/>
          </a:xfrm>
        </p:spPr>
        <p:txBody>
          <a:bodyPr>
            <a:normAutofit/>
          </a:bodyPr>
          <a:lstStyle/>
          <a:p>
            <a:r>
              <a:rPr lang="en-PH" sz="4300" b="1" dirty="0" smtClean="0">
                <a:latin typeface="Trebuchet MS" panose="020B0603020202020204" pitchFamily="34" charset="0"/>
              </a:rPr>
              <a:t>Linux Command</a:t>
            </a:r>
            <a:endParaRPr lang="en-PH" sz="4300" b="1" dirty="0">
              <a:latin typeface="Trebuchet MS" panose="020B0603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1371600"/>
            <a:ext cx="3733800" cy="609600"/>
          </a:xfrm>
          <a:prstGeom prst="roundRect">
            <a:avLst/>
          </a:prstGeom>
          <a:solidFill>
            <a:srgbClr val="EC5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</a:t>
            </a:r>
            <a:r>
              <a:rPr lang="pt-BR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mkdir</a:t>
            </a:r>
            <a:endParaRPr 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6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11917</TotalTime>
  <Words>1236</Words>
  <Application>Microsoft Office PowerPoint</Application>
  <PresentationFormat>Widescreen</PresentationFormat>
  <Paragraphs>362</Paragraphs>
  <Slides>67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Microsoft YaHei UI</vt:lpstr>
      <vt:lpstr>Arial</vt:lpstr>
      <vt:lpstr>Calibri</vt:lpstr>
      <vt:lpstr>Franklin Gothic Book</vt:lpstr>
      <vt:lpstr>Segoe UI Emoji</vt:lpstr>
      <vt:lpstr>Söhne</vt:lpstr>
      <vt:lpstr>Söhne Mono</vt:lpstr>
      <vt:lpstr>Trebuchet MS</vt:lpstr>
      <vt:lpstr>Wingdings 2</vt:lpstr>
      <vt:lpstr>Technic</vt:lpstr>
      <vt:lpstr>DepTeam Workshop Short Course - Part 2</vt:lpstr>
      <vt:lpstr>Basic Linux Commands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PowerPoint Presentation</vt:lpstr>
      <vt:lpstr>Linux Command</vt:lpstr>
      <vt:lpstr>PowerPoint Presentation</vt:lpstr>
      <vt:lpstr>Linux Command</vt:lpstr>
      <vt:lpstr>PowerPoint Presentation</vt:lpstr>
      <vt:lpstr>Linux Command</vt:lpstr>
      <vt:lpstr>Linux Command</vt:lpstr>
      <vt:lpstr>Linux Command</vt:lpstr>
      <vt:lpstr>Linux Command</vt:lpstr>
      <vt:lpstr>Linux Command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ETRACS Administration and Users Training</dc:title>
  <dc:creator>Rameses</dc:creator>
  <cp:lastModifiedBy>Worgie Flores</cp:lastModifiedBy>
  <cp:revision>1644</cp:revision>
  <dcterms:created xsi:type="dcterms:W3CDTF">2006-08-16T00:00:00Z</dcterms:created>
  <dcterms:modified xsi:type="dcterms:W3CDTF">2023-03-29T07:54:53Z</dcterms:modified>
</cp:coreProperties>
</file>