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37"/>
  </p:notesMasterIdLst>
  <p:sldIdLst>
    <p:sldId id="559" r:id="rId2"/>
    <p:sldId id="561" r:id="rId3"/>
    <p:sldId id="605" r:id="rId4"/>
    <p:sldId id="624" r:id="rId5"/>
    <p:sldId id="564" r:id="rId6"/>
    <p:sldId id="625" r:id="rId7"/>
    <p:sldId id="563" r:id="rId8"/>
    <p:sldId id="572" r:id="rId9"/>
    <p:sldId id="565" r:id="rId10"/>
    <p:sldId id="566" r:id="rId11"/>
    <p:sldId id="567" r:id="rId12"/>
    <p:sldId id="568" r:id="rId13"/>
    <p:sldId id="569" r:id="rId14"/>
    <p:sldId id="570" r:id="rId15"/>
    <p:sldId id="577" r:id="rId16"/>
    <p:sldId id="578" r:id="rId17"/>
    <p:sldId id="579" r:id="rId18"/>
    <p:sldId id="580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775"/>
    <a:srgbClr val="4A494A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2615" autoAdjust="0"/>
  </p:normalViewPr>
  <p:slideViewPr>
    <p:cSldViewPr>
      <p:cViewPr>
        <p:scale>
          <a:sx n="50" d="100"/>
          <a:sy n="50" d="100"/>
        </p:scale>
        <p:origin x="1456" y="3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31/03/2023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3962400"/>
          </a:xfrm>
        </p:spPr>
        <p:txBody>
          <a:bodyPr>
            <a:normAutofit/>
          </a:bodyPr>
          <a:lstStyle/>
          <a:p>
            <a:r>
              <a:rPr lang="en-PH" sz="50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Ubuntu Server 18.04</a:t>
            </a:r>
            <a:br>
              <a:rPr lang="en-PH" sz="50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</a:br>
            <a:r>
              <a:rPr lang="en-PH" sz="4000" b="1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Setup Guide (Bare) </a:t>
            </a:r>
            <a:endParaRPr lang="en-PH" sz="2400" b="1" dirty="0"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Click the “</a:t>
            </a:r>
            <a:r>
              <a:rPr lang="en-PH" sz="2500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Flash from file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button,  and select </a:t>
            </a:r>
            <a:r>
              <a:rPr lang="en-PH" sz="25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ISO file </a:t>
            </a:r>
          </a:p>
          <a:p>
            <a:pPr marL="36576" indent="0">
              <a:buNone/>
            </a:pPr>
            <a:r>
              <a:rPr lang="en-PH" sz="2500" dirty="0" smtClean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ubuntu-18.04.6-live-server-amd64.iso</a:t>
            </a:r>
            <a:r>
              <a:rPr lang="en-PH" sz="2500" dirty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, 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then click the “</a:t>
            </a:r>
            <a:r>
              <a:rPr lang="en-PH" sz="2500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Open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</a:t>
            </a:r>
            <a:endParaRPr lang="en-PH" sz="25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6050"/>
            <a:ext cx="6300594" cy="3984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352800"/>
            <a:ext cx="59436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Click the “</a:t>
            </a:r>
            <a:r>
              <a:rPr lang="en-PH" sz="2500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Select target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button,  and choose the correct flash drive, then click the “</a:t>
            </a:r>
            <a:r>
              <a:rPr lang="en-PH" sz="2500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Select(1)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</a:t>
            </a:r>
            <a:endParaRPr lang="en-PH" sz="25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2" y="2538122"/>
            <a:ext cx="6778558" cy="4286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47" y="2362200"/>
            <a:ext cx="6710553" cy="42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Click the “</a:t>
            </a:r>
            <a:r>
              <a:rPr lang="en-PH" sz="2500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Flash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button,  and when prompted, click “</a:t>
            </a:r>
            <a:r>
              <a:rPr lang="en-PH" sz="2500" dirty="0" smtClean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Yes, I’m Sure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</a:t>
            </a:r>
            <a:endParaRPr lang="en-PH" sz="25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7028773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Please wait until the process is finish.  When you are prompted by the </a:t>
            </a:r>
            <a:r>
              <a:rPr lang="en-PH" sz="2500" dirty="0" smtClean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User Access Control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dialog, please click the “</a:t>
            </a:r>
            <a:r>
              <a:rPr lang="en-PH" sz="2500" dirty="0" smtClean="0">
                <a:solidFill>
                  <a:srgbClr val="00B0F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Yes</a:t>
            </a: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button to proceed</a:t>
            </a:r>
            <a:endParaRPr lang="en-PH" sz="25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73823"/>
            <a:ext cx="6553200" cy="4107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381375"/>
            <a:ext cx="4333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2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Close the dialog when the process has been completed.</a:t>
            </a:r>
            <a:endParaRPr lang="en-PH" sz="25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38400"/>
            <a:ext cx="70137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91800" cy="2590800"/>
          </a:xfrm>
        </p:spPr>
        <p:txBody>
          <a:bodyPr anchor="b"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Boot from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113538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Restart PC or Laptop, and go to your BIOS setting</a:t>
            </a:r>
          </a:p>
          <a:p>
            <a:pPr marL="493776" indent="-457200">
              <a:buFont typeface="+mj-lt"/>
              <a:buAutoNum type="arabicPeriod"/>
            </a:pP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Set your USB device boot priority as the first in line</a:t>
            </a:r>
          </a:p>
          <a:p>
            <a:pPr marL="493776" indent="-457200">
              <a:buFont typeface="+mj-lt"/>
              <a:buAutoNum type="arabicPeriod"/>
            </a:pP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Restart again to apply the changes</a:t>
            </a:r>
          </a:p>
          <a:p>
            <a:pPr marL="493776" indent="-457200">
              <a:buFont typeface="+mj-lt"/>
              <a:buAutoNum type="arabicPeriod"/>
            </a:pPr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/>
            </a:pP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USB device will now boot first and ready for the </a:t>
            </a:r>
            <a:r>
              <a:rPr lang="en-PH" sz="2500" dirty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U</a:t>
            </a:r>
            <a:r>
              <a:rPr lang="en-PH" sz="2500" dirty="0" smtClean="0">
                <a:solidFill>
                  <a:srgbClr val="FFFF0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buntu Server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installation.             Make sure that your computer is connected to the internet to have a successful installation.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Boot from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91800" cy="2590800"/>
          </a:xfrm>
        </p:spPr>
        <p:txBody>
          <a:bodyPr anchor="b"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 18.04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11353800" cy="50292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2 </a:t>
            </a:r>
            <a:r>
              <a:rPr lang="en-US" sz="2800" dirty="0">
                <a:latin typeface="Consolas" panose="020B0609020204030204" pitchFamily="49" charset="0"/>
              </a:rPr>
              <a:t>GB </a:t>
            </a:r>
            <a:r>
              <a:rPr lang="en-US" sz="2800" dirty="0" smtClean="0">
                <a:latin typeface="Consolas" panose="020B0609020204030204" pitchFamily="49" charset="0"/>
              </a:rPr>
              <a:t>RAM</a:t>
            </a:r>
            <a:endParaRPr lang="en-PH" sz="2800" dirty="0" smtClean="0"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2 </a:t>
            </a:r>
            <a:r>
              <a:rPr lang="en-US" sz="2800" dirty="0" err="1">
                <a:latin typeface="Consolas" panose="020B0609020204030204" pitchFamily="49" charset="0"/>
              </a:rPr>
              <a:t>Ghz</a:t>
            </a:r>
            <a:r>
              <a:rPr lang="en-US" sz="2800" dirty="0">
                <a:latin typeface="Consolas" panose="020B0609020204030204" pitchFamily="49" charset="0"/>
              </a:rPr>
              <a:t> Dual Core </a:t>
            </a:r>
            <a:r>
              <a:rPr lang="en-US" sz="2800" dirty="0" smtClean="0">
                <a:latin typeface="Consolas" panose="020B0609020204030204" pitchFamily="49" charset="0"/>
              </a:rPr>
              <a:t>processor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25 GB of Hard Disk space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Installation Media ( Either DVD / USB drive)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Internet Access for downloading necessary updates</a:t>
            </a:r>
          </a:p>
          <a:p>
            <a:pPr lvl="1"/>
            <a:endParaRPr lang="en-US" sz="2800" dirty="0"/>
          </a:p>
          <a:p>
            <a:pPr lvl="1"/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Minimum Installation Requirements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55626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Choose the Language</a:t>
            </a:r>
          </a:p>
          <a:p>
            <a:pPr marL="493776" indent="-457200">
              <a:buFont typeface="+mj-lt"/>
              <a:buAutoNum type="arabicPeriod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38328" lvl="1" indent="0">
              <a:buNone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Once the system starts, you ‘ll be presented with this screen. Choose your preferred language and Hit ENTER.</a:t>
            </a:r>
            <a:endParaRPr lang="en-PH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install Ubuntu Server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08" y="1447800"/>
            <a:ext cx="609279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76400"/>
            <a:ext cx="10820400" cy="5029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This document will guide you in setting up the Ubuntu Server 18.04 on bare metal.</a:t>
            </a:r>
          </a:p>
          <a:p>
            <a:pPr marL="36576" indent="0">
              <a:buNone/>
            </a:pP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Please pay attention to the setup details provided in this document to avoid resource conflicts, specifically in partitioning your hard drive if necessary that may result to system crashes.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About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55626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2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Select keyboard layout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2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38328" lvl="1" indent="0">
              <a:buNone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next screen will prompt you to select the keyboard layout of your choice. After making your choice, hit ENTER.</a:t>
            </a:r>
            <a:endParaRPr lang="en-PH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050" name="Picture 2" descr="select keyboard-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89623"/>
            <a:ext cx="6096000" cy="460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tall ubuntu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39" y="1489623"/>
            <a:ext cx="6045261" cy="4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55626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3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Select Ubuntu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3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will then have a list of various platforms to install Ubuntu. You can select the first choice which is to install Ubuntu normally on a PC or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server.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Select the first choice and hit 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marL="338328" lvl="1" indent="0">
              <a:buNone/>
            </a:pP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figure network settings install ubuntu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39" y="1489622"/>
            <a:ext cx="6047787" cy="4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4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Network Settings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4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At this point, select the network adapter and accept the IP address if your system is in a network with a DHCP server.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Alternatively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you can choose to manually configure the IP address. In this example, the server has obtained 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IP 10.0.2.15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 from a DHCP server using the network adapter 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enp0s3</a:t>
            </a:r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38328" lvl="1" indent="0">
              <a:buNone/>
            </a:pP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5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Proxy Settings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5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next screen will require you to input your proxy server address. If none is available, Hit 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 to move to the next step</a:t>
            </a:r>
          </a:p>
          <a:p>
            <a:pPr marL="338328" lvl="1" indent="0">
              <a:buNone/>
            </a:pP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5122" name="Picture 2" descr="configure-proxy-sett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47799"/>
            <a:ext cx="5969000" cy="4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6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Select network mirror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6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You can leave the default mirror selected or if you wish, you can change to your preferred choice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6146" name="Picture 2" descr="configure network mi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1" y="1447800"/>
            <a:ext cx="5956300" cy="44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7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Hard Disk Setup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7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This section prompts you on how to use your hard disk during the installation.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You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can choose to use the entire disk if no other operating system is installed or you can opt to configure manually and make a few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adjustments.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7170" name="Picture 2" descr="hard disk configuration install ubuntu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397001"/>
            <a:ext cx="5981700" cy="44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8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Choose Hard Disk to Install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493776" indent="-457200">
              <a:buFont typeface="+mj-lt"/>
              <a:buAutoNum type="arabicPeriod" startAt="8"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Next, select the hard disk you are going to install Ubuntu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Server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18.04 on.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If you have multiple hard drives, they will be listed for you to select.</a:t>
            </a: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8194" name="Picture 2" descr="hard disk to install ubuntu server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9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File System Summary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Verify that everything is OK and click </a:t>
            </a:r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Done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If you noticed that you made a mistake and need to make further adjustments, hit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‘</a:t>
            </a:r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Back’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If you want to start all over with the disk setup and partitioning, hit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‘</a:t>
            </a:r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Reset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‘</a:t>
            </a:r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9218" name="Picture 2" descr="https://cloudcone.com/docs/wp-content/uploads/sites/2/2019/01/filesystem-set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371600"/>
            <a:ext cx="6019800" cy="45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0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Confirm changes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confirm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changes made to the hard disk, hit 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‘CONTINUE’.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 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This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action will mark the beginning of the installation process.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0242" name="Picture 2" descr="confirm changes made to hard d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6172200" cy="46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1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Provide User Login credentials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Provide the necessary login credentials and hit ‘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DONE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‘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1266" name="Picture 2" descr="user-login-credent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419224"/>
            <a:ext cx="6019800" cy="45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28" y="2762592"/>
            <a:ext cx="4962372" cy="31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16586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PH" sz="3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Software Downloads</a:t>
            </a:r>
          </a:p>
          <a:p>
            <a:pPr>
              <a:buFont typeface="Wingdings" panose="05000000000000000000" pitchFamily="2" charset="2"/>
              <a:buChar char="§"/>
            </a:pPr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3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Introduction on Etcher.io</a:t>
            </a:r>
          </a:p>
          <a:p>
            <a:pPr>
              <a:buFont typeface="Wingdings" panose="05000000000000000000" pitchFamily="2" charset="2"/>
              <a:buChar char="§"/>
            </a:pPr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3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 </a:t>
            </a:r>
            <a:r>
              <a:rPr lang="en-PH" sz="3500" dirty="0">
                <a:latin typeface="Segoe UI Emoji" panose="020B0502040204020203" pitchFamily="34" charset="0"/>
                <a:ea typeface="Segoe UI Emoji" panose="020B0502040204020203" pitchFamily="34" charset="0"/>
              </a:rPr>
              <a:t>Bootable USB Flash </a:t>
            </a:r>
            <a:r>
              <a:rPr lang="en-PH" sz="3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Drive</a:t>
            </a:r>
            <a:endParaRPr lang="en-PH" sz="35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35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Boot from USB Flash Drive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Contents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2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Install </a:t>
            </a:r>
            <a:r>
              <a:rPr lang="en-PH" sz="20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OpenSSH</a:t>
            </a: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Server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Enable the option to install also the “</a:t>
            </a:r>
            <a:r>
              <a:rPr lang="en-US" sz="16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OpenSSH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Server”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hit ‘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DONE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‘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3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Select server snaps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This is a new step in the installation of Ubuntu Server.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This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step allows you to choose from a list of selected Server snaps. What this means is that you can choose to have a pre-configured server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lvl="1" fontAlgn="base"/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 not do anything, just hit </a:t>
            </a:r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Done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en-US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2290" name="Picture 2" descr="select server-sn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362075"/>
            <a:ext cx="6019800" cy="45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4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Installing system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installation process will begin. This will take about 10 minutes although it also depends on the RAM and CPU of your server.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4338" name="Picture 2" descr="installing ubuntu server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90650"/>
            <a:ext cx="6172200" cy="46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1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58674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5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Complete the installation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Finally, the installation will wrap up and you will be prompted to reboot your server! Hit  ‘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REBOOT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‘ and remove the installation media. 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15362" name="Picture 2" descr="installation complete ubuntu 18.04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6096000" cy="4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447800"/>
            <a:ext cx="11353800" cy="5257800"/>
          </a:xfrm>
        </p:spPr>
        <p:txBody>
          <a:bodyPr>
            <a:normAutofit/>
          </a:bodyPr>
          <a:lstStyle/>
          <a:p>
            <a:pPr marL="493776" indent="-457200">
              <a:buFont typeface="+mj-lt"/>
              <a:buAutoNum type="arabicPeriod" startAt="16"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Log in to the server</a:t>
            </a:r>
          </a:p>
          <a:p>
            <a:pPr marL="795528" lvl="1" indent="-457200">
              <a:buFont typeface="+mj-lt"/>
              <a:buAutoNum type="arabicPeriod" startAt="9"/>
            </a:pPr>
            <a:endParaRPr lang="en-PH" sz="1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 fontAlgn="base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black console will appear prompting for your username and password. Provide the credentials you created earlier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marL="731520" lvl="2" indent="0" fontAlgn="base">
              <a:buNone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Thereafter, update and upgrade the repositories to their latest definitions.</a:t>
            </a:r>
            <a:endParaRPr lang="en-PH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Installing </a:t>
            </a:r>
            <a:r>
              <a:rPr lang="en-PH" sz="4300" b="1" dirty="0" smtClean="0">
                <a:latin typeface="Trebuchet MS" panose="020B0603020202020204" pitchFamily="34" charset="0"/>
              </a:rPr>
              <a:t>Ubuntu Server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352800"/>
            <a:ext cx="5486401" cy="18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06200" cy="4419600"/>
          </a:xfrm>
        </p:spPr>
        <p:txBody>
          <a:bodyPr anchor="b">
            <a:normAutofit/>
          </a:bodyPr>
          <a:lstStyle/>
          <a:p>
            <a:pPr algn="ctr"/>
            <a:r>
              <a:rPr lang="en-US" sz="4300" dirty="0">
                <a:latin typeface="Trebuchet MS" panose="020B0603020202020204" pitchFamily="34" charset="0"/>
              </a:rPr>
              <a:t>We have finally installed, updated and upgraded </a:t>
            </a:r>
            <a:r>
              <a:rPr lang="en-US" sz="4300" dirty="0" smtClean="0">
                <a:latin typeface="Trebuchet MS" panose="020B0603020202020204" pitchFamily="34" charset="0"/>
              </a:rPr>
              <a:t>the </a:t>
            </a:r>
            <a:r>
              <a:rPr lang="en-US" sz="4300" dirty="0">
                <a:latin typeface="Trebuchet MS" panose="020B0603020202020204" pitchFamily="34" charset="0"/>
              </a:rPr>
              <a:t>Ubuntu </a:t>
            </a:r>
            <a:r>
              <a:rPr lang="en-US" sz="4300" dirty="0" smtClean="0">
                <a:latin typeface="Trebuchet MS" panose="020B0603020202020204" pitchFamily="34" charset="0"/>
              </a:rPr>
              <a:t>Server 18.04</a:t>
            </a:r>
            <a:br>
              <a:rPr lang="en-US" sz="4300" dirty="0" smtClean="0">
                <a:latin typeface="Trebuchet MS" panose="020B0603020202020204" pitchFamily="34" charset="0"/>
              </a:rPr>
            </a:br>
            <a:r>
              <a:rPr lang="en-PH" sz="4300" b="1" dirty="0" smtClean="0">
                <a:latin typeface="Trebuchet MS" panose="020B0603020202020204" pitchFamily="34" charset="0"/>
              </a:rPr>
              <a:t/>
            </a:r>
            <a:br>
              <a:rPr lang="en-PH" sz="4300" b="1" dirty="0" smtClean="0">
                <a:latin typeface="Trebuchet MS" panose="020B0603020202020204" pitchFamily="34" charset="0"/>
              </a:rPr>
            </a:br>
            <a:r>
              <a:rPr lang="en-PH" sz="4300" b="1" dirty="0" smtClean="0">
                <a:latin typeface="Trebuchet MS" panose="020B0603020202020204" pitchFamily="34" charset="0"/>
              </a:rPr>
              <a:t>Thank You!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91800" cy="2590800"/>
          </a:xfrm>
        </p:spPr>
        <p:txBody>
          <a:bodyPr anchor="b"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Software Downloads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658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Ubuntu Server 18.04 LTS</a:t>
            </a:r>
          </a:p>
          <a:p>
            <a:pPr marL="36576" indent="0">
              <a:buNone/>
            </a:pPr>
            <a:r>
              <a:rPr lang="en-PH" sz="20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    </a:t>
            </a:r>
            <a:r>
              <a:rPr lang="en-PH" sz="1900" u="sng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https</a:t>
            </a:r>
            <a:r>
              <a:rPr lang="en-PH" sz="1900" u="sng" dirty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://releases.ubuntu.com/18.04/ubuntu-18.04.6-live-server-amd64.iso</a:t>
            </a:r>
            <a:endParaRPr lang="en-PH" sz="1900" u="sng" dirty="0" smtClean="0">
              <a:solidFill>
                <a:srgbClr val="00B0F0"/>
              </a:solidFill>
              <a:latin typeface="Ubuntu Mono" panose="020B0509030602030204" pitchFamily="49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19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19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   or  click this link  </a:t>
            </a:r>
            <a:r>
              <a:rPr lang="en-PH" sz="1900" u="sng" dirty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https://releases.ubuntu.com/18.04/</a:t>
            </a:r>
            <a:r>
              <a:rPr lang="en-PH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for more info.</a:t>
            </a:r>
          </a:p>
          <a:p>
            <a:pPr marL="36576" indent="0">
              <a:buNone/>
            </a:pPr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</a:t>
            </a:r>
          </a:p>
          <a:p>
            <a:pPr marL="36576" indent="0">
              <a:buNone/>
            </a:pPr>
            <a:endParaRPr lang="en-PH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Etcher.io</a:t>
            </a:r>
          </a:p>
          <a:p>
            <a:pPr marL="36576" indent="0">
              <a:buNone/>
            </a:pPr>
            <a:r>
              <a:rPr lang="en-PH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    </a:t>
            </a:r>
            <a:r>
              <a:rPr lang="en-PH" sz="1900" u="sng" dirty="0" smtClean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https</a:t>
            </a:r>
            <a:r>
              <a:rPr lang="en-PH" sz="1900" u="sng" dirty="0">
                <a:solidFill>
                  <a:srgbClr val="00B0F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://www.balena.io/etcher/</a:t>
            </a:r>
            <a:endParaRPr lang="en-PH" sz="1900" u="sng" dirty="0" smtClean="0">
              <a:solidFill>
                <a:srgbClr val="00B0F0"/>
              </a:solidFill>
              <a:latin typeface="Ubuntu Mono" panose="020B0509030602030204" pitchFamily="49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19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   </a:t>
            </a:r>
          </a:p>
          <a:p>
            <a:pPr marL="36576" indent="0">
              <a:buNone/>
            </a:pPr>
            <a:r>
              <a:rPr lang="en-PH" sz="19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   This </a:t>
            </a:r>
            <a:r>
              <a:rPr lang="en-PH" sz="19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is used to create a Bootable-USB flash drive for your </a:t>
            </a:r>
            <a:r>
              <a:rPr lang="en-PH" sz="19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Ubuntu operating </a:t>
            </a:r>
            <a:r>
              <a:rPr lang="en-PH" sz="1900" dirty="0" smtClean="0">
                <a:latin typeface="Ubuntu Mono" panose="020B0509030602030204" pitchFamily="49" charset="0"/>
                <a:ea typeface="Segoe UI Emoji" panose="020B0502040204020203" pitchFamily="34" charset="0"/>
              </a:rPr>
              <a:t>system.</a:t>
            </a:r>
          </a:p>
          <a:p>
            <a:pPr marL="36576" indent="0">
              <a:buNone/>
            </a:pP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Software Downloads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91800" cy="2590800"/>
          </a:xfrm>
        </p:spPr>
        <p:txBody>
          <a:bodyPr anchor="b"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Introduction on Etcher.io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752600"/>
            <a:ext cx="10668000" cy="49530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b="1" dirty="0">
                <a:solidFill>
                  <a:srgbClr val="92D05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Etcher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(also known by its full name, </a:t>
            </a:r>
            <a:r>
              <a:rPr lang="en-US" sz="2800" dirty="0" err="1">
                <a:solidFill>
                  <a:srgbClr val="92D05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balenaEtcher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) is a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free, </a:t>
            </a:r>
          </a:p>
          <a:p>
            <a:pPr marL="36576" indent="0">
              <a:buNone/>
            </a:pP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and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open-source image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flasher. </a:t>
            </a:r>
          </a:p>
          <a:p>
            <a:pPr marL="36576" indent="0">
              <a:buNone/>
            </a:pP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utility for creating bootable SD cards or USB flash drives from </a:t>
            </a:r>
            <a:r>
              <a:rPr lang="en-US" sz="2800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r>
              <a:rPr lang="en-US" sz="2800" dirty="0" err="1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img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and </a:t>
            </a:r>
            <a:r>
              <a:rPr lang="en-US" sz="2800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r>
              <a:rPr lang="en-US" sz="2800" dirty="0" err="1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iso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files.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marL="36576" indent="0">
              <a:buNone/>
            </a:pP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Simple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user-friendly.</a:t>
            </a:r>
          </a:p>
          <a:p>
            <a:pPr marL="36576" indent="0">
              <a:buNone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Introduction on Etcher.io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91800" cy="2590800"/>
          </a:xfrm>
        </p:spPr>
        <p:txBody>
          <a:bodyPr anchor="b"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11353800" cy="51054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Download the executable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file (</a:t>
            </a:r>
            <a:r>
              <a:rPr lang="en-PH" sz="2800" dirty="0" smtClean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balenaEtcher-Portable-1.7.9.exe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)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from 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 </a:t>
            </a:r>
            <a:r>
              <a:rPr lang="en-PH" sz="2800" dirty="0" smtClean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Software Downloads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section</a:t>
            </a:r>
          </a:p>
          <a:p>
            <a:pPr marL="550926" indent="-514350">
              <a:buFont typeface="+mj-lt"/>
              <a:buAutoNum type="arabicPeriod"/>
            </a:pPr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Run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executable file (</a:t>
            </a:r>
            <a:r>
              <a:rPr lang="en-PH" sz="2800" dirty="0">
                <a:solidFill>
                  <a:srgbClr val="92D050"/>
                </a:solidFill>
                <a:latin typeface="Ubuntu Mono" panose="020B0509030602030204" pitchFamily="49" charset="0"/>
                <a:ea typeface="Segoe UI Emoji" panose="020B0502040204020203" pitchFamily="34" charset="0"/>
              </a:rPr>
              <a:t>balenaEtcher-Portable-1.7.9.exe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)</a:t>
            </a:r>
          </a:p>
          <a:p>
            <a:pPr marL="550926" indent="-514350">
              <a:buFont typeface="+mj-lt"/>
              <a:buAutoNum type="arabicPeriod"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Continue to the Next Page …</a:t>
            </a:r>
          </a:p>
          <a:p>
            <a:pPr marL="550926" indent="-514350">
              <a:buFont typeface="+mj-lt"/>
              <a:buAutoNum type="arabicPeriod"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2014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Create Bootable USB Flash Drive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14319</TotalTime>
  <Words>942</Words>
  <Application>Microsoft Office PowerPoint</Application>
  <PresentationFormat>Widescreen</PresentationFormat>
  <Paragraphs>153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Franklin Gothic Book</vt:lpstr>
      <vt:lpstr>Segoe UI Emoji</vt:lpstr>
      <vt:lpstr>Trebuchet MS</vt:lpstr>
      <vt:lpstr>Ubuntu Mono</vt:lpstr>
      <vt:lpstr>Wingdings</vt:lpstr>
      <vt:lpstr>Wingdings 2</vt:lpstr>
      <vt:lpstr>Technic</vt:lpstr>
      <vt:lpstr>Ubuntu Server 18.04 Setup Guide (Bare) </vt:lpstr>
      <vt:lpstr>About</vt:lpstr>
      <vt:lpstr>Contents</vt:lpstr>
      <vt:lpstr>Software Downloads</vt:lpstr>
      <vt:lpstr>Software Downloads</vt:lpstr>
      <vt:lpstr>Introduction on Etcher.io</vt:lpstr>
      <vt:lpstr>Introduction on Etcher.io</vt:lpstr>
      <vt:lpstr>Create Bootable USB Flash Drive</vt:lpstr>
      <vt:lpstr>Create Bootable USB Flash Drive</vt:lpstr>
      <vt:lpstr>Create Bootable USB Flash Drive</vt:lpstr>
      <vt:lpstr>Create Bootable USB Flash Drive</vt:lpstr>
      <vt:lpstr>Create Bootable USB Flash Drive</vt:lpstr>
      <vt:lpstr>Create Bootable USB Flash Drive</vt:lpstr>
      <vt:lpstr>Create Bootable USB Flash Drive</vt:lpstr>
      <vt:lpstr>Boot from USB Flash Drive</vt:lpstr>
      <vt:lpstr>Boot from USB Flash Drive</vt:lpstr>
      <vt:lpstr>Installing Ubuntu Server 18.04</vt:lpstr>
      <vt:lpstr>Minimum Installation Requirements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Installing Ubuntu Server</vt:lpstr>
      <vt:lpstr>We have finally installed, updated and upgraded the Ubuntu Server 18.04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1832</cp:revision>
  <dcterms:created xsi:type="dcterms:W3CDTF">2006-08-16T00:00:00Z</dcterms:created>
  <dcterms:modified xsi:type="dcterms:W3CDTF">2023-03-31T05:02:46Z</dcterms:modified>
</cp:coreProperties>
</file>