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6"/>
  </p:notesMasterIdLst>
  <p:sldIdLst>
    <p:sldId id="574" r:id="rId2"/>
    <p:sldId id="576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63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71" r:id="rId23"/>
    <p:sldId id="595" r:id="rId24"/>
    <p:sldId id="5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2652" autoAdjust="0"/>
  </p:normalViewPr>
  <p:slideViewPr>
    <p:cSldViewPr>
      <p:cViewPr varScale="1">
        <p:scale>
          <a:sx n="65" d="100"/>
          <a:sy n="65" d="100"/>
        </p:scale>
        <p:origin x="872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25/09/2023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240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515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219200" y="971550"/>
            <a:ext cx="7600950" cy="2228850"/>
          </a:xfrm>
        </p:spPr>
        <p:txBody>
          <a:bodyPr anchor="b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Administration </a:t>
            </a:r>
            <a:b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</a:br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8877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Users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18" b="4115"/>
          <a:stretch/>
        </p:blipFill>
        <p:spPr>
          <a:xfrm>
            <a:off x="622300" y="1066800"/>
            <a:ext cx="1091175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User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11"/>
          <a:stretch/>
        </p:blipFill>
        <p:spPr>
          <a:xfrm>
            <a:off x="609600" y="990600"/>
            <a:ext cx="659553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Organizations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1600"/>
            <a:ext cx="107442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Create, Update and Delete  Org Types</a:t>
            </a: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System Defined Org Types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Province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City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District</a:t>
            </a:r>
          </a:p>
          <a:p>
            <a:pPr lvl="1"/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Municipality</a:t>
            </a:r>
          </a:p>
          <a:p>
            <a:pPr lvl="1"/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Barangay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 smtClean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Home-&gt; Administration-&gt; </a:t>
            </a:r>
            <a:r>
              <a:rPr lang="en-PH" smtClean="0">
                <a:latin typeface="Trebuchet MS" panose="020B0603020202020204" pitchFamily="34" charset="0"/>
                <a:ea typeface="Segoe UI Emoji" panose="020B0502040204020203" pitchFamily="34" charset="0"/>
              </a:rPr>
              <a:t>Manage </a:t>
            </a:r>
            <a:r>
              <a:rPr lang="en-PH" smtClean="0">
                <a:latin typeface="Trebuchet MS" panose="020B0603020202020204" pitchFamily="34" charset="0"/>
                <a:ea typeface="Segoe UI Emoji" panose="020B0502040204020203" pitchFamily="34" charset="0"/>
              </a:rPr>
              <a:t>Organizations</a:t>
            </a:r>
            <a:endParaRPr lang="en-PH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Organizations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535" b="4445"/>
          <a:stretch/>
        </p:blipFill>
        <p:spPr>
          <a:xfrm>
            <a:off x="609600" y="1066800"/>
            <a:ext cx="1139844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06200" cy="868362"/>
          </a:xfrm>
        </p:spPr>
        <p:txBody>
          <a:bodyPr>
            <a:normAutofit/>
          </a:bodyPr>
          <a:lstStyle/>
          <a:p>
            <a:r>
              <a:rPr lang="en-PH" sz="4100" dirty="0">
                <a:latin typeface="Trebuchet MS" panose="020B0603020202020204" pitchFamily="34" charset="0"/>
              </a:rPr>
              <a:t>Activity-1:  Update </a:t>
            </a:r>
            <a:r>
              <a:rPr lang="en-PH" sz="4100" dirty="0" smtClean="0">
                <a:latin typeface="Trebuchet MS" panose="020B0603020202020204" pitchFamily="34" charset="0"/>
              </a:rPr>
              <a:t>Municipality </a:t>
            </a:r>
            <a:r>
              <a:rPr lang="en-PH" sz="4100" dirty="0">
                <a:latin typeface="Trebuchet MS" panose="020B0603020202020204" pitchFamily="34" charset="0"/>
              </a:rPr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11658600" cy="51054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Go to “</a:t>
            </a:r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Administration-&gt; Organization-&gt; Municipality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”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pencil icon to edit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Update the required fields that marked with (</a:t>
            </a:r>
            <a:r>
              <a:rPr lang="en-PH" sz="28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)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diskette icon to save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872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506200" cy="868362"/>
          </a:xfrm>
        </p:spPr>
        <p:txBody>
          <a:bodyPr>
            <a:normAutofit/>
          </a:bodyPr>
          <a:lstStyle/>
          <a:p>
            <a:r>
              <a:rPr lang="en-PH" sz="4100" dirty="0" smtClean="0">
                <a:latin typeface="Trebuchet MS" panose="020B0603020202020204" pitchFamily="34" charset="0"/>
              </a:rPr>
              <a:t>Municipality Info</a:t>
            </a:r>
            <a:endParaRPr lang="en-PH" sz="4100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7778"/>
            <a:ext cx="9067800" cy="58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06200" cy="868362"/>
          </a:xfrm>
        </p:spPr>
        <p:txBody>
          <a:bodyPr>
            <a:normAutofit/>
          </a:bodyPr>
          <a:lstStyle/>
          <a:p>
            <a:r>
              <a:rPr lang="en-PH" sz="4100" dirty="0" smtClean="0">
                <a:latin typeface="Trebuchet MS" panose="020B0603020202020204" pitchFamily="34" charset="0"/>
              </a:rPr>
              <a:t>Activity-2:  </a:t>
            </a:r>
            <a:r>
              <a:rPr lang="en-PH" sz="4100" dirty="0">
                <a:latin typeface="Trebuchet MS" panose="020B0603020202020204" pitchFamily="34" charset="0"/>
              </a:rPr>
              <a:t>Update </a:t>
            </a:r>
            <a:r>
              <a:rPr lang="en-PH" sz="4100" dirty="0" smtClean="0">
                <a:latin typeface="Trebuchet MS" panose="020B0603020202020204" pitchFamily="34" charset="0"/>
              </a:rPr>
              <a:t>Province </a:t>
            </a:r>
            <a:r>
              <a:rPr lang="en-PH" sz="4100" dirty="0">
                <a:latin typeface="Trebuchet MS" panose="020B0603020202020204" pitchFamily="34" charset="0"/>
              </a:rPr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11658600" cy="51054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Go to “</a:t>
            </a:r>
            <a:r>
              <a:rPr lang="en-PH" sz="28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Administration-&gt; Organization-&gt; </a:t>
            </a:r>
            <a:r>
              <a:rPr lang="en-PH" sz="2800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Province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pencil icon to edit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Update the required fields that marked with (</a:t>
            </a:r>
            <a:r>
              <a:rPr lang="en-PH" sz="28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*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)</a:t>
            </a:r>
          </a:p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diskette icon to save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906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506200" cy="868362"/>
          </a:xfrm>
        </p:spPr>
        <p:txBody>
          <a:bodyPr>
            <a:normAutofit/>
          </a:bodyPr>
          <a:lstStyle/>
          <a:p>
            <a:r>
              <a:rPr lang="en-PH" sz="4100" dirty="0" smtClean="0">
                <a:latin typeface="Trebuchet MS" panose="020B0603020202020204" pitchFamily="34" charset="0"/>
              </a:rPr>
              <a:t>Province Info</a:t>
            </a:r>
            <a:endParaRPr lang="en-PH" sz="4100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23976"/>
            <a:ext cx="8686800" cy="58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System Variables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1600"/>
            <a:ext cx="107442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Create, Update and Delete  Variable</a:t>
            </a: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Majority of the variables are system defined</a:t>
            </a: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 smtClean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Settings-&gt; System Variables</a:t>
            </a:r>
            <a:endParaRPr lang="en-PH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System Variables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020" b="4479"/>
          <a:stretch/>
        </p:blipFill>
        <p:spPr>
          <a:xfrm>
            <a:off x="609600" y="1066801"/>
            <a:ext cx="11317794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Features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533400" y="1295400"/>
            <a:ext cx="11353800" cy="5410200"/>
          </a:xfrm>
        </p:spPr>
        <p:txBody>
          <a:bodyPr>
            <a:noAutofit/>
          </a:bodyPr>
          <a:lstStyle/>
          <a:p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Manage Terminal Keys</a:t>
            </a:r>
          </a:p>
          <a:p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Manage User Roles</a:t>
            </a:r>
          </a:p>
          <a:p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Manage Users</a:t>
            </a:r>
          </a:p>
          <a:p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Manage Organizations</a:t>
            </a:r>
          </a:p>
          <a:p>
            <a:pPr lvl="1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Province</a:t>
            </a:r>
          </a:p>
          <a:p>
            <a:pPr lvl="1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City</a:t>
            </a:r>
          </a:p>
          <a:p>
            <a:pPr lvl="1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Municipality</a:t>
            </a:r>
          </a:p>
          <a:p>
            <a:pPr lvl="1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Barangay</a:t>
            </a:r>
          </a:p>
          <a:p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Manage System Variables</a:t>
            </a:r>
          </a:p>
          <a:p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Admin Tools</a:t>
            </a:r>
          </a:p>
          <a:p>
            <a:pPr lvl="1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Export Remote Server Data</a:t>
            </a:r>
          </a:p>
          <a:p>
            <a:pPr lvl="1"/>
            <a:r>
              <a:rPr lang="en-PH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Import Remote Server </a:t>
            </a: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Data</a:t>
            </a: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Admin Tools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1600"/>
            <a:ext cx="107442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Export Data from a Host Server</a:t>
            </a: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Import Data to a Remote Server</a:t>
            </a: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 smtClean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Transactions-&gt; Admin Tools</a:t>
            </a:r>
            <a:endParaRPr lang="en-PH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Admin Tools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990" b="4055"/>
          <a:stretch/>
        </p:blipFill>
        <p:spPr>
          <a:xfrm>
            <a:off x="609600" y="1066800"/>
            <a:ext cx="1140761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038"/>
            <a:ext cx="11353800" cy="792162"/>
          </a:xfrm>
        </p:spPr>
        <p:txBody>
          <a:bodyPr>
            <a:normAutofit/>
          </a:bodyPr>
          <a:lstStyle/>
          <a:p>
            <a:r>
              <a:rPr lang="en-PH" sz="4000" dirty="0" smtClean="0">
                <a:latin typeface="Trebuchet MS" panose="020B0603020202020204" pitchFamily="34" charset="0"/>
              </a:rPr>
              <a:t>Export Data Screen</a:t>
            </a:r>
            <a:endParaRPr lang="en-PH" sz="4000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455" b="4257"/>
          <a:stretch/>
        </p:blipFill>
        <p:spPr>
          <a:xfrm>
            <a:off x="457200" y="1066800"/>
            <a:ext cx="11570433" cy="56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038"/>
            <a:ext cx="11353800" cy="792162"/>
          </a:xfrm>
        </p:spPr>
        <p:txBody>
          <a:bodyPr>
            <a:normAutofit/>
          </a:bodyPr>
          <a:lstStyle/>
          <a:p>
            <a:r>
              <a:rPr lang="en-PH" sz="4000" dirty="0" smtClean="0">
                <a:latin typeface="Trebuchet MS" panose="020B0603020202020204" pitchFamily="34" charset="0"/>
              </a:rPr>
              <a:t>Import Data Screen</a:t>
            </a:r>
            <a:endParaRPr lang="en-PH" sz="4000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438" b="4257"/>
          <a:stretch/>
        </p:blipFill>
        <p:spPr>
          <a:xfrm>
            <a:off x="490537" y="1030047"/>
            <a:ext cx="11549063" cy="57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38200" y="914400"/>
            <a:ext cx="11049000" cy="5715000"/>
          </a:xfrm>
        </p:spPr>
        <p:txBody>
          <a:bodyPr anchor="t">
            <a:normAutofit/>
          </a:bodyPr>
          <a:lstStyle/>
          <a:p>
            <a:r>
              <a:rPr lang="en-PH" sz="6000" b="1" dirty="0">
                <a:solidFill>
                  <a:srgbClr val="FFC000"/>
                </a:solidFill>
                <a:latin typeface="Trebuchet MS" panose="020B0603020202020204" pitchFamily="34" charset="0"/>
              </a:rPr>
              <a:t>Up Next</a:t>
            </a:r>
            <a:r>
              <a:rPr lang="en-PH" sz="6000" b="1" dirty="0">
                <a:latin typeface="Trebuchet MS" panose="020B0603020202020204" pitchFamily="34" charset="0"/>
              </a:rPr>
              <a:t/>
            </a: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6000" b="1" dirty="0">
                <a:latin typeface="Trebuchet MS" panose="020B0603020202020204" pitchFamily="34" charset="0"/>
              </a:rPr>
              <a:t/>
            </a:r>
            <a:br>
              <a:rPr lang="en-PH" sz="6000" b="1" dirty="0">
                <a:latin typeface="Trebuchet MS" panose="020B0603020202020204" pitchFamily="34" charset="0"/>
              </a:rPr>
            </a:br>
            <a:r>
              <a:rPr lang="en-PH" sz="5000" b="1" dirty="0">
                <a:latin typeface="Trebuchet MS" panose="020B0603020202020204" pitchFamily="34" charset="0"/>
              </a:rPr>
              <a:t>Taxpayer Profiling (Entity)</a:t>
            </a:r>
          </a:p>
        </p:txBody>
      </p:sp>
    </p:spTree>
    <p:extLst>
      <p:ext uri="{BB962C8B-B14F-4D97-AF65-F5344CB8AC3E}">
        <p14:creationId xmlns:p14="http://schemas.microsoft.com/office/powerpoint/2010/main" val="9553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Roles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533400" y="1295400"/>
            <a:ext cx="11353800" cy="5410200"/>
          </a:xfrm>
        </p:spPr>
        <p:txBody>
          <a:bodyPr>
            <a:noAutofit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ADMIN.SYSADMIN</a:t>
            </a: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Terminals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71600"/>
            <a:ext cx="105918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Generate Terminal Keys</a:t>
            </a:r>
          </a:p>
          <a:p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Associate Terminal Key to specific client machine (Windows, Linux or Mac)</a:t>
            </a: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Administration-&gt; </a:t>
            </a: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Terminals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Terminals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10591800" cy="53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User Roles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1600"/>
            <a:ext cx="107442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Create, Update and Delete User Role</a:t>
            </a: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Create, Update and Delete Permission</a:t>
            </a: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Belongs to a certain Domain or module</a:t>
            </a: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Majority of the roles are system defined</a:t>
            </a:r>
          </a:p>
          <a:p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Home-</a:t>
            </a:r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&gt; Administration-&gt; Manage </a:t>
            </a: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Roles</a:t>
            </a:r>
            <a:endParaRPr lang="en-PH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User Roles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11316943" cy="55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User Role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502"/>
          <a:stretch/>
        </p:blipFill>
        <p:spPr>
          <a:xfrm>
            <a:off x="609600" y="1066800"/>
            <a:ext cx="755706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838201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7921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Manage Users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1600"/>
            <a:ext cx="107442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 and Update User Account</a:t>
            </a: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Bind Roles and Permissions</a:t>
            </a:r>
          </a:p>
          <a:p>
            <a:r>
              <a:rPr lang="en-PH" dirty="0">
                <a:latin typeface="Segoe UI Emoji" panose="020B0502040204020203" pitchFamily="34" charset="0"/>
                <a:ea typeface="Segoe UI Emoji" panose="020B0502040204020203" pitchFamily="34" charset="0"/>
              </a:rPr>
              <a:t>Reset Password</a:t>
            </a:r>
          </a:p>
          <a:p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b="1" dirty="0" smtClean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</a:p>
          <a:p>
            <a:pPr marL="36576" indent="0">
              <a:buNone/>
            </a:pPr>
            <a:r>
              <a:rPr lang="en-PH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Home-&gt; Administration-&gt; Manage Users</a:t>
            </a:r>
            <a:endParaRPr lang="en-PH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9775</TotalTime>
  <Words>297</Words>
  <Application>Microsoft Office PowerPoint</Application>
  <PresentationFormat>Widescreen</PresentationFormat>
  <Paragraphs>86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Franklin Gothic Book</vt:lpstr>
      <vt:lpstr>Segoe UI Emoji</vt:lpstr>
      <vt:lpstr>Trebuchet MS</vt:lpstr>
      <vt:lpstr>Wingdings 2</vt:lpstr>
      <vt:lpstr>Technic</vt:lpstr>
      <vt:lpstr>Administration  Module</vt:lpstr>
      <vt:lpstr>Features</vt:lpstr>
      <vt:lpstr>Roles</vt:lpstr>
      <vt:lpstr>Manage Terminals</vt:lpstr>
      <vt:lpstr>Manage Terminals</vt:lpstr>
      <vt:lpstr>Manage User Roles</vt:lpstr>
      <vt:lpstr>Manage User Roles</vt:lpstr>
      <vt:lpstr>User Role</vt:lpstr>
      <vt:lpstr>Manage Users</vt:lpstr>
      <vt:lpstr>Manage Users</vt:lpstr>
      <vt:lpstr>User</vt:lpstr>
      <vt:lpstr>Manage Organizations</vt:lpstr>
      <vt:lpstr>Manage Organizations</vt:lpstr>
      <vt:lpstr>Activity-1:  Update Municipality Info</vt:lpstr>
      <vt:lpstr>Municipality Info</vt:lpstr>
      <vt:lpstr>Activity-2:  Update Province Info</vt:lpstr>
      <vt:lpstr>Province Info</vt:lpstr>
      <vt:lpstr>Manage System Variables</vt:lpstr>
      <vt:lpstr>Manage System Variables</vt:lpstr>
      <vt:lpstr>Admin Tools</vt:lpstr>
      <vt:lpstr>Admin Tools</vt:lpstr>
      <vt:lpstr>Export Data Screen</vt:lpstr>
      <vt:lpstr>Import Data Screen</vt:lpstr>
      <vt:lpstr>Up Next  Taxpayer Profiling (Entity)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Worgie Flores</cp:lastModifiedBy>
  <cp:revision>1177</cp:revision>
  <dcterms:created xsi:type="dcterms:W3CDTF">2006-08-16T00:00:00Z</dcterms:created>
  <dcterms:modified xsi:type="dcterms:W3CDTF">2023-09-25T06:38:11Z</dcterms:modified>
</cp:coreProperties>
</file>