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7"/>
  </p:notesMasterIdLst>
  <p:sldIdLst>
    <p:sldId id="574" r:id="rId2"/>
    <p:sldId id="576" r:id="rId3"/>
    <p:sldId id="577" r:id="rId4"/>
    <p:sldId id="578" r:id="rId5"/>
    <p:sldId id="579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5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2652" autoAdjust="0"/>
  </p:normalViewPr>
  <p:slideViewPr>
    <p:cSldViewPr>
      <p:cViewPr>
        <p:scale>
          <a:sx n="50" d="100"/>
          <a:sy n="50" d="100"/>
        </p:scale>
        <p:origin x="1456" y="3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24/09/2023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40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515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219200" y="971550"/>
            <a:ext cx="7600950" cy="2228850"/>
          </a:xfrm>
        </p:spPr>
        <p:txBody>
          <a:bodyPr anchor="b">
            <a:normAutofit/>
          </a:bodyPr>
          <a:lstStyle/>
          <a:p>
            <a: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Taxpayer Profiling</a:t>
            </a:r>
            <a: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 </a:t>
            </a:r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/>
            </a:r>
            <a:b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</a:br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8877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</a:t>
            </a:r>
            <a:r>
              <a:rPr lang="en-PH" sz="4800" b="1" dirty="0" smtClean="0">
                <a:latin typeface="Trebuchet MS" panose="020B0603020202020204" pitchFamily="34" charset="0"/>
              </a:rPr>
              <a:t>Multiple Taxpayers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71600"/>
            <a:ext cx="105918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Create, Update, Activate/Deactivate Taxpayer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</a:t>
            </a: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Taxpayer Entities-&gt; Multiple Ownership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</a:t>
            </a:r>
            <a:r>
              <a:rPr lang="en-PH" sz="4800" b="1" dirty="0" smtClean="0">
                <a:latin typeface="Trebuchet MS" panose="020B0603020202020204" pitchFamily="34" charset="0"/>
              </a:rPr>
              <a:t>Multiple Taxpayers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717" b="4867"/>
          <a:stretch/>
        </p:blipFill>
        <p:spPr>
          <a:xfrm>
            <a:off x="596900" y="1066800"/>
            <a:ext cx="1005560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Multiple Taxpayer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1066800"/>
            <a:ext cx="8242300" cy="57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Encoding Monitoring Report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71600"/>
            <a:ext cx="11430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Generate Report for Monitoring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Reports-&gt; Entity-&gt; Entity Encoding Monitoring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Encoding Monitoring Report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055" b="3917"/>
          <a:stretch/>
        </p:blipFill>
        <p:spPr>
          <a:xfrm>
            <a:off x="622300" y="1091023"/>
            <a:ext cx="10350500" cy="5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914400"/>
            <a:ext cx="11049000" cy="5715000"/>
          </a:xfrm>
        </p:spPr>
        <p:txBody>
          <a:bodyPr anchor="t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5000" b="1" dirty="0" smtClean="0">
                <a:latin typeface="Trebuchet MS" panose="020B0603020202020204" pitchFamily="34" charset="0"/>
              </a:rPr>
              <a:t>Financial</a:t>
            </a:r>
            <a:endParaRPr lang="en-PH" sz="5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Features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533400" y="1295400"/>
            <a:ext cx="11353800" cy="5410200"/>
          </a:xfrm>
        </p:spPr>
        <p:txBody>
          <a:bodyPr>
            <a:noAutofit/>
          </a:bodyPr>
          <a:lstStyle/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Individual Taxpayers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Juridical Taxpayers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Multiple Ownerships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Duplicate Entries</a:t>
            </a:r>
          </a:p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Generate Encoding Statistics Report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Roles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533400" y="1295400"/>
            <a:ext cx="11353800" cy="5410200"/>
          </a:xfrm>
        </p:spPr>
        <p:txBody>
          <a:bodyPr>
            <a:noAutofit/>
          </a:bodyPr>
          <a:lstStyle/>
          <a:p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ENTITY.MASTER</a:t>
            </a:r>
          </a:p>
          <a:p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ENTITY.APPROVER</a:t>
            </a:r>
          </a:p>
          <a:p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ENTITY.ADMIN</a:t>
            </a:r>
            <a:endParaRPr lang="en-PH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</a:t>
            </a:r>
            <a:r>
              <a:rPr lang="en-PH" sz="4800" b="1" dirty="0" smtClean="0">
                <a:latin typeface="Trebuchet MS" panose="020B0603020202020204" pitchFamily="34" charset="0"/>
              </a:rPr>
              <a:t>Individual Taxpayers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71600"/>
            <a:ext cx="105918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Create, Update, Activate/Deactivate Taxpayer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</a:t>
            </a: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Taxpayer Entities-&gt; Individual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Manage Individual Taxpayers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648" b="3835"/>
          <a:stretch/>
        </p:blipFill>
        <p:spPr>
          <a:xfrm>
            <a:off x="609601" y="1092200"/>
            <a:ext cx="11430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Individual Taxpayer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142" b="4867"/>
          <a:stretch/>
        </p:blipFill>
        <p:spPr>
          <a:xfrm>
            <a:off x="614362" y="1160123"/>
            <a:ext cx="10434638" cy="56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</a:t>
            </a:r>
            <a:r>
              <a:rPr lang="en-PH" sz="4800" b="1" dirty="0" smtClean="0">
                <a:latin typeface="Trebuchet MS" panose="020B0603020202020204" pitchFamily="34" charset="0"/>
              </a:rPr>
              <a:t>Juridical Taxpayers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71600"/>
            <a:ext cx="105918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Create, Update, Activate/Deactivate Taxpayer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</a:t>
            </a: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Taxpayer Entities-&gt; Juridical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Manage </a:t>
            </a:r>
            <a:r>
              <a:rPr lang="en-PH" sz="4800" b="1" dirty="0" smtClean="0">
                <a:latin typeface="Trebuchet MS" panose="020B0603020202020204" pitchFamily="34" charset="0"/>
              </a:rPr>
              <a:t>Juridical Taxpayers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717" b="3982"/>
          <a:stretch/>
        </p:blipFill>
        <p:spPr>
          <a:xfrm>
            <a:off x="596900" y="1039556"/>
            <a:ext cx="9994900" cy="57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Juridical Taxpayer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79"/>
          <a:stretch/>
        </p:blipFill>
        <p:spPr>
          <a:xfrm>
            <a:off x="622301" y="1140653"/>
            <a:ext cx="5778499" cy="56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9785</TotalTime>
  <Words>116</Words>
  <Application>Microsoft Office PowerPoint</Application>
  <PresentationFormat>Widescreen</PresentationFormat>
  <Paragraphs>49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Segoe UI Emoji</vt:lpstr>
      <vt:lpstr>Trebuchet MS</vt:lpstr>
      <vt:lpstr>Wingdings 2</vt:lpstr>
      <vt:lpstr>Technic</vt:lpstr>
      <vt:lpstr>Taxpayer Profiling  Module</vt:lpstr>
      <vt:lpstr>Features</vt:lpstr>
      <vt:lpstr>Roles</vt:lpstr>
      <vt:lpstr>Manage Individual Taxpayers</vt:lpstr>
      <vt:lpstr>Manage Individual Taxpayers</vt:lpstr>
      <vt:lpstr>Individual Taxpayer</vt:lpstr>
      <vt:lpstr>Manage Juridical Taxpayers</vt:lpstr>
      <vt:lpstr>Manage Juridical Taxpayers</vt:lpstr>
      <vt:lpstr>Juridical Taxpayer</vt:lpstr>
      <vt:lpstr>Manage Multiple Taxpayers</vt:lpstr>
      <vt:lpstr>Manage Multiple Taxpayers</vt:lpstr>
      <vt:lpstr>Multiple Taxpayer</vt:lpstr>
      <vt:lpstr>Encoding Monitoring Report</vt:lpstr>
      <vt:lpstr>Encoding Monitoring Report</vt:lpstr>
      <vt:lpstr>Up Next  Financial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1211</cp:revision>
  <dcterms:created xsi:type="dcterms:W3CDTF">2006-08-16T00:00:00Z</dcterms:created>
  <dcterms:modified xsi:type="dcterms:W3CDTF">2023-09-24T12:46:12Z</dcterms:modified>
</cp:coreProperties>
</file>