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E683-106B-47CE-B161-DC258B88D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14B3C-3E94-4710-B068-4E54F3C58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34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Rectangle: Rounded Corners 575">
            <a:extLst>
              <a:ext uri="{FF2B5EF4-FFF2-40B4-BE49-F238E27FC236}">
                <a16:creationId xmlns:a16="http://schemas.microsoft.com/office/drawing/2014/main" id="{DD5FB5DD-21C5-431E-9321-E475A18EFEF3}"/>
              </a:ext>
            </a:extLst>
          </p:cNvPr>
          <p:cNvSpPr/>
          <p:nvPr/>
        </p:nvSpPr>
        <p:spPr>
          <a:xfrm>
            <a:off x="3587569" y="2461125"/>
            <a:ext cx="753980" cy="1512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5" name="Rectangle: Rounded Corners 574">
            <a:extLst>
              <a:ext uri="{FF2B5EF4-FFF2-40B4-BE49-F238E27FC236}">
                <a16:creationId xmlns:a16="http://schemas.microsoft.com/office/drawing/2014/main" id="{FBAD582F-645F-4834-9F97-A39D6E52FFC2}"/>
              </a:ext>
            </a:extLst>
          </p:cNvPr>
          <p:cNvSpPr/>
          <p:nvPr/>
        </p:nvSpPr>
        <p:spPr>
          <a:xfrm>
            <a:off x="1782793" y="2467614"/>
            <a:ext cx="361312" cy="1321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3" name="Rectangle: Rounded Corners 562">
            <a:extLst>
              <a:ext uri="{FF2B5EF4-FFF2-40B4-BE49-F238E27FC236}">
                <a16:creationId xmlns:a16="http://schemas.microsoft.com/office/drawing/2014/main" id="{D703A11A-9E84-4A79-B848-194F943E5208}"/>
              </a:ext>
            </a:extLst>
          </p:cNvPr>
          <p:cNvSpPr/>
          <p:nvPr/>
        </p:nvSpPr>
        <p:spPr>
          <a:xfrm>
            <a:off x="9656659" y="2854331"/>
            <a:ext cx="121541" cy="4233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BC034207-6CBC-40C4-B525-6370B1C3CA5C}"/>
              </a:ext>
            </a:extLst>
          </p:cNvPr>
          <p:cNvSpPr/>
          <p:nvPr/>
        </p:nvSpPr>
        <p:spPr>
          <a:xfrm>
            <a:off x="8932761" y="2113316"/>
            <a:ext cx="121541" cy="4233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1" name="Rectangle: Rounded Corners 560">
            <a:extLst>
              <a:ext uri="{FF2B5EF4-FFF2-40B4-BE49-F238E27FC236}">
                <a16:creationId xmlns:a16="http://schemas.microsoft.com/office/drawing/2014/main" id="{B8BF5C10-5F3E-4318-8C25-DEB671727B59}"/>
              </a:ext>
            </a:extLst>
          </p:cNvPr>
          <p:cNvSpPr/>
          <p:nvPr/>
        </p:nvSpPr>
        <p:spPr>
          <a:xfrm>
            <a:off x="3600908" y="1380396"/>
            <a:ext cx="361312" cy="1321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2591F598-2932-46D8-BA19-0BD9465E90C7}"/>
              </a:ext>
            </a:extLst>
          </p:cNvPr>
          <p:cNvSpPr/>
          <p:nvPr/>
        </p:nvSpPr>
        <p:spPr>
          <a:xfrm>
            <a:off x="8287657" y="5354989"/>
            <a:ext cx="1776851" cy="151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6" name="Rectangle: Rounded Corners 525">
            <a:extLst>
              <a:ext uri="{FF2B5EF4-FFF2-40B4-BE49-F238E27FC236}">
                <a16:creationId xmlns:a16="http://schemas.microsoft.com/office/drawing/2014/main" id="{3D3CC927-6448-4122-AF2D-7639B0029971}"/>
              </a:ext>
            </a:extLst>
          </p:cNvPr>
          <p:cNvSpPr/>
          <p:nvPr/>
        </p:nvSpPr>
        <p:spPr>
          <a:xfrm>
            <a:off x="8286877" y="4260043"/>
            <a:ext cx="382186" cy="151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7" name="Rectangle: Rounded Corners 526">
            <a:extLst>
              <a:ext uri="{FF2B5EF4-FFF2-40B4-BE49-F238E27FC236}">
                <a16:creationId xmlns:a16="http://schemas.microsoft.com/office/drawing/2014/main" id="{96A86F1B-2B1F-4B5F-B9B3-8ABC72240AC7}"/>
              </a:ext>
            </a:extLst>
          </p:cNvPr>
          <p:cNvSpPr/>
          <p:nvPr/>
        </p:nvSpPr>
        <p:spPr>
          <a:xfrm>
            <a:off x="8293067" y="4638003"/>
            <a:ext cx="1407791" cy="132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5" name="Rectangle: Rounded Corners 524">
            <a:extLst>
              <a:ext uri="{FF2B5EF4-FFF2-40B4-BE49-F238E27FC236}">
                <a16:creationId xmlns:a16="http://schemas.microsoft.com/office/drawing/2014/main" id="{23431F12-9AF6-4EF8-B503-AF17748A6378}"/>
              </a:ext>
            </a:extLst>
          </p:cNvPr>
          <p:cNvSpPr/>
          <p:nvPr/>
        </p:nvSpPr>
        <p:spPr>
          <a:xfrm>
            <a:off x="8274058" y="3922539"/>
            <a:ext cx="708781" cy="1378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0" name="Rectangle: Rounded Corners 509">
            <a:extLst>
              <a:ext uri="{FF2B5EF4-FFF2-40B4-BE49-F238E27FC236}">
                <a16:creationId xmlns:a16="http://schemas.microsoft.com/office/drawing/2014/main" id="{61FF1F43-2C71-42E9-92AB-FF6BC9D7F82B}"/>
              </a:ext>
            </a:extLst>
          </p:cNvPr>
          <p:cNvSpPr/>
          <p:nvPr/>
        </p:nvSpPr>
        <p:spPr>
          <a:xfrm>
            <a:off x="4280940" y="655602"/>
            <a:ext cx="382186" cy="151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5" name="Rectangle: Rounded Corners 504">
            <a:extLst>
              <a:ext uri="{FF2B5EF4-FFF2-40B4-BE49-F238E27FC236}">
                <a16:creationId xmlns:a16="http://schemas.microsoft.com/office/drawing/2014/main" id="{F4F28CDC-D763-4CEC-A991-2CF9D238E7EE}"/>
              </a:ext>
            </a:extLst>
          </p:cNvPr>
          <p:cNvSpPr/>
          <p:nvPr/>
        </p:nvSpPr>
        <p:spPr>
          <a:xfrm>
            <a:off x="4284045" y="2461080"/>
            <a:ext cx="382186" cy="151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A20A5F4F-EC9A-4451-9784-4D232CC7646B}"/>
              </a:ext>
            </a:extLst>
          </p:cNvPr>
          <p:cNvSpPr/>
          <p:nvPr/>
        </p:nvSpPr>
        <p:spPr>
          <a:xfrm>
            <a:off x="8286877" y="5703265"/>
            <a:ext cx="694978" cy="1468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8" name="Rectangle: Rounded Corners 497">
            <a:extLst>
              <a:ext uri="{FF2B5EF4-FFF2-40B4-BE49-F238E27FC236}">
                <a16:creationId xmlns:a16="http://schemas.microsoft.com/office/drawing/2014/main" id="{55DB002E-7197-405B-8C48-5B58F738F748}"/>
              </a:ext>
            </a:extLst>
          </p:cNvPr>
          <p:cNvSpPr/>
          <p:nvPr/>
        </p:nvSpPr>
        <p:spPr>
          <a:xfrm>
            <a:off x="3542092" y="4333143"/>
            <a:ext cx="126530" cy="10727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A0FBFCD5-114D-4E89-BFF3-EE4F45734B90}"/>
              </a:ext>
            </a:extLst>
          </p:cNvPr>
          <p:cNvSpPr/>
          <p:nvPr/>
        </p:nvSpPr>
        <p:spPr>
          <a:xfrm>
            <a:off x="3608562" y="2815167"/>
            <a:ext cx="1086598" cy="1360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5" name="Rectangle: Rounded Corners 484">
            <a:extLst>
              <a:ext uri="{FF2B5EF4-FFF2-40B4-BE49-F238E27FC236}">
                <a16:creationId xmlns:a16="http://schemas.microsoft.com/office/drawing/2014/main" id="{EB197C99-97B8-4A3E-8910-DC997357F6B3}"/>
              </a:ext>
            </a:extLst>
          </p:cNvPr>
          <p:cNvSpPr/>
          <p:nvPr/>
        </p:nvSpPr>
        <p:spPr>
          <a:xfrm>
            <a:off x="1768310" y="5326392"/>
            <a:ext cx="2907594" cy="1647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1" name="Rectangle: Rounded Corners 480">
            <a:extLst>
              <a:ext uri="{FF2B5EF4-FFF2-40B4-BE49-F238E27FC236}">
                <a16:creationId xmlns:a16="http://schemas.microsoft.com/office/drawing/2014/main" id="{C737A65A-D2DE-4C21-9840-3203FB8D97A7}"/>
              </a:ext>
            </a:extLst>
          </p:cNvPr>
          <p:cNvSpPr/>
          <p:nvPr/>
        </p:nvSpPr>
        <p:spPr>
          <a:xfrm>
            <a:off x="3209351" y="6411420"/>
            <a:ext cx="396280" cy="1466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5" name="Rectangle: Rounded Corners 464">
            <a:extLst>
              <a:ext uri="{FF2B5EF4-FFF2-40B4-BE49-F238E27FC236}">
                <a16:creationId xmlns:a16="http://schemas.microsoft.com/office/drawing/2014/main" id="{BEB58A9E-013E-4EF7-AA4D-CAE17B1AE270}"/>
              </a:ext>
            </a:extLst>
          </p:cNvPr>
          <p:cNvSpPr/>
          <p:nvPr/>
        </p:nvSpPr>
        <p:spPr>
          <a:xfrm>
            <a:off x="2157646" y="5706824"/>
            <a:ext cx="2503884" cy="1412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2D3D17-0E85-41A5-B451-BCF3CD2AE278}"/>
              </a:ext>
            </a:extLst>
          </p:cNvPr>
          <p:cNvSpPr/>
          <p:nvPr/>
        </p:nvSpPr>
        <p:spPr>
          <a:xfrm>
            <a:off x="2791009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AC210D-2696-4141-A88D-AB00F6F2260C}"/>
              </a:ext>
            </a:extLst>
          </p:cNvPr>
          <p:cNvSpPr/>
          <p:nvPr/>
        </p:nvSpPr>
        <p:spPr>
          <a:xfrm>
            <a:off x="3150546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05F758-44B3-466E-B856-DCD90C0B7A31}"/>
              </a:ext>
            </a:extLst>
          </p:cNvPr>
          <p:cNvSpPr/>
          <p:nvPr/>
        </p:nvSpPr>
        <p:spPr>
          <a:xfrm>
            <a:off x="3510083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7473D3-CB69-43EA-80BB-EAD0F77193CC}"/>
              </a:ext>
            </a:extLst>
          </p:cNvPr>
          <p:cNvSpPr/>
          <p:nvPr/>
        </p:nvSpPr>
        <p:spPr>
          <a:xfrm>
            <a:off x="3869620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E61E87-6A1F-4D43-BAAA-06A4349281D5}"/>
              </a:ext>
            </a:extLst>
          </p:cNvPr>
          <p:cNvSpPr/>
          <p:nvPr/>
        </p:nvSpPr>
        <p:spPr>
          <a:xfrm>
            <a:off x="4229157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25004D-7500-45E4-92A3-BDE9E47CBA02}"/>
              </a:ext>
            </a:extLst>
          </p:cNvPr>
          <p:cNvSpPr/>
          <p:nvPr/>
        </p:nvSpPr>
        <p:spPr>
          <a:xfrm>
            <a:off x="4588694" y="100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7A8318-45BD-4DDD-B09A-880667516659}"/>
              </a:ext>
            </a:extLst>
          </p:cNvPr>
          <p:cNvSpPr/>
          <p:nvPr/>
        </p:nvSpPr>
        <p:spPr>
          <a:xfrm>
            <a:off x="4948231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EF94FD-7375-4520-8F25-4645F388396A}"/>
              </a:ext>
            </a:extLst>
          </p:cNvPr>
          <p:cNvSpPr/>
          <p:nvPr/>
        </p:nvSpPr>
        <p:spPr>
          <a:xfrm>
            <a:off x="5307768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8AD614-12EC-461A-9339-0401C11CE069}"/>
              </a:ext>
            </a:extLst>
          </p:cNvPr>
          <p:cNvSpPr/>
          <p:nvPr/>
        </p:nvSpPr>
        <p:spPr>
          <a:xfrm>
            <a:off x="5667305" y="10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58EAA1-51D8-4040-AE0A-17DC03898F27}"/>
              </a:ext>
            </a:extLst>
          </p:cNvPr>
          <p:cNvSpPr/>
          <p:nvPr/>
        </p:nvSpPr>
        <p:spPr>
          <a:xfrm>
            <a:off x="6026842" y="10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3ED921-A88A-4984-9B87-E22E1AFBAC1E}"/>
              </a:ext>
            </a:extLst>
          </p:cNvPr>
          <p:cNvSpPr/>
          <p:nvPr/>
        </p:nvSpPr>
        <p:spPr>
          <a:xfrm>
            <a:off x="6386379" y="10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ADAEBC-7F07-40C4-BF2F-D2AB71C5DAC0}"/>
              </a:ext>
            </a:extLst>
          </p:cNvPr>
          <p:cNvSpPr/>
          <p:nvPr/>
        </p:nvSpPr>
        <p:spPr>
          <a:xfrm>
            <a:off x="6745916" y="10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599778-8FEB-4A94-B13F-8DA7A9B4D2FB}"/>
              </a:ext>
            </a:extLst>
          </p:cNvPr>
          <p:cNvSpPr/>
          <p:nvPr/>
        </p:nvSpPr>
        <p:spPr>
          <a:xfrm>
            <a:off x="7105453" y="10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85ACC1-27DC-48BB-A0C2-22A5BD665F01}"/>
              </a:ext>
            </a:extLst>
          </p:cNvPr>
          <p:cNvSpPr/>
          <p:nvPr/>
        </p:nvSpPr>
        <p:spPr>
          <a:xfrm>
            <a:off x="7464990" y="10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3FA8E1-6EEB-4D42-82A4-812F1B4E3734}"/>
              </a:ext>
            </a:extLst>
          </p:cNvPr>
          <p:cNvSpPr/>
          <p:nvPr/>
        </p:nvSpPr>
        <p:spPr>
          <a:xfrm>
            <a:off x="7824527" y="10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D96849-6956-457E-AE49-D14361051A5B}"/>
              </a:ext>
            </a:extLst>
          </p:cNvPr>
          <p:cNvSpPr/>
          <p:nvPr/>
        </p:nvSpPr>
        <p:spPr>
          <a:xfrm>
            <a:off x="8184059" y="101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7206EC-D271-4531-97FF-BD11B5802D60}"/>
              </a:ext>
            </a:extLst>
          </p:cNvPr>
          <p:cNvSpPr/>
          <p:nvPr/>
        </p:nvSpPr>
        <p:spPr>
          <a:xfrm>
            <a:off x="8546489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B4458C-B05C-4193-A929-F222BABFD195}"/>
              </a:ext>
            </a:extLst>
          </p:cNvPr>
          <p:cNvSpPr/>
          <p:nvPr/>
        </p:nvSpPr>
        <p:spPr>
          <a:xfrm>
            <a:off x="8906026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1E65B6-2B9E-43CD-9738-2975F3A093F6}"/>
              </a:ext>
            </a:extLst>
          </p:cNvPr>
          <p:cNvSpPr/>
          <p:nvPr/>
        </p:nvSpPr>
        <p:spPr>
          <a:xfrm>
            <a:off x="9265563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D340F9-22F4-4549-9D83-A0E8D30E30EE}"/>
              </a:ext>
            </a:extLst>
          </p:cNvPr>
          <p:cNvSpPr/>
          <p:nvPr/>
        </p:nvSpPr>
        <p:spPr>
          <a:xfrm>
            <a:off x="9625100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B43A6C-6570-4B39-9C56-18BC43656931}"/>
              </a:ext>
            </a:extLst>
          </p:cNvPr>
          <p:cNvSpPr/>
          <p:nvPr/>
        </p:nvSpPr>
        <p:spPr>
          <a:xfrm>
            <a:off x="9984637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D5EAE-4AED-4709-81AE-4614C56EFCF0}"/>
              </a:ext>
            </a:extLst>
          </p:cNvPr>
          <p:cNvSpPr/>
          <p:nvPr/>
        </p:nvSpPr>
        <p:spPr>
          <a:xfrm>
            <a:off x="1709505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2AEB44-113F-46EF-9AA5-0B97ED716E59}"/>
              </a:ext>
            </a:extLst>
          </p:cNvPr>
          <p:cNvSpPr/>
          <p:nvPr/>
        </p:nvSpPr>
        <p:spPr>
          <a:xfrm>
            <a:off x="2069042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678C1E5-DA79-4A66-BB9B-1D454744F8ED}"/>
              </a:ext>
            </a:extLst>
          </p:cNvPr>
          <p:cNvSpPr/>
          <p:nvPr/>
        </p:nvSpPr>
        <p:spPr>
          <a:xfrm>
            <a:off x="2428579" y="10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7BD7BBF-ABB0-44A8-8D40-6610EDC9ADF3}"/>
              </a:ext>
            </a:extLst>
          </p:cNvPr>
          <p:cNvSpPr/>
          <p:nvPr/>
        </p:nvSpPr>
        <p:spPr>
          <a:xfrm>
            <a:off x="2791009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A501921-E5F3-473F-853B-84FEC9D520EB}"/>
              </a:ext>
            </a:extLst>
          </p:cNvPr>
          <p:cNvSpPr/>
          <p:nvPr/>
        </p:nvSpPr>
        <p:spPr>
          <a:xfrm>
            <a:off x="3150546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2127B10-C5A4-4D78-9365-302A3CB94934}"/>
              </a:ext>
            </a:extLst>
          </p:cNvPr>
          <p:cNvSpPr/>
          <p:nvPr/>
        </p:nvSpPr>
        <p:spPr>
          <a:xfrm>
            <a:off x="3510083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366BDCD-83F4-43EE-8EEE-46D0C6B5A2FC}"/>
              </a:ext>
            </a:extLst>
          </p:cNvPr>
          <p:cNvSpPr/>
          <p:nvPr/>
        </p:nvSpPr>
        <p:spPr>
          <a:xfrm>
            <a:off x="3869620" y="136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E4E267-9525-4662-B1D1-FFD286FAA31E}"/>
              </a:ext>
            </a:extLst>
          </p:cNvPr>
          <p:cNvSpPr/>
          <p:nvPr/>
        </p:nvSpPr>
        <p:spPr>
          <a:xfrm>
            <a:off x="4229157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6E6D31-42EC-4DA4-B365-5E3845AE8F26}"/>
              </a:ext>
            </a:extLst>
          </p:cNvPr>
          <p:cNvSpPr/>
          <p:nvPr/>
        </p:nvSpPr>
        <p:spPr>
          <a:xfrm>
            <a:off x="4588694" y="136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C85E5BE-F04D-4840-9DC8-E49C34A2E7A3}"/>
              </a:ext>
            </a:extLst>
          </p:cNvPr>
          <p:cNvSpPr/>
          <p:nvPr/>
        </p:nvSpPr>
        <p:spPr>
          <a:xfrm>
            <a:off x="4948231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D4EA74B-F452-4E7F-971E-01B868DA0FDA}"/>
              </a:ext>
            </a:extLst>
          </p:cNvPr>
          <p:cNvSpPr/>
          <p:nvPr/>
        </p:nvSpPr>
        <p:spPr>
          <a:xfrm>
            <a:off x="5307768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E2B277-7E34-4DFE-A4A5-E224BAF31997}"/>
              </a:ext>
            </a:extLst>
          </p:cNvPr>
          <p:cNvSpPr/>
          <p:nvPr/>
        </p:nvSpPr>
        <p:spPr>
          <a:xfrm>
            <a:off x="5667305" y="13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7792F1-439E-4502-BBEB-1DAAC8B5C27B}"/>
              </a:ext>
            </a:extLst>
          </p:cNvPr>
          <p:cNvSpPr/>
          <p:nvPr/>
        </p:nvSpPr>
        <p:spPr>
          <a:xfrm>
            <a:off x="6026842" y="13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BBFD145-CA91-4C80-924A-22212F5BF08E}"/>
              </a:ext>
            </a:extLst>
          </p:cNvPr>
          <p:cNvSpPr/>
          <p:nvPr/>
        </p:nvSpPr>
        <p:spPr>
          <a:xfrm>
            <a:off x="6386379" y="13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105C203-D3EC-4E13-9733-075D4E0AB029}"/>
              </a:ext>
            </a:extLst>
          </p:cNvPr>
          <p:cNvSpPr/>
          <p:nvPr/>
        </p:nvSpPr>
        <p:spPr>
          <a:xfrm>
            <a:off x="6745916" y="13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D714EEA-118C-4323-8ADC-39B7BC362209}"/>
              </a:ext>
            </a:extLst>
          </p:cNvPr>
          <p:cNvSpPr/>
          <p:nvPr/>
        </p:nvSpPr>
        <p:spPr>
          <a:xfrm>
            <a:off x="7105453" y="13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B5992C8-40F7-4E2F-AC60-E8D394AEAB4D}"/>
              </a:ext>
            </a:extLst>
          </p:cNvPr>
          <p:cNvSpPr/>
          <p:nvPr/>
        </p:nvSpPr>
        <p:spPr>
          <a:xfrm>
            <a:off x="7464990" y="13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09F4C9-8732-4F41-BF8A-DF0090F153FF}"/>
              </a:ext>
            </a:extLst>
          </p:cNvPr>
          <p:cNvSpPr/>
          <p:nvPr/>
        </p:nvSpPr>
        <p:spPr>
          <a:xfrm>
            <a:off x="7824527" y="13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C1B877-D40F-4B9D-880E-5A85FED21B58}"/>
              </a:ext>
            </a:extLst>
          </p:cNvPr>
          <p:cNvSpPr/>
          <p:nvPr/>
        </p:nvSpPr>
        <p:spPr>
          <a:xfrm>
            <a:off x="8184059" y="137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17DE60-EA41-4796-9239-BA15FB0D2303}"/>
              </a:ext>
            </a:extLst>
          </p:cNvPr>
          <p:cNvSpPr/>
          <p:nvPr/>
        </p:nvSpPr>
        <p:spPr>
          <a:xfrm>
            <a:off x="8546489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E909FC-D1AE-4CEF-A43A-9318F437C41E}"/>
              </a:ext>
            </a:extLst>
          </p:cNvPr>
          <p:cNvSpPr/>
          <p:nvPr/>
        </p:nvSpPr>
        <p:spPr>
          <a:xfrm>
            <a:off x="8906026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D713F2-5409-4FED-B049-D6FE89EBCB22}"/>
              </a:ext>
            </a:extLst>
          </p:cNvPr>
          <p:cNvSpPr/>
          <p:nvPr/>
        </p:nvSpPr>
        <p:spPr>
          <a:xfrm>
            <a:off x="9265563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0EEA244-980D-4706-8C0D-A52415965E09}"/>
              </a:ext>
            </a:extLst>
          </p:cNvPr>
          <p:cNvSpPr/>
          <p:nvPr/>
        </p:nvSpPr>
        <p:spPr>
          <a:xfrm>
            <a:off x="9625100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D537A78-E35E-46EE-AFDB-38B1CB8A91EE}"/>
              </a:ext>
            </a:extLst>
          </p:cNvPr>
          <p:cNvSpPr/>
          <p:nvPr/>
        </p:nvSpPr>
        <p:spPr>
          <a:xfrm>
            <a:off x="9984637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E10BC6-4CDE-4E9D-817A-5467E0ADFEDA}"/>
              </a:ext>
            </a:extLst>
          </p:cNvPr>
          <p:cNvSpPr/>
          <p:nvPr/>
        </p:nvSpPr>
        <p:spPr>
          <a:xfrm>
            <a:off x="1709505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EC819D1-F874-499F-BA3B-42D0A164B5AF}"/>
              </a:ext>
            </a:extLst>
          </p:cNvPr>
          <p:cNvSpPr/>
          <p:nvPr/>
        </p:nvSpPr>
        <p:spPr>
          <a:xfrm>
            <a:off x="2069042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4CB9B4A-FD6F-40EA-9F38-1E5476A00CC5}"/>
              </a:ext>
            </a:extLst>
          </p:cNvPr>
          <p:cNvSpPr/>
          <p:nvPr/>
        </p:nvSpPr>
        <p:spPr>
          <a:xfrm>
            <a:off x="2428579" y="13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2B8DCED-4071-4F56-A442-61524355B7CB}"/>
              </a:ext>
            </a:extLst>
          </p:cNvPr>
          <p:cNvSpPr/>
          <p:nvPr/>
        </p:nvSpPr>
        <p:spPr>
          <a:xfrm>
            <a:off x="2791009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FC48594-1C8B-4D3D-B86C-FE434EF7976C}"/>
              </a:ext>
            </a:extLst>
          </p:cNvPr>
          <p:cNvSpPr/>
          <p:nvPr/>
        </p:nvSpPr>
        <p:spPr>
          <a:xfrm>
            <a:off x="3150546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F47EFE-F553-4147-B317-26280CD5FCD8}"/>
              </a:ext>
            </a:extLst>
          </p:cNvPr>
          <p:cNvSpPr/>
          <p:nvPr/>
        </p:nvSpPr>
        <p:spPr>
          <a:xfrm>
            <a:off x="3510083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0B6510-F1CD-41C1-AD6F-B3D77F58CE7A}"/>
              </a:ext>
            </a:extLst>
          </p:cNvPr>
          <p:cNvSpPr/>
          <p:nvPr/>
        </p:nvSpPr>
        <p:spPr>
          <a:xfrm>
            <a:off x="3869620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1051DDD-C231-4E86-94E4-107EA6DA8019}"/>
              </a:ext>
            </a:extLst>
          </p:cNvPr>
          <p:cNvSpPr/>
          <p:nvPr/>
        </p:nvSpPr>
        <p:spPr>
          <a:xfrm>
            <a:off x="4229157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57BB2A-A3E2-4A2E-BB63-59666E84BDC7}"/>
              </a:ext>
            </a:extLst>
          </p:cNvPr>
          <p:cNvSpPr/>
          <p:nvPr/>
        </p:nvSpPr>
        <p:spPr>
          <a:xfrm>
            <a:off x="4588694" y="17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262FB37-A4CD-4243-9B31-BFC62A0CC685}"/>
              </a:ext>
            </a:extLst>
          </p:cNvPr>
          <p:cNvSpPr/>
          <p:nvPr/>
        </p:nvSpPr>
        <p:spPr>
          <a:xfrm>
            <a:off x="4948231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7B5A55C-9422-4BA8-97AF-D7745CD353E7}"/>
              </a:ext>
            </a:extLst>
          </p:cNvPr>
          <p:cNvSpPr/>
          <p:nvPr/>
        </p:nvSpPr>
        <p:spPr>
          <a:xfrm>
            <a:off x="5307768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D087D47-5803-4254-A601-FE8A00EA8538}"/>
              </a:ext>
            </a:extLst>
          </p:cNvPr>
          <p:cNvSpPr/>
          <p:nvPr/>
        </p:nvSpPr>
        <p:spPr>
          <a:xfrm>
            <a:off x="5667305" y="17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8320DF7-1813-4C5B-9F0A-4233A6D1FD4F}"/>
              </a:ext>
            </a:extLst>
          </p:cNvPr>
          <p:cNvSpPr/>
          <p:nvPr/>
        </p:nvSpPr>
        <p:spPr>
          <a:xfrm>
            <a:off x="6026842" y="17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7D3A82D-58E7-4504-A907-E0C0FC39D2D8}"/>
              </a:ext>
            </a:extLst>
          </p:cNvPr>
          <p:cNvSpPr/>
          <p:nvPr/>
        </p:nvSpPr>
        <p:spPr>
          <a:xfrm>
            <a:off x="6386379" y="17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A2541C1-307B-4E12-B4F3-4253446EF6E9}"/>
              </a:ext>
            </a:extLst>
          </p:cNvPr>
          <p:cNvSpPr/>
          <p:nvPr/>
        </p:nvSpPr>
        <p:spPr>
          <a:xfrm>
            <a:off x="6745916" y="17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ACD115-7522-4D65-AB02-78B01181C64C}"/>
              </a:ext>
            </a:extLst>
          </p:cNvPr>
          <p:cNvSpPr/>
          <p:nvPr/>
        </p:nvSpPr>
        <p:spPr>
          <a:xfrm>
            <a:off x="7105453" y="17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F36C038-7363-4AAB-9DEA-31CF2E93C550}"/>
              </a:ext>
            </a:extLst>
          </p:cNvPr>
          <p:cNvSpPr/>
          <p:nvPr/>
        </p:nvSpPr>
        <p:spPr>
          <a:xfrm>
            <a:off x="7464990" y="17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70548C3-4324-4264-9C03-D0BB0A106963}"/>
              </a:ext>
            </a:extLst>
          </p:cNvPr>
          <p:cNvSpPr/>
          <p:nvPr/>
        </p:nvSpPr>
        <p:spPr>
          <a:xfrm>
            <a:off x="7824527" y="17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660F6AB-4543-4A70-811C-FFE3F5EA9119}"/>
              </a:ext>
            </a:extLst>
          </p:cNvPr>
          <p:cNvSpPr/>
          <p:nvPr/>
        </p:nvSpPr>
        <p:spPr>
          <a:xfrm>
            <a:off x="8184059" y="173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197CDCE-1660-4C06-A10A-80BE4B8CCBA6}"/>
              </a:ext>
            </a:extLst>
          </p:cNvPr>
          <p:cNvSpPr/>
          <p:nvPr/>
        </p:nvSpPr>
        <p:spPr>
          <a:xfrm>
            <a:off x="8546489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D87EA21-F79A-4C40-A6F6-5A8F05BFC3AB}"/>
              </a:ext>
            </a:extLst>
          </p:cNvPr>
          <p:cNvSpPr/>
          <p:nvPr/>
        </p:nvSpPr>
        <p:spPr>
          <a:xfrm>
            <a:off x="8906026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521485B-6931-46AD-9ED2-739C1EDB3188}"/>
              </a:ext>
            </a:extLst>
          </p:cNvPr>
          <p:cNvSpPr/>
          <p:nvPr/>
        </p:nvSpPr>
        <p:spPr>
          <a:xfrm>
            <a:off x="9265563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68AB1A-4660-47B4-9DAE-A7D4628E2988}"/>
              </a:ext>
            </a:extLst>
          </p:cNvPr>
          <p:cNvSpPr/>
          <p:nvPr/>
        </p:nvSpPr>
        <p:spPr>
          <a:xfrm>
            <a:off x="9625100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AE5ECA5-E8C3-4AEC-BDE7-969BA3C7F84E}"/>
              </a:ext>
            </a:extLst>
          </p:cNvPr>
          <p:cNvSpPr/>
          <p:nvPr/>
        </p:nvSpPr>
        <p:spPr>
          <a:xfrm>
            <a:off x="9984637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D732CC8-6C61-4B2A-B133-B99298FED34B}"/>
              </a:ext>
            </a:extLst>
          </p:cNvPr>
          <p:cNvSpPr/>
          <p:nvPr/>
        </p:nvSpPr>
        <p:spPr>
          <a:xfrm>
            <a:off x="1709505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3DA6AB7-B867-4227-8122-DEECE880F458}"/>
              </a:ext>
            </a:extLst>
          </p:cNvPr>
          <p:cNvSpPr/>
          <p:nvPr/>
        </p:nvSpPr>
        <p:spPr>
          <a:xfrm>
            <a:off x="2069042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398BF7D-DE41-4F8C-9D91-65A23B327349}"/>
              </a:ext>
            </a:extLst>
          </p:cNvPr>
          <p:cNvSpPr/>
          <p:nvPr/>
        </p:nvSpPr>
        <p:spPr>
          <a:xfrm>
            <a:off x="2428579" y="17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08C98F8-FC88-41F5-B982-40C14D9D2A2A}"/>
              </a:ext>
            </a:extLst>
          </p:cNvPr>
          <p:cNvSpPr/>
          <p:nvPr/>
        </p:nvSpPr>
        <p:spPr>
          <a:xfrm>
            <a:off x="2791009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4D51D9C-9CD7-43D0-9388-0F95AFFF9CD9}"/>
              </a:ext>
            </a:extLst>
          </p:cNvPr>
          <p:cNvSpPr/>
          <p:nvPr/>
        </p:nvSpPr>
        <p:spPr>
          <a:xfrm>
            <a:off x="3150546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215872F-00D6-4479-8030-14E106A4770A}"/>
              </a:ext>
            </a:extLst>
          </p:cNvPr>
          <p:cNvSpPr/>
          <p:nvPr/>
        </p:nvSpPr>
        <p:spPr>
          <a:xfrm>
            <a:off x="3510083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1A155A9-66AA-458C-919B-A592FDF10081}"/>
              </a:ext>
            </a:extLst>
          </p:cNvPr>
          <p:cNvSpPr/>
          <p:nvPr/>
        </p:nvSpPr>
        <p:spPr>
          <a:xfrm>
            <a:off x="3869620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1168A68-1BE8-47F3-955A-AEF108E9A225}"/>
              </a:ext>
            </a:extLst>
          </p:cNvPr>
          <p:cNvSpPr/>
          <p:nvPr/>
        </p:nvSpPr>
        <p:spPr>
          <a:xfrm>
            <a:off x="4229157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E5AD274-828A-4D1C-A5B9-EA97E7979FEA}"/>
              </a:ext>
            </a:extLst>
          </p:cNvPr>
          <p:cNvSpPr/>
          <p:nvPr/>
        </p:nvSpPr>
        <p:spPr>
          <a:xfrm>
            <a:off x="4588694" y="20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9B6AB43-DFEF-4318-8A10-DFA878EE5BA3}"/>
              </a:ext>
            </a:extLst>
          </p:cNvPr>
          <p:cNvSpPr/>
          <p:nvPr/>
        </p:nvSpPr>
        <p:spPr>
          <a:xfrm>
            <a:off x="4948231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58CED00-0B5C-4FF6-8CC1-AC1FCFEA6E40}"/>
              </a:ext>
            </a:extLst>
          </p:cNvPr>
          <p:cNvSpPr/>
          <p:nvPr/>
        </p:nvSpPr>
        <p:spPr>
          <a:xfrm>
            <a:off x="5307768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E28B8CE-9B2D-4B94-A172-68486320C22F}"/>
              </a:ext>
            </a:extLst>
          </p:cNvPr>
          <p:cNvSpPr/>
          <p:nvPr/>
        </p:nvSpPr>
        <p:spPr>
          <a:xfrm>
            <a:off x="5667305" y="20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EF49439-BC7D-4E2D-A9E0-544E41429C7F}"/>
              </a:ext>
            </a:extLst>
          </p:cNvPr>
          <p:cNvSpPr/>
          <p:nvPr/>
        </p:nvSpPr>
        <p:spPr>
          <a:xfrm>
            <a:off x="6026842" y="20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4F41923-9D68-4F58-9876-EA747AF72FED}"/>
              </a:ext>
            </a:extLst>
          </p:cNvPr>
          <p:cNvSpPr/>
          <p:nvPr/>
        </p:nvSpPr>
        <p:spPr>
          <a:xfrm>
            <a:off x="6386379" y="20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3D085E5-777C-4F87-86C4-1AC3AC27EF11}"/>
              </a:ext>
            </a:extLst>
          </p:cNvPr>
          <p:cNvSpPr/>
          <p:nvPr/>
        </p:nvSpPr>
        <p:spPr>
          <a:xfrm>
            <a:off x="6745916" y="20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F0DF9ED-569F-42D5-BBA9-209EFD2A7F24}"/>
              </a:ext>
            </a:extLst>
          </p:cNvPr>
          <p:cNvSpPr/>
          <p:nvPr/>
        </p:nvSpPr>
        <p:spPr>
          <a:xfrm>
            <a:off x="7105453" y="20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1F5F1EB-E6DB-4F1A-8E23-BAF9D862D621}"/>
              </a:ext>
            </a:extLst>
          </p:cNvPr>
          <p:cNvSpPr/>
          <p:nvPr/>
        </p:nvSpPr>
        <p:spPr>
          <a:xfrm>
            <a:off x="7464990" y="20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2801130-673B-4D9B-B99A-64E73267D10B}"/>
              </a:ext>
            </a:extLst>
          </p:cNvPr>
          <p:cNvSpPr/>
          <p:nvPr/>
        </p:nvSpPr>
        <p:spPr>
          <a:xfrm>
            <a:off x="7824527" y="20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7A93872-5FD5-4676-B290-3A8C11F331C3}"/>
              </a:ext>
            </a:extLst>
          </p:cNvPr>
          <p:cNvSpPr/>
          <p:nvPr/>
        </p:nvSpPr>
        <p:spPr>
          <a:xfrm>
            <a:off x="8184059" y="209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B1538F-3282-4577-93D8-A91FB84A43D0}"/>
              </a:ext>
            </a:extLst>
          </p:cNvPr>
          <p:cNvSpPr/>
          <p:nvPr/>
        </p:nvSpPr>
        <p:spPr>
          <a:xfrm>
            <a:off x="8546489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87DAE3B-0223-4C96-803F-7E3F8BC64F21}"/>
              </a:ext>
            </a:extLst>
          </p:cNvPr>
          <p:cNvSpPr/>
          <p:nvPr/>
        </p:nvSpPr>
        <p:spPr>
          <a:xfrm>
            <a:off x="8906026" y="20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C5A295F-B340-48CD-9DD9-84FA4D1F17F3}"/>
              </a:ext>
            </a:extLst>
          </p:cNvPr>
          <p:cNvSpPr/>
          <p:nvPr/>
        </p:nvSpPr>
        <p:spPr>
          <a:xfrm>
            <a:off x="9265563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53AB260-8B39-4D18-9D63-730F973234CF}"/>
              </a:ext>
            </a:extLst>
          </p:cNvPr>
          <p:cNvSpPr/>
          <p:nvPr/>
        </p:nvSpPr>
        <p:spPr>
          <a:xfrm>
            <a:off x="9625100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C7572C5-CD1B-4E08-AAB3-D5D3DA02F4C7}"/>
              </a:ext>
            </a:extLst>
          </p:cNvPr>
          <p:cNvSpPr/>
          <p:nvPr/>
        </p:nvSpPr>
        <p:spPr>
          <a:xfrm>
            <a:off x="9984637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ED3C960-CDA8-464B-A503-65F15F0869D2}"/>
              </a:ext>
            </a:extLst>
          </p:cNvPr>
          <p:cNvSpPr/>
          <p:nvPr/>
        </p:nvSpPr>
        <p:spPr>
          <a:xfrm>
            <a:off x="1709505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1422618-7DEB-44F5-9178-91EE880FA6F0}"/>
              </a:ext>
            </a:extLst>
          </p:cNvPr>
          <p:cNvSpPr/>
          <p:nvPr/>
        </p:nvSpPr>
        <p:spPr>
          <a:xfrm>
            <a:off x="2069042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0B36146-2BA0-4831-AACB-2C0E7100E404}"/>
              </a:ext>
            </a:extLst>
          </p:cNvPr>
          <p:cNvSpPr/>
          <p:nvPr/>
        </p:nvSpPr>
        <p:spPr>
          <a:xfrm>
            <a:off x="2428579" y="20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C8E4400-42F1-459B-9266-00C0FBF20474}"/>
              </a:ext>
            </a:extLst>
          </p:cNvPr>
          <p:cNvSpPr/>
          <p:nvPr/>
        </p:nvSpPr>
        <p:spPr>
          <a:xfrm>
            <a:off x="2791009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BF5AFEC-E3F9-4E70-A177-313940617274}"/>
              </a:ext>
            </a:extLst>
          </p:cNvPr>
          <p:cNvSpPr/>
          <p:nvPr/>
        </p:nvSpPr>
        <p:spPr>
          <a:xfrm>
            <a:off x="3150546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982AB70-6626-417A-B9CA-99F9E93DB83A}"/>
              </a:ext>
            </a:extLst>
          </p:cNvPr>
          <p:cNvSpPr/>
          <p:nvPr/>
        </p:nvSpPr>
        <p:spPr>
          <a:xfrm>
            <a:off x="3510083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2E8D613-8E74-4627-BEC9-A5CEC707F12A}"/>
              </a:ext>
            </a:extLst>
          </p:cNvPr>
          <p:cNvSpPr/>
          <p:nvPr/>
        </p:nvSpPr>
        <p:spPr>
          <a:xfrm>
            <a:off x="3869620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11252A1-3E58-47E4-BCFE-6014B6D2B900}"/>
              </a:ext>
            </a:extLst>
          </p:cNvPr>
          <p:cNvSpPr/>
          <p:nvPr/>
        </p:nvSpPr>
        <p:spPr>
          <a:xfrm>
            <a:off x="4229157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B840C08-A752-4E15-AA13-9C1758EB5779}"/>
              </a:ext>
            </a:extLst>
          </p:cNvPr>
          <p:cNvSpPr/>
          <p:nvPr/>
        </p:nvSpPr>
        <p:spPr>
          <a:xfrm>
            <a:off x="4588694" y="244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F4FD734-65F4-450E-8D5E-75CEEDFBE264}"/>
              </a:ext>
            </a:extLst>
          </p:cNvPr>
          <p:cNvSpPr/>
          <p:nvPr/>
        </p:nvSpPr>
        <p:spPr>
          <a:xfrm>
            <a:off x="4948231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94258E5-32F8-447D-A83B-92580FE394C0}"/>
              </a:ext>
            </a:extLst>
          </p:cNvPr>
          <p:cNvSpPr/>
          <p:nvPr/>
        </p:nvSpPr>
        <p:spPr>
          <a:xfrm>
            <a:off x="5307768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43C2F5D-0599-4ABB-827E-8AFA453CF89D}"/>
              </a:ext>
            </a:extLst>
          </p:cNvPr>
          <p:cNvSpPr/>
          <p:nvPr/>
        </p:nvSpPr>
        <p:spPr>
          <a:xfrm>
            <a:off x="5667305" y="24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DE45538-A3B6-4D74-86FA-1D8212E6F374}"/>
              </a:ext>
            </a:extLst>
          </p:cNvPr>
          <p:cNvSpPr/>
          <p:nvPr/>
        </p:nvSpPr>
        <p:spPr>
          <a:xfrm>
            <a:off x="6026842" y="24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EF0ABD5-1A6B-40F9-8FB7-706089BAE36F}"/>
              </a:ext>
            </a:extLst>
          </p:cNvPr>
          <p:cNvSpPr/>
          <p:nvPr/>
        </p:nvSpPr>
        <p:spPr>
          <a:xfrm>
            <a:off x="6386379" y="24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B0AF5D6-C159-4082-9516-46D8CD653C07}"/>
              </a:ext>
            </a:extLst>
          </p:cNvPr>
          <p:cNvSpPr/>
          <p:nvPr/>
        </p:nvSpPr>
        <p:spPr>
          <a:xfrm>
            <a:off x="6745916" y="24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0A5F91A-936A-4279-8B30-4CBC50BD6A8C}"/>
              </a:ext>
            </a:extLst>
          </p:cNvPr>
          <p:cNvSpPr/>
          <p:nvPr/>
        </p:nvSpPr>
        <p:spPr>
          <a:xfrm>
            <a:off x="7105453" y="24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6DAC9F3-7632-44EC-A37B-BD0172A7E092}"/>
              </a:ext>
            </a:extLst>
          </p:cNvPr>
          <p:cNvSpPr/>
          <p:nvPr/>
        </p:nvSpPr>
        <p:spPr>
          <a:xfrm>
            <a:off x="7464990" y="24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088CD40-15B7-4AF7-A8A7-54750DD74DB1}"/>
              </a:ext>
            </a:extLst>
          </p:cNvPr>
          <p:cNvSpPr/>
          <p:nvPr/>
        </p:nvSpPr>
        <p:spPr>
          <a:xfrm>
            <a:off x="7824527" y="24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7F78A6D-CB00-4FD7-99B8-A106DA3AACA4}"/>
              </a:ext>
            </a:extLst>
          </p:cNvPr>
          <p:cNvSpPr/>
          <p:nvPr/>
        </p:nvSpPr>
        <p:spPr>
          <a:xfrm>
            <a:off x="8184059" y="245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97C4B24-945C-4311-9D45-B2CAB2E9EB68}"/>
              </a:ext>
            </a:extLst>
          </p:cNvPr>
          <p:cNvSpPr/>
          <p:nvPr/>
        </p:nvSpPr>
        <p:spPr>
          <a:xfrm>
            <a:off x="8546489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FE2F393-E58C-4D0F-8F1B-0F95680471FA}"/>
              </a:ext>
            </a:extLst>
          </p:cNvPr>
          <p:cNvSpPr/>
          <p:nvPr/>
        </p:nvSpPr>
        <p:spPr>
          <a:xfrm>
            <a:off x="8906026" y="244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53E226B-C72F-4874-8B5C-E57C99EDA57F}"/>
              </a:ext>
            </a:extLst>
          </p:cNvPr>
          <p:cNvSpPr/>
          <p:nvPr/>
        </p:nvSpPr>
        <p:spPr>
          <a:xfrm>
            <a:off x="9265563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EF62CC3-5279-4C77-ADFD-7753B632B97C}"/>
              </a:ext>
            </a:extLst>
          </p:cNvPr>
          <p:cNvSpPr/>
          <p:nvPr/>
        </p:nvSpPr>
        <p:spPr>
          <a:xfrm>
            <a:off x="9625100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4E787CA-00C2-44FA-9649-ED160559CD62}"/>
              </a:ext>
            </a:extLst>
          </p:cNvPr>
          <p:cNvSpPr/>
          <p:nvPr/>
        </p:nvSpPr>
        <p:spPr>
          <a:xfrm>
            <a:off x="9984637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F1A44E9-77DB-4577-960B-5439EA200B4F}"/>
              </a:ext>
            </a:extLst>
          </p:cNvPr>
          <p:cNvSpPr/>
          <p:nvPr/>
        </p:nvSpPr>
        <p:spPr>
          <a:xfrm>
            <a:off x="1709505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8F8F113-EC30-427C-86D2-BBC12A45792E}"/>
              </a:ext>
            </a:extLst>
          </p:cNvPr>
          <p:cNvSpPr/>
          <p:nvPr/>
        </p:nvSpPr>
        <p:spPr>
          <a:xfrm>
            <a:off x="2069042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F7ACFAB-4D68-4FB0-BA63-BD34D624A739}"/>
              </a:ext>
            </a:extLst>
          </p:cNvPr>
          <p:cNvSpPr/>
          <p:nvPr/>
        </p:nvSpPr>
        <p:spPr>
          <a:xfrm>
            <a:off x="2428579" y="24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80ECED6-C666-4C7B-B514-D3559212AA74}"/>
              </a:ext>
            </a:extLst>
          </p:cNvPr>
          <p:cNvSpPr/>
          <p:nvPr/>
        </p:nvSpPr>
        <p:spPr>
          <a:xfrm>
            <a:off x="2791009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529D458-5720-4383-85C4-B7EBC93088E2}"/>
              </a:ext>
            </a:extLst>
          </p:cNvPr>
          <p:cNvSpPr/>
          <p:nvPr/>
        </p:nvSpPr>
        <p:spPr>
          <a:xfrm>
            <a:off x="3150546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53A7195-5EA6-4DFC-B0D1-3339B7CFBB14}"/>
              </a:ext>
            </a:extLst>
          </p:cNvPr>
          <p:cNvSpPr/>
          <p:nvPr/>
        </p:nvSpPr>
        <p:spPr>
          <a:xfrm>
            <a:off x="3510083" y="280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7BDE29D-5E1C-4B3F-A680-A42C921B5D00}"/>
              </a:ext>
            </a:extLst>
          </p:cNvPr>
          <p:cNvSpPr/>
          <p:nvPr/>
        </p:nvSpPr>
        <p:spPr>
          <a:xfrm>
            <a:off x="3869620" y="280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BD5AEFB-5B65-4729-BE01-06CE8E1D257C}"/>
              </a:ext>
            </a:extLst>
          </p:cNvPr>
          <p:cNvSpPr/>
          <p:nvPr/>
        </p:nvSpPr>
        <p:spPr>
          <a:xfrm>
            <a:off x="4229157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897A8CA-7BDF-47D4-9D10-510EFAFAD506}"/>
              </a:ext>
            </a:extLst>
          </p:cNvPr>
          <p:cNvSpPr/>
          <p:nvPr/>
        </p:nvSpPr>
        <p:spPr>
          <a:xfrm>
            <a:off x="4588694" y="280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67E161-7BF9-4482-9A61-20E7BE67E412}"/>
              </a:ext>
            </a:extLst>
          </p:cNvPr>
          <p:cNvSpPr/>
          <p:nvPr/>
        </p:nvSpPr>
        <p:spPr>
          <a:xfrm>
            <a:off x="4948231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E548610-0046-48EE-8500-55F4E662DBDF}"/>
              </a:ext>
            </a:extLst>
          </p:cNvPr>
          <p:cNvSpPr/>
          <p:nvPr/>
        </p:nvSpPr>
        <p:spPr>
          <a:xfrm>
            <a:off x="5307768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95FAB2F-4C30-46B8-880E-D03DCCA2AF07}"/>
              </a:ext>
            </a:extLst>
          </p:cNvPr>
          <p:cNvSpPr/>
          <p:nvPr/>
        </p:nvSpPr>
        <p:spPr>
          <a:xfrm>
            <a:off x="5667305" y="28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94467FD-C8A6-45AC-B57B-DB670D7E5A4B}"/>
              </a:ext>
            </a:extLst>
          </p:cNvPr>
          <p:cNvSpPr/>
          <p:nvPr/>
        </p:nvSpPr>
        <p:spPr>
          <a:xfrm>
            <a:off x="6026842" y="28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8B4B065-7756-4775-B87C-603C95919B70}"/>
              </a:ext>
            </a:extLst>
          </p:cNvPr>
          <p:cNvSpPr/>
          <p:nvPr/>
        </p:nvSpPr>
        <p:spPr>
          <a:xfrm>
            <a:off x="6386379" y="28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C3596BD-EF46-4699-BD6E-47B249B52101}"/>
              </a:ext>
            </a:extLst>
          </p:cNvPr>
          <p:cNvSpPr/>
          <p:nvPr/>
        </p:nvSpPr>
        <p:spPr>
          <a:xfrm>
            <a:off x="6745916" y="28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727E8C8-0DD8-4962-92C4-68B47E36313D}"/>
              </a:ext>
            </a:extLst>
          </p:cNvPr>
          <p:cNvSpPr/>
          <p:nvPr/>
        </p:nvSpPr>
        <p:spPr>
          <a:xfrm>
            <a:off x="7105453" y="28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E26090E-B13C-4021-BC25-9858B7A828EF}"/>
              </a:ext>
            </a:extLst>
          </p:cNvPr>
          <p:cNvSpPr/>
          <p:nvPr/>
        </p:nvSpPr>
        <p:spPr>
          <a:xfrm>
            <a:off x="7464990" y="28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CB86085-96E2-4281-A8E7-E9F8B60EA26C}"/>
              </a:ext>
            </a:extLst>
          </p:cNvPr>
          <p:cNvSpPr/>
          <p:nvPr/>
        </p:nvSpPr>
        <p:spPr>
          <a:xfrm>
            <a:off x="7824527" y="28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AF3B94D-B43E-49D5-AF80-D2AE2AC9E071}"/>
              </a:ext>
            </a:extLst>
          </p:cNvPr>
          <p:cNvSpPr/>
          <p:nvPr/>
        </p:nvSpPr>
        <p:spPr>
          <a:xfrm>
            <a:off x="8184059" y="281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3B7DFA5-F52B-4B77-AF2D-2F30229061BE}"/>
              </a:ext>
            </a:extLst>
          </p:cNvPr>
          <p:cNvSpPr/>
          <p:nvPr/>
        </p:nvSpPr>
        <p:spPr>
          <a:xfrm>
            <a:off x="8546489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8A56AC8-143D-4CB1-A64C-7AB8FEFCB634}"/>
              </a:ext>
            </a:extLst>
          </p:cNvPr>
          <p:cNvSpPr/>
          <p:nvPr/>
        </p:nvSpPr>
        <p:spPr>
          <a:xfrm>
            <a:off x="8906026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D76CB43-042C-44C1-AF97-EC81113114A3}"/>
              </a:ext>
            </a:extLst>
          </p:cNvPr>
          <p:cNvSpPr/>
          <p:nvPr/>
        </p:nvSpPr>
        <p:spPr>
          <a:xfrm>
            <a:off x="9265563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397B7AB-E1AD-4093-968E-9C89459E6CEC}"/>
              </a:ext>
            </a:extLst>
          </p:cNvPr>
          <p:cNvSpPr/>
          <p:nvPr/>
        </p:nvSpPr>
        <p:spPr>
          <a:xfrm>
            <a:off x="9625100" y="280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880FC9-C416-4079-9DB0-24B34FA2FC82}"/>
              </a:ext>
            </a:extLst>
          </p:cNvPr>
          <p:cNvSpPr/>
          <p:nvPr/>
        </p:nvSpPr>
        <p:spPr>
          <a:xfrm>
            <a:off x="9984637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6187F61-D083-434A-AF04-A16CE260A235}"/>
              </a:ext>
            </a:extLst>
          </p:cNvPr>
          <p:cNvSpPr/>
          <p:nvPr/>
        </p:nvSpPr>
        <p:spPr>
          <a:xfrm>
            <a:off x="1709505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FFF113F-A189-464F-9842-69FA135E013C}"/>
              </a:ext>
            </a:extLst>
          </p:cNvPr>
          <p:cNvSpPr/>
          <p:nvPr/>
        </p:nvSpPr>
        <p:spPr>
          <a:xfrm>
            <a:off x="2069042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93131C4-430D-4DC6-83B1-105FF37C8587}"/>
              </a:ext>
            </a:extLst>
          </p:cNvPr>
          <p:cNvSpPr/>
          <p:nvPr/>
        </p:nvSpPr>
        <p:spPr>
          <a:xfrm>
            <a:off x="2428579" y="28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B6ED6DF-6009-4679-957A-2D840C7D86F5}"/>
              </a:ext>
            </a:extLst>
          </p:cNvPr>
          <p:cNvSpPr/>
          <p:nvPr/>
        </p:nvSpPr>
        <p:spPr>
          <a:xfrm>
            <a:off x="2791009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2842A1C-BC3D-4C4E-B6F0-D57A6091646D}"/>
              </a:ext>
            </a:extLst>
          </p:cNvPr>
          <p:cNvSpPr/>
          <p:nvPr/>
        </p:nvSpPr>
        <p:spPr>
          <a:xfrm>
            <a:off x="3150546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865D442-CB2D-4696-A164-2D6C1F863F61}"/>
              </a:ext>
            </a:extLst>
          </p:cNvPr>
          <p:cNvSpPr/>
          <p:nvPr/>
        </p:nvSpPr>
        <p:spPr>
          <a:xfrm>
            <a:off x="3510083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DD8B06DE-9D9E-4B3A-9FAB-2429551C0E58}"/>
              </a:ext>
            </a:extLst>
          </p:cNvPr>
          <p:cNvSpPr/>
          <p:nvPr/>
        </p:nvSpPr>
        <p:spPr>
          <a:xfrm>
            <a:off x="3869620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0E957D6-DBDB-401D-AC99-0E03294F96F9}"/>
              </a:ext>
            </a:extLst>
          </p:cNvPr>
          <p:cNvSpPr/>
          <p:nvPr/>
        </p:nvSpPr>
        <p:spPr>
          <a:xfrm>
            <a:off x="4229157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68FBE6E-31DC-4C66-9824-405EA8481B51}"/>
              </a:ext>
            </a:extLst>
          </p:cNvPr>
          <p:cNvSpPr/>
          <p:nvPr/>
        </p:nvSpPr>
        <p:spPr>
          <a:xfrm>
            <a:off x="4588694" y="316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78B753F-4950-4251-B76E-BB6B84F45224}"/>
              </a:ext>
            </a:extLst>
          </p:cNvPr>
          <p:cNvSpPr/>
          <p:nvPr/>
        </p:nvSpPr>
        <p:spPr>
          <a:xfrm>
            <a:off x="4948231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A86F167-DC5B-4C64-B60B-882561AA1E48}"/>
              </a:ext>
            </a:extLst>
          </p:cNvPr>
          <p:cNvSpPr/>
          <p:nvPr/>
        </p:nvSpPr>
        <p:spPr>
          <a:xfrm>
            <a:off x="5307768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25BE90-6348-474F-9D95-784D59C5C6E4}"/>
              </a:ext>
            </a:extLst>
          </p:cNvPr>
          <p:cNvSpPr/>
          <p:nvPr/>
        </p:nvSpPr>
        <p:spPr>
          <a:xfrm>
            <a:off x="5667305" y="31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CA2C9B6-5DA3-4F56-B2FD-EE363C252196}"/>
              </a:ext>
            </a:extLst>
          </p:cNvPr>
          <p:cNvSpPr/>
          <p:nvPr/>
        </p:nvSpPr>
        <p:spPr>
          <a:xfrm>
            <a:off x="6026842" y="31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6DCA713-E6DA-4723-8293-2E04CA7AD25D}"/>
              </a:ext>
            </a:extLst>
          </p:cNvPr>
          <p:cNvSpPr/>
          <p:nvPr/>
        </p:nvSpPr>
        <p:spPr>
          <a:xfrm>
            <a:off x="6386379" y="31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517F482-5C27-4720-83DB-A6939040028A}"/>
              </a:ext>
            </a:extLst>
          </p:cNvPr>
          <p:cNvSpPr/>
          <p:nvPr/>
        </p:nvSpPr>
        <p:spPr>
          <a:xfrm>
            <a:off x="6745916" y="31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FA80363-B436-4D1D-887C-CBB5A02DD01C}"/>
              </a:ext>
            </a:extLst>
          </p:cNvPr>
          <p:cNvSpPr/>
          <p:nvPr/>
        </p:nvSpPr>
        <p:spPr>
          <a:xfrm>
            <a:off x="7105453" y="31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F0904ED6-5508-4163-941C-B3B8863C6E98}"/>
              </a:ext>
            </a:extLst>
          </p:cNvPr>
          <p:cNvSpPr/>
          <p:nvPr/>
        </p:nvSpPr>
        <p:spPr>
          <a:xfrm>
            <a:off x="7464990" y="31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EE91B26-5A20-4541-8619-370C8C499889}"/>
              </a:ext>
            </a:extLst>
          </p:cNvPr>
          <p:cNvSpPr/>
          <p:nvPr/>
        </p:nvSpPr>
        <p:spPr>
          <a:xfrm>
            <a:off x="7824527" y="31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3F96BFB-4D31-4C70-97EB-795EAF14287D}"/>
              </a:ext>
            </a:extLst>
          </p:cNvPr>
          <p:cNvSpPr/>
          <p:nvPr/>
        </p:nvSpPr>
        <p:spPr>
          <a:xfrm>
            <a:off x="8184059" y="317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F0CECEE1-1227-4C01-983B-544379EA116F}"/>
              </a:ext>
            </a:extLst>
          </p:cNvPr>
          <p:cNvSpPr/>
          <p:nvPr/>
        </p:nvSpPr>
        <p:spPr>
          <a:xfrm>
            <a:off x="8546489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6DB3541-6E2C-46A8-AE3B-00C9D1DC6A49}"/>
              </a:ext>
            </a:extLst>
          </p:cNvPr>
          <p:cNvSpPr/>
          <p:nvPr/>
        </p:nvSpPr>
        <p:spPr>
          <a:xfrm>
            <a:off x="8906026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1C6346-56A3-4A51-8AA6-37CEBE8BD6F4}"/>
              </a:ext>
            </a:extLst>
          </p:cNvPr>
          <p:cNvSpPr/>
          <p:nvPr/>
        </p:nvSpPr>
        <p:spPr>
          <a:xfrm>
            <a:off x="9265563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C9937A5-9248-4DA0-8903-4247A4D3F4FD}"/>
              </a:ext>
            </a:extLst>
          </p:cNvPr>
          <p:cNvSpPr/>
          <p:nvPr/>
        </p:nvSpPr>
        <p:spPr>
          <a:xfrm>
            <a:off x="9625100" y="316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85E4FE7-2951-4B48-A489-D14C055B9E73}"/>
              </a:ext>
            </a:extLst>
          </p:cNvPr>
          <p:cNvSpPr/>
          <p:nvPr/>
        </p:nvSpPr>
        <p:spPr>
          <a:xfrm>
            <a:off x="9984637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00B2FB2-5C0C-4D3E-8B81-A49074672380}"/>
              </a:ext>
            </a:extLst>
          </p:cNvPr>
          <p:cNvSpPr/>
          <p:nvPr/>
        </p:nvSpPr>
        <p:spPr>
          <a:xfrm>
            <a:off x="1709505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62EF89D-7F24-4C37-977E-52888DE1D606}"/>
              </a:ext>
            </a:extLst>
          </p:cNvPr>
          <p:cNvSpPr/>
          <p:nvPr/>
        </p:nvSpPr>
        <p:spPr>
          <a:xfrm>
            <a:off x="2069042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BD83DCF-86D8-4879-B1E6-2DB035E9B6E3}"/>
              </a:ext>
            </a:extLst>
          </p:cNvPr>
          <p:cNvSpPr/>
          <p:nvPr/>
        </p:nvSpPr>
        <p:spPr>
          <a:xfrm>
            <a:off x="2428579" y="31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24A8598-8400-4CAF-AAC5-B2321E026766}"/>
              </a:ext>
            </a:extLst>
          </p:cNvPr>
          <p:cNvSpPr/>
          <p:nvPr/>
        </p:nvSpPr>
        <p:spPr>
          <a:xfrm>
            <a:off x="2791009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0968366-D9A2-4BC1-A8F1-811F4FAA6628}"/>
              </a:ext>
            </a:extLst>
          </p:cNvPr>
          <p:cNvSpPr/>
          <p:nvPr/>
        </p:nvSpPr>
        <p:spPr>
          <a:xfrm>
            <a:off x="3150546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D1E6245-9FB9-4A15-A5F6-A545FFD2F8D4}"/>
              </a:ext>
            </a:extLst>
          </p:cNvPr>
          <p:cNvSpPr/>
          <p:nvPr/>
        </p:nvSpPr>
        <p:spPr>
          <a:xfrm>
            <a:off x="3510083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89E4905-5866-42C6-8F68-E0C8F29EFF2A}"/>
              </a:ext>
            </a:extLst>
          </p:cNvPr>
          <p:cNvSpPr/>
          <p:nvPr/>
        </p:nvSpPr>
        <p:spPr>
          <a:xfrm>
            <a:off x="3869620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9C3146A-FDF8-4857-9F43-3DE894325EC2}"/>
              </a:ext>
            </a:extLst>
          </p:cNvPr>
          <p:cNvSpPr/>
          <p:nvPr/>
        </p:nvSpPr>
        <p:spPr>
          <a:xfrm>
            <a:off x="4229157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903FF9F-71AC-44D8-B989-18AF13FA4C16}"/>
              </a:ext>
            </a:extLst>
          </p:cNvPr>
          <p:cNvSpPr/>
          <p:nvPr/>
        </p:nvSpPr>
        <p:spPr>
          <a:xfrm>
            <a:off x="4588694" y="35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DFF8C94-62CE-44EF-968D-7747FA505F72}"/>
              </a:ext>
            </a:extLst>
          </p:cNvPr>
          <p:cNvSpPr/>
          <p:nvPr/>
        </p:nvSpPr>
        <p:spPr>
          <a:xfrm>
            <a:off x="4948231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E062D8D-F6CB-4105-B095-1BCBB4348388}"/>
              </a:ext>
            </a:extLst>
          </p:cNvPr>
          <p:cNvSpPr/>
          <p:nvPr/>
        </p:nvSpPr>
        <p:spPr>
          <a:xfrm>
            <a:off x="5307768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C64B74A-DB58-47AC-BC40-7971F4109E7E}"/>
              </a:ext>
            </a:extLst>
          </p:cNvPr>
          <p:cNvSpPr/>
          <p:nvPr/>
        </p:nvSpPr>
        <p:spPr>
          <a:xfrm>
            <a:off x="5667305" y="35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2E46555-351F-482C-8832-23DDD2AB19B7}"/>
              </a:ext>
            </a:extLst>
          </p:cNvPr>
          <p:cNvSpPr/>
          <p:nvPr/>
        </p:nvSpPr>
        <p:spPr>
          <a:xfrm>
            <a:off x="6026842" y="35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E5E6582-63B2-4696-986E-E9737BA96B90}"/>
              </a:ext>
            </a:extLst>
          </p:cNvPr>
          <p:cNvSpPr/>
          <p:nvPr/>
        </p:nvSpPr>
        <p:spPr>
          <a:xfrm>
            <a:off x="6386379" y="35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253F34F-A2FA-4BFC-BCC1-10460BEC4400}"/>
              </a:ext>
            </a:extLst>
          </p:cNvPr>
          <p:cNvSpPr/>
          <p:nvPr/>
        </p:nvSpPr>
        <p:spPr>
          <a:xfrm>
            <a:off x="6745916" y="35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28394A8-440D-432D-BE48-F2F1D4C123C7}"/>
              </a:ext>
            </a:extLst>
          </p:cNvPr>
          <p:cNvSpPr/>
          <p:nvPr/>
        </p:nvSpPr>
        <p:spPr>
          <a:xfrm>
            <a:off x="7105453" y="35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1AC5C5C-B922-4809-8373-831A2B89B2D5}"/>
              </a:ext>
            </a:extLst>
          </p:cNvPr>
          <p:cNvSpPr/>
          <p:nvPr/>
        </p:nvSpPr>
        <p:spPr>
          <a:xfrm>
            <a:off x="7464990" y="35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48400F2-4F88-45CB-BD66-BEACDFC7ACA4}"/>
              </a:ext>
            </a:extLst>
          </p:cNvPr>
          <p:cNvSpPr/>
          <p:nvPr/>
        </p:nvSpPr>
        <p:spPr>
          <a:xfrm>
            <a:off x="7824527" y="35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07226AF6-D095-410E-9DD9-58883856691C}"/>
              </a:ext>
            </a:extLst>
          </p:cNvPr>
          <p:cNvSpPr/>
          <p:nvPr/>
        </p:nvSpPr>
        <p:spPr>
          <a:xfrm>
            <a:off x="8184059" y="353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D926EB9-9E52-4D5C-AECD-EC853DFB5065}"/>
              </a:ext>
            </a:extLst>
          </p:cNvPr>
          <p:cNvSpPr/>
          <p:nvPr/>
        </p:nvSpPr>
        <p:spPr>
          <a:xfrm>
            <a:off x="8546489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CBF058-B3A5-41D4-A5D5-EF33076DB572}"/>
              </a:ext>
            </a:extLst>
          </p:cNvPr>
          <p:cNvSpPr/>
          <p:nvPr/>
        </p:nvSpPr>
        <p:spPr>
          <a:xfrm>
            <a:off x="8906026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4DE0441-B6A7-4542-822D-0AD35239F967}"/>
              </a:ext>
            </a:extLst>
          </p:cNvPr>
          <p:cNvSpPr/>
          <p:nvPr/>
        </p:nvSpPr>
        <p:spPr>
          <a:xfrm>
            <a:off x="9265563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DB990954-6A92-4241-B42F-25F0F06623B1}"/>
              </a:ext>
            </a:extLst>
          </p:cNvPr>
          <p:cNvSpPr/>
          <p:nvPr/>
        </p:nvSpPr>
        <p:spPr>
          <a:xfrm>
            <a:off x="9625100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BEDFCE3B-416D-47E8-B03D-3E1C4CC7FA10}"/>
              </a:ext>
            </a:extLst>
          </p:cNvPr>
          <p:cNvSpPr/>
          <p:nvPr/>
        </p:nvSpPr>
        <p:spPr>
          <a:xfrm>
            <a:off x="9984637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272D838-16B6-40A2-A6B6-BEDF0A4EFF6A}"/>
              </a:ext>
            </a:extLst>
          </p:cNvPr>
          <p:cNvSpPr/>
          <p:nvPr/>
        </p:nvSpPr>
        <p:spPr>
          <a:xfrm>
            <a:off x="1709505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A98F7FC-07AE-413D-BAAD-ED65D4B8BFC2}"/>
              </a:ext>
            </a:extLst>
          </p:cNvPr>
          <p:cNvSpPr/>
          <p:nvPr/>
        </p:nvSpPr>
        <p:spPr>
          <a:xfrm>
            <a:off x="2069042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7B74D27-80DE-4AEF-B09A-D69CDDD7EF8A}"/>
              </a:ext>
            </a:extLst>
          </p:cNvPr>
          <p:cNvSpPr/>
          <p:nvPr/>
        </p:nvSpPr>
        <p:spPr>
          <a:xfrm>
            <a:off x="2428579" y="35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DAEC53B-B408-4474-B511-A9428C570AA3}"/>
              </a:ext>
            </a:extLst>
          </p:cNvPr>
          <p:cNvSpPr/>
          <p:nvPr/>
        </p:nvSpPr>
        <p:spPr>
          <a:xfrm>
            <a:off x="2791009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A12EE74-920F-424D-B067-2B0567142A75}"/>
              </a:ext>
            </a:extLst>
          </p:cNvPr>
          <p:cNvSpPr/>
          <p:nvPr/>
        </p:nvSpPr>
        <p:spPr>
          <a:xfrm>
            <a:off x="3150546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FD13707-6DA7-4C97-AD17-F13B96D0BAB5}"/>
              </a:ext>
            </a:extLst>
          </p:cNvPr>
          <p:cNvSpPr/>
          <p:nvPr/>
        </p:nvSpPr>
        <p:spPr>
          <a:xfrm>
            <a:off x="3510083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25DAD1A-2A28-4AAD-A902-D7D3F45024B3}"/>
              </a:ext>
            </a:extLst>
          </p:cNvPr>
          <p:cNvSpPr/>
          <p:nvPr/>
        </p:nvSpPr>
        <p:spPr>
          <a:xfrm>
            <a:off x="3869620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737B36F-2541-4FC1-80B1-5AAE5A7BF9F6}"/>
              </a:ext>
            </a:extLst>
          </p:cNvPr>
          <p:cNvSpPr/>
          <p:nvPr/>
        </p:nvSpPr>
        <p:spPr>
          <a:xfrm>
            <a:off x="4229157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A01B0B25-034F-4874-8F30-BC1C64CF4F6F}"/>
              </a:ext>
            </a:extLst>
          </p:cNvPr>
          <p:cNvSpPr/>
          <p:nvPr/>
        </p:nvSpPr>
        <p:spPr>
          <a:xfrm>
            <a:off x="4588694" y="38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BBEB68D-0AE8-4B6A-B88D-2AE8424FF464}"/>
              </a:ext>
            </a:extLst>
          </p:cNvPr>
          <p:cNvSpPr/>
          <p:nvPr/>
        </p:nvSpPr>
        <p:spPr>
          <a:xfrm>
            <a:off x="4948231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628423FA-C0B2-4F07-97EC-5F9E1BE7CB6E}"/>
              </a:ext>
            </a:extLst>
          </p:cNvPr>
          <p:cNvSpPr/>
          <p:nvPr/>
        </p:nvSpPr>
        <p:spPr>
          <a:xfrm>
            <a:off x="5307768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1EA4F7D7-1BC9-4BA6-AB26-F1844BB14D91}"/>
              </a:ext>
            </a:extLst>
          </p:cNvPr>
          <p:cNvSpPr/>
          <p:nvPr/>
        </p:nvSpPr>
        <p:spPr>
          <a:xfrm>
            <a:off x="5667305" y="38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C141DD3-B740-425F-878C-89A025C420B2}"/>
              </a:ext>
            </a:extLst>
          </p:cNvPr>
          <p:cNvSpPr/>
          <p:nvPr/>
        </p:nvSpPr>
        <p:spPr>
          <a:xfrm>
            <a:off x="6026842" y="38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B4ACCB84-2355-4524-A709-51700BF01A3A}"/>
              </a:ext>
            </a:extLst>
          </p:cNvPr>
          <p:cNvSpPr/>
          <p:nvPr/>
        </p:nvSpPr>
        <p:spPr>
          <a:xfrm>
            <a:off x="6386379" y="38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7803A12-2EEF-4EEC-8F4F-960103CC53F3}"/>
              </a:ext>
            </a:extLst>
          </p:cNvPr>
          <p:cNvSpPr/>
          <p:nvPr/>
        </p:nvSpPr>
        <p:spPr>
          <a:xfrm>
            <a:off x="6745916" y="38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D05EA76-88EB-49A0-B9F5-B1EAFEEE93CC}"/>
              </a:ext>
            </a:extLst>
          </p:cNvPr>
          <p:cNvSpPr/>
          <p:nvPr/>
        </p:nvSpPr>
        <p:spPr>
          <a:xfrm>
            <a:off x="7105453" y="38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E84F78C5-7AC1-4674-BECB-11C2A0DB1610}"/>
              </a:ext>
            </a:extLst>
          </p:cNvPr>
          <p:cNvSpPr/>
          <p:nvPr/>
        </p:nvSpPr>
        <p:spPr>
          <a:xfrm>
            <a:off x="7464990" y="38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17E27FEB-051D-4F71-B485-F32DBFBAB1B1}"/>
              </a:ext>
            </a:extLst>
          </p:cNvPr>
          <p:cNvSpPr/>
          <p:nvPr/>
        </p:nvSpPr>
        <p:spPr>
          <a:xfrm>
            <a:off x="7824527" y="38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96C233F-8AB7-4714-A88A-29F4F9050024}"/>
              </a:ext>
            </a:extLst>
          </p:cNvPr>
          <p:cNvSpPr/>
          <p:nvPr/>
        </p:nvSpPr>
        <p:spPr>
          <a:xfrm>
            <a:off x="8184059" y="389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83ABFEF9-D46A-42C2-B173-2CFF6F235855}"/>
              </a:ext>
            </a:extLst>
          </p:cNvPr>
          <p:cNvSpPr/>
          <p:nvPr/>
        </p:nvSpPr>
        <p:spPr>
          <a:xfrm>
            <a:off x="8546489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E36E126-1176-462A-A808-89185EC8195F}"/>
              </a:ext>
            </a:extLst>
          </p:cNvPr>
          <p:cNvSpPr/>
          <p:nvPr/>
        </p:nvSpPr>
        <p:spPr>
          <a:xfrm>
            <a:off x="8906026" y="38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560F8F6-841C-4BED-91CD-1C1D41B53185}"/>
              </a:ext>
            </a:extLst>
          </p:cNvPr>
          <p:cNvSpPr/>
          <p:nvPr/>
        </p:nvSpPr>
        <p:spPr>
          <a:xfrm>
            <a:off x="9265563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7FEBF02-C756-49A9-87F2-E13E1893D8F1}"/>
              </a:ext>
            </a:extLst>
          </p:cNvPr>
          <p:cNvSpPr/>
          <p:nvPr/>
        </p:nvSpPr>
        <p:spPr>
          <a:xfrm>
            <a:off x="9625100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456C8CBD-0556-42C0-BCAA-AA765313868F}"/>
              </a:ext>
            </a:extLst>
          </p:cNvPr>
          <p:cNvSpPr/>
          <p:nvPr/>
        </p:nvSpPr>
        <p:spPr>
          <a:xfrm>
            <a:off x="9984637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0A4A10DF-9D88-46DF-AE6D-252F606931F6}"/>
              </a:ext>
            </a:extLst>
          </p:cNvPr>
          <p:cNvSpPr/>
          <p:nvPr/>
        </p:nvSpPr>
        <p:spPr>
          <a:xfrm>
            <a:off x="1709505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BAFD398F-C251-4EC2-BC7B-D727BB2A495C}"/>
              </a:ext>
            </a:extLst>
          </p:cNvPr>
          <p:cNvSpPr/>
          <p:nvPr/>
        </p:nvSpPr>
        <p:spPr>
          <a:xfrm>
            <a:off x="2069042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6878260-272D-4B97-A21D-C0C9E2016040}"/>
              </a:ext>
            </a:extLst>
          </p:cNvPr>
          <p:cNvSpPr/>
          <p:nvPr/>
        </p:nvSpPr>
        <p:spPr>
          <a:xfrm>
            <a:off x="2428579" y="38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84B6DA1-5AD9-4B42-81EC-954AF325FF62}"/>
              </a:ext>
            </a:extLst>
          </p:cNvPr>
          <p:cNvSpPr/>
          <p:nvPr/>
        </p:nvSpPr>
        <p:spPr>
          <a:xfrm>
            <a:off x="2791009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906003F-27B1-49C2-9658-5307E53F59A1}"/>
              </a:ext>
            </a:extLst>
          </p:cNvPr>
          <p:cNvSpPr/>
          <p:nvPr/>
        </p:nvSpPr>
        <p:spPr>
          <a:xfrm>
            <a:off x="3150546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2D6A6F5-498C-48BD-B311-13D3199C4BE4}"/>
              </a:ext>
            </a:extLst>
          </p:cNvPr>
          <p:cNvSpPr/>
          <p:nvPr/>
        </p:nvSpPr>
        <p:spPr>
          <a:xfrm>
            <a:off x="3510083" y="424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B90B690C-AD31-4957-945E-6D2840E78C12}"/>
              </a:ext>
            </a:extLst>
          </p:cNvPr>
          <p:cNvSpPr/>
          <p:nvPr/>
        </p:nvSpPr>
        <p:spPr>
          <a:xfrm>
            <a:off x="3869620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304F1912-FA45-4244-A280-BAF9137BA967}"/>
              </a:ext>
            </a:extLst>
          </p:cNvPr>
          <p:cNvSpPr/>
          <p:nvPr/>
        </p:nvSpPr>
        <p:spPr>
          <a:xfrm>
            <a:off x="4229157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20D21CD-1D2A-49CD-8176-952319C51304}"/>
              </a:ext>
            </a:extLst>
          </p:cNvPr>
          <p:cNvSpPr/>
          <p:nvPr/>
        </p:nvSpPr>
        <p:spPr>
          <a:xfrm>
            <a:off x="4588694" y="424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A1976B83-848A-4378-8305-C0C87273CE4F}"/>
              </a:ext>
            </a:extLst>
          </p:cNvPr>
          <p:cNvSpPr/>
          <p:nvPr/>
        </p:nvSpPr>
        <p:spPr>
          <a:xfrm>
            <a:off x="4948231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FE502039-83FC-4B20-94BD-20DA9344C9AF}"/>
              </a:ext>
            </a:extLst>
          </p:cNvPr>
          <p:cNvSpPr/>
          <p:nvPr/>
        </p:nvSpPr>
        <p:spPr>
          <a:xfrm>
            <a:off x="5307768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8FE222F-CCB0-45D6-8724-1EA60C2B0684}"/>
              </a:ext>
            </a:extLst>
          </p:cNvPr>
          <p:cNvSpPr/>
          <p:nvPr/>
        </p:nvSpPr>
        <p:spPr>
          <a:xfrm>
            <a:off x="5667305" y="42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A3EE8BCE-D1EB-4605-8486-062987196352}"/>
              </a:ext>
            </a:extLst>
          </p:cNvPr>
          <p:cNvSpPr/>
          <p:nvPr/>
        </p:nvSpPr>
        <p:spPr>
          <a:xfrm>
            <a:off x="6026842" y="42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DEAFB20-3DCE-4226-A762-46103E02D14C}"/>
              </a:ext>
            </a:extLst>
          </p:cNvPr>
          <p:cNvSpPr/>
          <p:nvPr/>
        </p:nvSpPr>
        <p:spPr>
          <a:xfrm>
            <a:off x="6386379" y="42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FEB3FEC-D245-4B16-A7E3-7793DEEC5ADE}"/>
              </a:ext>
            </a:extLst>
          </p:cNvPr>
          <p:cNvSpPr/>
          <p:nvPr/>
        </p:nvSpPr>
        <p:spPr>
          <a:xfrm>
            <a:off x="6745916" y="42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DE7CFAAE-521E-4B8B-BC5B-A0E17B6223BF}"/>
              </a:ext>
            </a:extLst>
          </p:cNvPr>
          <p:cNvSpPr/>
          <p:nvPr/>
        </p:nvSpPr>
        <p:spPr>
          <a:xfrm>
            <a:off x="7105453" y="42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4AA6EEF-3A6E-4619-96FD-76AEC5B94C0E}"/>
              </a:ext>
            </a:extLst>
          </p:cNvPr>
          <p:cNvSpPr/>
          <p:nvPr/>
        </p:nvSpPr>
        <p:spPr>
          <a:xfrm>
            <a:off x="7464990" y="42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1E2691FA-12DA-42B7-B5B5-6C30DB3E08F4}"/>
              </a:ext>
            </a:extLst>
          </p:cNvPr>
          <p:cNvSpPr/>
          <p:nvPr/>
        </p:nvSpPr>
        <p:spPr>
          <a:xfrm>
            <a:off x="7824527" y="42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A0AA5E55-0977-4A64-807F-3491BD1F76C2}"/>
              </a:ext>
            </a:extLst>
          </p:cNvPr>
          <p:cNvSpPr/>
          <p:nvPr/>
        </p:nvSpPr>
        <p:spPr>
          <a:xfrm>
            <a:off x="8184059" y="425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E4843A00-B4C9-4CB7-AD25-261ADB43B73B}"/>
              </a:ext>
            </a:extLst>
          </p:cNvPr>
          <p:cNvSpPr/>
          <p:nvPr/>
        </p:nvSpPr>
        <p:spPr>
          <a:xfrm>
            <a:off x="8546489" y="424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0A7E9E08-944A-4D4E-A185-B1F3C35A3B47}"/>
              </a:ext>
            </a:extLst>
          </p:cNvPr>
          <p:cNvSpPr/>
          <p:nvPr/>
        </p:nvSpPr>
        <p:spPr>
          <a:xfrm>
            <a:off x="8906026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950FFB30-170A-4AE8-8761-3FE60FDD6E0D}"/>
              </a:ext>
            </a:extLst>
          </p:cNvPr>
          <p:cNvSpPr/>
          <p:nvPr/>
        </p:nvSpPr>
        <p:spPr>
          <a:xfrm>
            <a:off x="9265563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64928DE-C67E-4346-8422-D58817E5CC25}"/>
              </a:ext>
            </a:extLst>
          </p:cNvPr>
          <p:cNvSpPr/>
          <p:nvPr/>
        </p:nvSpPr>
        <p:spPr>
          <a:xfrm>
            <a:off x="9625100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7C077E01-7F7D-4BA1-8A81-CBC640119B49}"/>
              </a:ext>
            </a:extLst>
          </p:cNvPr>
          <p:cNvSpPr/>
          <p:nvPr/>
        </p:nvSpPr>
        <p:spPr>
          <a:xfrm>
            <a:off x="9984637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3751AE7B-CC9D-4B89-A340-88C8E6951569}"/>
              </a:ext>
            </a:extLst>
          </p:cNvPr>
          <p:cNvSpPr/>
          <p:nvPr/>
        </p:nvSpPr>
        <p:spPr>
          <a:xfrm>
            <a:off x="1709505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95B45EE0-E708-4CF0-A5E9-72248D04505F}"/>
              </a:ext>
            </a:extLst>
          </p:cNvPr>
          <p:cNvSpPr/>
          <p:nvPr/>
        </p:nvSpPr>
        <p:spPr>
          <a:xfrm>
            <a:off x="2069042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AAC0AAE0-6251-4123-84B3-672832E5EADB}"/>
              </a:ext>
            </a:extLst>
          </p:cNvPr>
          <p:cNvSpPr/>
          <p:nvPr/>
        </p:nvSpPr>
        <p:spPr>
          <a:xfrm>
            <a:off x="2428579" y="42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3502E048-7D41-4E07-8999-DECC3DD30F3B}"/>
              </a:ext>
            </a:extLst>
          </p:cNvPr>
          <p:cNvSpPr/>
          <p:nvPr/>
        </p:nvSpPr>
        <p:spPr>
          <a:xfrm>
            <a:off x="2791009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A580A40-7DC2-4864-AFE8-BAF4E884A92B}"/>
              </a:ext>
            </a:extLst>
          </p:cNvPr>
          <p:cNvSpPr/>
          <p:nvPr/>
        </p:nvSpPr>
        <p:spPr>
          <a:xfrm>
            <a:off x="3150546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F7F5677-D878-4B29-A8C5-2384B053FB5A}"/>
              </a:ext>
            </a:extLst>
          </p:cNvPr>
          <p:cNvSpPr/>
          <p:nvPr/>
        </p:nvSpPr>
        <p:spPr>
          <a:xfrm>
            <a:off x="3510083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4BD9F60-4957-482D-944A-8FB4C9992FA9}"/>
              </a:ext>
            </a:extLst>
          </p:cNvPr>
          <p:cNvSpPr/>
          <p:nvPr/>
        </p:nvSpPr>
        <p:spPr>
          <a:xfrm>
            <a:off x="3869620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441AF952-9B3C-4E5F-87CE-D67ED59F90A3}"/>
              </a:ext>
            </a:extLst>
          </p:cNvPr>
          <p:cNvSpPr/>
          <p:nvPr/>
        </p:nvSpPr>
        <p:spPr>
          <a:xfrm>
            <a:off x="4229157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033CBC0E-42E1-4D95-BC0F-391A86DA910C}"/>
              </a:ext>
            </a:extLst>
          </p:cNvPr>
          <p:cNvSpPr/>
          <p:nvPr/>
        </p:nvSpPr>
        <p:spPr>
          <a:xfrm>
            <a:off x="4588694" y="460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86E01B58-B5C1-402E-949B-F5652A051331}"/>
              </a:ext>
            </a:extLst>
          </p:cNvPr>
          <p:cNvSpPr/>
          <p:nvPr/>
        </p:nvSpPr>
        <p:spPr>
          <a:xfrm>
            <a:off x="4948231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45E06A2A-90C3-41C4-A11A-546E68BF507C}"/>
              </a:ext>
            </a:extLst>
          </p:cNvPr>
          <p:cNvSpPr/>
          <p:nvPr/>
        </p:nvSpPr>
        <p:spPr>
          <a:xfrm>
            <a:off x="5307768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09C061D-B6CF-4B0A-809E-5BF46996C889}"/>
              </a:ext>
            </a:extLst>
          </p:cNvPr>
          <p:cNvSpPr/>
          <p:nvPr/>
        </p:nvSpPr>
        <p:spPr>
          <a:xfrm>
            <a:off x="5667305" y="46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F25D9A58-1576-437A-9AB0-BF0E3EB6F599}"/>
              </a:ext>
            </a:extLst>
          </p:cNvPr>
          <p:cNvSpPr/>
          <p:nvPr/>
        </p:nvSpPr>
        <p:spPr>
          <a:xfrm>
            <a:off x="6026842" y="46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1B1AB0AC-A071-4DAF-AD0F-E61936C3C6B7}"/>
              </a:ext>
            </a:extLst>
          </p:cNvPr>
          <p:cNvSpPr/>
          <p:nvPr/>
        </p:nvSpPr>
        <p:spPr>
          <a:xfrm>
            <a:off x="6386379" y="46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7056D8C5-174E-43B7-B374-EF49A13C7843}"/>
              </a:ext>
            </a:extLst>
          </p:cNvPr>
          <p:cNvSpPr/>
          <p:nvPr/>
        </p:nvSpPr>
        <p:spPr>
          <a:xfrm>
            <a:off x="6745916" y="46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90612698-B698-4BC0-8270-E49D7CCFF085}"/>
              </a:ext>
            </a:extLst>
          </p:cNvPr>
          <p:cNvSpPr/>
          <p:nvPr/>
        </p:nvSpPr>
        <p:spPr>
          <a:xfrm>
            <a:off x="7105453" y="46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15643292-9A18-4174-8E5E-663C3C7977D7}"/>
              </a:ext>
            </a:extLst>
          </p:cNvPr>
          <p:cNvSpPr/>
          <p:nvPr/>
        </p:nvSpPr>
        <p:spPr>
          <a:xfrm>
            <a:off x="7464990" y="46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40066855-DB84-4DC6-B89F-45A72616F733}"/>
              </a:ext>
            </a:extLst>
          </p:cNvPr>
          <p:cNvSpPr/>
          <p:nvPr/>
        </p:nvSpPr>
        <p:spPr>
          <a:xfrm>
            <a:off x="7824527" y="461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DB2ED518-898A-4391-9205-63D09B6C1421}"/>
              </a:ext>
            </a:extLst>
          </p:cNvPr>
          <p:cNvSpPr/>
          <p:nvPr/>
        </p:nvSpPr>
        <p:spPr>
          <a:xfrm>
            <a:off x="8184059" y="461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37C62AA7-B9E3-4FBC-9E2A-8F0CEE5E7707}"/>
              </a:ext>
            </a:extLst>
          </p:cNvPr>
          <p:cNvSpPr/>
          <p:nvPr/>
        </p:nvSpPr>
        <p:spPr>
          <a:xfrm>
            <a:off x="8546489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5B178C84-FA98-4061-ACC4-EF029C32F33B}"/>
              </a:ext>
            </a:extLst>
          </p:cNvPr>
          <p:cNvSpPr/>
          <p:nvPr/>
        </p:nvSpPr>
        <p:spPr>
          <a:xfrm>
            <a:off x="8906026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39F20341-B8FB-4E54-B83C-0ADBB3B2BD4E}"/>
              </a:ext>
            </a:extLst>
          </p:cNvPr>
          <p:cNvSpPr/>
          <p:nvPr/>
        </p:nvSpPr>
        <p:spPr>
          <a:xfrm>
            <a:off x="9265563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A579ABE-9929-4C85-97E5-6260602F1864}"/>
              </a:ext>
            </a:extLst>
          </p:cNvPr>
          <p:cNvSpPr/>
          <p:nvPr/>
        </p:nvSpPr>
        <p:spPr>
          <a:xfrm>
            <a:off x="9625100" y="460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096600AF-0244-4724-9EFE-176DDF699D84}"/>
              </a:ext>
            </a:extLst>
          </p:cNvPr>
          <p:cNvSpPr/>
          <p:nvPr/>
        </p:nvSpPr>
        <p:spPr>
          <a:xfrm>
            <a:off x="9984637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E8945EA8-2546-4C0B-9EDE-224253006470}"/>
              </a:ext>
            </a:extLst>
          </p:cNvPr>
          <p:cNvSpPr/>
          <p:nvPr/>
        </p:nvSpPr>
        <p:spPr>
          <a:xfrm>
            <a:off x="1709505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FEDE8725-8603-4500-A2C2-32B867E02770}"/>
              </a:ext>
            </a:extLst>
          </p:cNvPr>
          <p:cNvSpPr/>
          <p:nvPr/>
        </p:nvSpPr>
        <p:spPr>
          <a:xfrm>
            <a:off x="2069042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1E70E535-8CC2-49ED-A6F9-DF9A7E42D61E}"/>
              </a:ext>
            </a:extLst>
          </p:cNvPr>
          <p:cNvSpPr/>
          <p:nvPr/>
        </p:nvSpPr>
        <p:spPr>
          <a:xfrm>
            <a:off x="2428579" y="460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8393CD65-74F9-42A7-88EE-6EA3423241EB}"/>
              </a:ext>
            </a:extLst>
          </p:cNvPr>
          <p:cNvSpPr/>
          <p:nvPr/>
        </p:nvSpPr>
        <p:spPr>
          <a:xfrm>
            <a:off x="2791009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FED22243-84F3-4717-8942-379B0E792085}"/>
              </a:ext>
            </a:extLst>
          </p:cNvPr>
          <p:cNvSpPr/>
          <p:nvPr/>
        </p:nvSpPr>
        <p:spPr>
          <a:xfrm>
            <a:off x="3150546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246C004-8330-437D-84E2-E5EABB6F6969}"/>
              </a:ext>
            </a:extLst>
          </p:cNvPr>
          <p:cNvSpPr/>
          <p:nvPr/>
        </p:nvSpPr>
        <p:spPr>
          <a:xfrm>
            <a:off x="3510083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C28C09E-FE2D-4365-BD4F-EFC229ACD171}"/>
              </a:ext>
            </a:extLst>
          </p:cNvPr>
          <p:cNvSpPr/>
          <p:nvPr/>
        </p:nvSpPr>
        <p:spPr>
          <a:xfrm>
            <a:off x="3869620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28276D5-38EC-4E0E-9129-A634C31DB943}"/>
              </a:ext>
            </a:extLst>
          </p:cNvPr>
          <p:cNvSpPr/>
          <p:nvPr/>
        </p:nvSpPr>
        <p:spPr>
          <a:xfrm>
            <a:off x="4229157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CF5D7999-DEFF-44F3-8E31-A6924EBE72C7}"/>
              </a:ext>
            </a:extLst>
          </p:cNvPr>
          <p:cNvSpPr/>
          <p:nvPr/>
        </p:nvSpPr>
        <p:spPr>
          <a:xfrm>
            <a:off x="4588694" y="496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FBED56C-95A0-4728-A02F-B3D830DD111D}"/>
              </a:ext>
            </a:extLst>
          </p:cNvPr>
          <p:cNvSpPr/>
          <p:nvPr/>
        </p:nvSpPr>
        <p:spPr>
          <a:xfrm>
            <a:off x="4948231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67C99748-F285-481E-ACA2-8A013D3337AC}"/>
              </a:ext>
            </a:extLst>
          </p:cNvPr>
          <p:cNvSpPr/>
          <p:nvPr/>
        </p:nvSpPr>
        <p:spPr>
          <a:xfrm>
            <a:off x="5307768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07FB1F96-8F55-4D65-8ED3-DF2631B9A3BB}"/>
              </a:ext>
            </a:extLst>
          </p:cNvPr>
          <p:cNvSpPr/>
          <p:nvPr/>
        </p:nvSpPr>
        <p:spPr>
          <a:xfrm>
            <a:off x="5667305" y="49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1ED29733-557F-4EA1-AECB-51D6D8B86F6B}"/>
              </a:ext>
            </a:extLst>
          </p:cNvPr>
          <p:cNvSpPr/>
          <p:nvPr/>
        </p:nvSpPr>
        <p:spPr>
          <a:xfrm>
            <a:off x="6026842" y="49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1A8BC74-E3FB-463A-AFF1-206DDFF2A5ED}"/>
              </a:ext>
            </a:extLst>
          </p:cNvPr>
          <p:cNvSpPr/>
          <p:nvPr/>
        </p:nvSpPr>
        <p:spPr>
          <a:xfrm>
            <a:off x="6386379" y="49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6AC5AD04-974D-4863-A6B2-8BF539CF02E4}"/>
              </a:ext>
            </a:extLst>
          </p:cNvPr>
          <p:cNvSpPr/>
          <p:nvPr/>
        </p:nvSpPr>
        <p:spPr>
          <a:xfrm>
            <a:off x="6745916" y="49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BD823FAB-9CDA-40BE-8643-A553C3A896F5}"/>
              </a:ext>
            </a:extLst>
          </p:cNvPr>
          <p:cNvSpPr/>
          <p:nvPr/>
        </p:nvSpPr>
        <p:spPr>
          <a:xfrm>
            <a:off x="7105453" y="49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E1A8EBEC-3C73-4943-A680-5DAE3DE290F5}"/>
              </a:ext>
            </a:extLst>
          </p:cNvPr>
          <p:cNvSpPr/>
          <p:nvPr/>
        </p:nvSpPr>
        <p:spPr>
          <a:xfrm>
            <a:off x="7464990" y="49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AD1D2027-5B50-4045-8539-5784975FAE5C}"/>
              </a:ext>
            </a:extLst>
          </p:cNvPr>
          <p:cNvSpPr/>
          <p:nvPr/>
        </p:nvSpPr>
        <p:spPr>
          <a:xfrm>
            <a:off x="7824527" y="497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ADD04BDA-9711-4283-AD8D-1B4023EF92A5}"/>
              </a:ext>
            </a:extLst>
          </p:cNvPr>
          <p:cNvSpPr/>
          <p:nvPr/>
        </p:nvSpPr>
        <p:spPr>
          <a:xfrm>
            <a:off x="8184059" y="497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6F34883A-2CE5-4EEB-9619-64440FCB3348}"/>
              </a:ext>
            </a:extLst>
          </p:cNvPr>
          <p:cNvSpPr/>
          <p:nvPr/>
        </p:nvSpPr>
        <p:spPr>
          <a:xfrm>
            <a:off x="8546489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B840812-E270-40B3-AF0F-16B9DCE8EAFE}"/>
              </a:ext>
            </a:extLst>
          </p:cNvPr>
          <p:cNvSpPr/>
          <p:nvPr/>
        </p:nvSpPr>
        <p:spPr>
          <a:xfrm>
            <a:off x="8906026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08221335-A0CB-430C-B5FD-D4189FD565E0}"/>
              </a:ext>
            </a:extLst>
          </p:cNvPr>
          <p:cNvSpPr/>
          <p:nvPr/>
        </p:nvSpPr>
        <p:spPr>
          <a:xfrm>
            <a:off x="9265563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4852721-1C04-4543-A70D-E18FD2D37DDA}"/>
              </a:ext>
            </a:extLst>
          </p:cNvPr>
          <p:cNvSpPr/>
          <p:nvPr/>
        </p:nvSpPr>
        <p:spPr>
          <a:xfrm>
            <a:off x="9625100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C1EF4EF0-8F0C-4092-850C-924102AACD2A}"/>
              </a:ext>
            </a:extLst>
          </p:cNvPr>
          <p:cNvSpPr/>
          <p:nvPr/>
        </p:nvSpPr>
        <p:spPr>
          <a:xfrm>
            <a:off x="9984637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1D086019-06A1-4CE0-BD79-03E7E05967DD}"/>
              </a:ext>
            </a:extLst>
          </p:cNvPr>
          <p:cNvSpPr/>
          <p:nvPr/>
        </p:nvSpPr>
        <p:spPr>
          <a:xfrm>
            <a:off x="1709505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2D400CE6-AB52-4AFF-B1A8-D813D0CDB6EA}"/>
              </a:ext>
            </a:extLst>
          </p:cNvPr>
          <p:cNvSpPr/>
          <p:nvPr/>
        </p:nvSpPr>
        <p:spPr>
          <a:xfrm>
            <a:off x="2069042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B0413162-54E3-45B3-8076-08A1CA148BE8}"/>
              </a:ext>
            </a:extLst>
          </p:cNvPr>
          <p:cNvSpPr/>
          <p:nvPr/>
        </p:nvSpPr>
        <p:spPr>
          <a:xfrm>
            <a:off x="2428579" y="496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F63A59FD-CC67-4272-86E9-40CCF21B4AD3}"/>
              </a:ext>
            </a:extLst>
          </p:cNvPr>
          <p:cNvSpPr/>
          <p:nvPr/>
        </p:nvSpPr>
        <p:spPr>
          <a:xfrm>
            <a:off x="2791009" y="53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35F5745-87EB-4D46-BD5D-5B6277363B26}"/>
              </a:ext>
            </a:extLst>
          </p:cNvPr>
          <p:cNvSpPr/>
          <p:nvPr/>
        </p:nvSpPr>
        <p:spPr>
          <a:xfrm>
            <a:off x="3150546" y="53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742C974B-6329-4796-B25F-6AF64485D962}"/>
              </a:ext>
            </a:extLst>
          </p:cNvPr>
          <p:cNvSpPr/>
          <p:nvPr/>
        </p:nvSpPr>
        <p:spPr>
          <a:xfrm>
            <a:off x="3510083" y="53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48449610-09A3-415D-9BF7-0241A17D3ADC}"/>
              </a:ext>
            </a:extLst>
          </p:cNvPr>
          <p:cNvSpPr/>
          <p:nvPr/>
        </p:nvSpPr>
        <p:spPr>
          <a:xfrm>
            <a:off x="3869620" y="53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FB499B6-A9B9-4858-AF54-6F469F73BF00}"/>
              </a:ext>
            </a:extLst>
          </p:cNvPr>
          <p:cNvSpPr/>
          <p:nvPr/>
        </p:nvSpPr>
        <p:spPr>
          <a:xfrm>
            <a:off x="4229157" y="53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F9C6BF49-EE5F-4E05-B507-A65314A27B32}"/>
              </a:ext>
            </a:extLst>
          </p:cNvPr>
          <p:cNvSpPr/>
          <p:nvPr/>
        </p:nvSpPr>
        <p:spPr>
          <a:xfrm>
            <a:off x="4588694" y="53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5A4E0492-8480-4650-9745-2B5BF3B271BB}"/>
              </a:ext>
            </a:extLst>
          </p:cNvPr>
          <p:cNvSpPr/>
          <p:nvPr/>
        </p:nvSpPr>
        <p:spPr>
          <a:xfrm>
            <a:off x="4948231" y="53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0156B56B-EB5F-416F-A6B6-2C14B7B54DC6}"/>
              </a:ext>
            </a:extLst>
          </p:cNvPr>
          <p:cNvSpPr/>
          <p:nvPr/>
        </p:nvSpPr>
        <p:spPr>
          <a:xfrm>
            <a:off x="5307768" y="53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F17AF602-D620-45A7-913C-66F8DB1194A6}"/>
              </a:ext>
            </a:extLst>
          </p:cNvPr>
          <p:cNvSpPr/>
          <p:nvPr/>
        </p:nvSpPr>
        <p:spPr>
          <a:xfrm>
            <a:off x="5667305" y="53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6E1B41B8-C04B-4FFB-8A4E-9EE797EDF3F7}"/>
              </a:ext>
            </a:extLst>
          </p:cNvPr>
          <p:cNvSpPr/>
          <p:nvPr/>
        </p:nvSpPr>
        <p:spPr>
          <a:xfrm>
            <a:off x="6026842" y="53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0B0F4D45-9C92-4D78-9FD4-EB4C52759AD1}"/>
              </a:ext>
            </a:extLst>
          </p:cNvPr>
          <p:cNvSpPr/>
          <p:nvPr/>
        </p:nvSpPr>
        <p:spPr>
          <a:xfrm>
            <a:off x="6386379" y="53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2076D31F-DB9D-4991-A994-7C3042EC5496}"/>
              </a:ext>
            </a:extLst>
          </p:cNvPr>
          <p:cNvSpPr/>
          <p:nvPr/>
        </p:nvSpPr>
        <p:spPr>
          <a:xfrm>
            <a:off x="6745916" y="53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D3734A1E-100D-4EA8-90EA-FDEFCE3BEC82}"/>
              </a:ext>
            </a:extLst>
          </p:cNvPr>
          <p:cNvSpPr/>
          <p:nvPr/>
        </p:nvSpPr>
        <p:spPr>
          <a:xfrm>
            <a:off x="7105453" y="53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0E0C6124-21FA-451B-A299-F44FA98154E1}"/>
              </a:ext>
            </a:extLst>
          </p:cNvPr>
          <p:cNvSpPr/>
          <p:nvPr/>
        </p:nvSpPr>
        <p:spPr>
          <a:xfrm>
            <a:off x="7464990" y="53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DB0F16B1-406F-4FA2-9C69-9E7DFAE16118}"/>
              </a:ext>
            </a:extLst>
          </p:cNvPr>
          <p:cNvSpPr/>
          <p:nvPr/>
        </p:nvSpPr>
        <p:spPr>
          <a:xfrm>
            <a:off x="7824527" y="533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E5122A10-E8BD-43B2-89C5-1F2B224C59FD}"/>
              </a:ext>
            </a:extLst>
          </p:cNvPr>
          <p:cNvSpPr/>
          <p:nvPr/>
        </p:nvSpPr>
        <p:spPr>
          <a:xfrm>
            <a:off x="8184059" y="533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F338432-A671-4F66-BD2C-2BC7E4D974AD}"/>
              </a:ext>
            </a:extLst>
          </p:cNvPr>
          <p:cNvSpPr/>
          <p:nvPr/>
        </p:nvSpPr>
        <p:spPr>
          <a:xfrm>
            <a:off x="8546489" y="53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5765CF42-4062-451F-8B23-379953D359AD}"/>
              </a:ext>
            </a:extLst>
          </p:cNvPr>
          <p:cNvSpPr/>
          <p:nvPr/>
        </p:nvSpPr>
        <p:spPr>
          <a:xfrm>
            <a:off x="8906026" y="53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E328706-A000-4D89-8D30-7FEF23D91C99}"/>
              </a:ext>
            </a:extLst>
          </p:cNvPr>
          <p:cNvSpPr/>
          <p:nvPr/>
        </p:nvSpPr>
        <p:spPr>
          <a:xfrm>
            <a:off x="9265563" y="53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33BF0B4F-5EAC-4EF4-BF7F-625C9DB00831}"/>
              </a:ext>
            </a:extLst>
          </p:cNvPr>
          <p:cNvSpPr/>
          <p:nvPr/>
        </p:nvSpPr>
        <p:spPr>
          <a:xfrm>
            <a:off x="9625100" y="53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E27D5DFA-0C98-4407-A545-4FC2747058AC}"/>
              </a:ext>
            </a:extLst>
          </p:cNvPr>
          <p:cNvSpPr/>
          <p:nvPr/>
        </p:nvSpPr>
        <p:spPr>
          <a:xfrm>
            <a:off x="9984637" y="53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ADDB4E74-D824-46FF-A672-E55E1309DDDB}"/>
              </a:ext>
            </a:extLst>
          </p:cNvPr>
          <p:cNvSpPr/>
          <p:nvPr/>
        </p:nvSpPr>
        <p:spPr>
          <a:xfrm>
            <a:off x="1709505" y="53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E02F43ED-A4F1-4BAD-A840-EE95C1918B6B}"/>
              </a:ext>
            </a:extLst>
          </p:cNvPr>
          <p:cNvSpPr/>
          <p:nvPr/>
        </p:nvSpPr>
        <p:spPr>
          <a:xfrm>
            <a:off x="2069042" y="532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C764F7BB-14C5-4BAC-929D-59A76244BBAD}"/>
              </a:ext>
            </a:extLst>
          </p:cNvPr>
          <p:cNvSpPr/>
          <p:nvPr/>
        </p:nvSpPr>
        <p:spPr>
          <a:xfrm>
            <a:off x="2428579" y="532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EA526F62-3288-403D-ACB7-CE31C7767EAD}"/>
              </a:ext>
            </a:extLst>
          </p:cNvPr>
          <p:cNvSpPr/>
          <p:nvPr/>
        </p:nvSpPr>
        <p:spPr>
          <a:xfrm>
            <a:off x="2791009" y="56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F4F0D48E-8178-4F92-B4CD-3C72317FEA14}"/>
              </a:ext>
            </a:extLst>
          </p:cNvPr>
          <p:cNvSpPr/>
          <p:nvPr/>
        </p:nvSpPr>
        <p:spPr>
          <a:xfrm>
            <a:off x="3150546" y="56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31A66AC-E150-4336-BBF7-34343C9DE70F}"/>
              </a:ext>
            </a:extLst>
          </p:cNvPr>
          <p:cNvSpPr/>
          <p:nvPr/>
        </p:nvSpPr>
        <p:spPr>
          <a:xfrm>
            <a:off x="3510083" y="56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34FD6BD2-16B1-4A20-8AF9-32F8F9B26613}"/>
              </a:ext>
            </a:extLst>
          </p:cNvPr>
          <p:cNvSpPr/>
          <p:nvPr/>
        </p:nvSpPr>
        <p:spPr>
          <a:xfrm>
            <a:off x="3869620" y="56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D1A67A22-6370-40C9-8FE9-B217E9445EAD}"/>
              </a:ext>
            </a:extLst>
          </p:cNvPr>
          <p:cNvSpPr/>
          <p:nvPr/>
        </p:nvSpPr>
        <p:spPr>
          <a:xfrm>
            <a:off x="4229157" y="56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D25BDABE-8AD3-4640-9B12-A551F8EEEC99}"/>
              </a:ext>
            </a:extLst>
          </p:cNvPr>
          <p:cNvSpPr/>
          <p:nvPr/>
        </p:nvSpPr>
        <p:spPr>
          <a:xfrm>
            <a:off x="4588694" y="56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F00DAB6A-5717-49C4-86F8-51DDC7E80E35}"/>
              </a:ext>
            </a:extLst>
          </p:cNvPr>
          <p:cNvSpPr/>
          <p:nvPr/>
        </p:nvSpPr>
        <p:spPr>
          <a:xfrm>
            <a:off x="4948231" y="56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3663D013-6DD7-4E2F-AAF2-3E39F9B4A954}"/>
              </a:ext>
            </a:extLst>
          </p:cNvPr>
          <p:cNvSpPr/>
          <p:nvPr/>
        </p:nvSpPr>
        <p:spPr>
          <a:xfrm>
            <a:off x="5307768" y="56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1EE8547E-114D-4FCA-B916-E33131185016}"/>
              </a:ext>
            </a:extLst>
          </p:cNvPr>
          <p:cNvSpPr/>
          <p:nvPr/>
        </p:nvSpPr>
        <p:spPr>
          <a:xfrm>
            <a:off x="5667305" y="56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EB4D4BDB-41AF-4CEC-8ED0-D4BB031AAA7D}"/>
              </a:ext>
            </a:extLst>
          </p:cNvPr>
          <p:cNvSpPr/>
          <p:nvPr/>
        </p:nvSpPr>
        <p:spPr>
          <a:xfrm>
            <a:off x="6026842" y="56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46823B52-07D2-4AFE-ABA2-78366C643449}"/>
              </a:ext>
            </a:extLst>
          </p:cNvPr>
          <p:cNvSpPr/>
          <p:nvPr/>
        </p:nvSpPr>
        <p:spPr>
          <a:xfrm>
            <a:off x="6386379" y="56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B910E1DF-B902-4BD7-8576-0E837F028B93}"/>
              </a:ext>
            </a:extLst>
          </p:cNvPr>
          <p:cNvSpPr/>
          <p:nvPr/>
        </p:nvSpPr>
        <p:spPr>
          <a:xfrm>
            <a:off x="6745916" y="56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81E5B53B-BB17-440A-82A3-13673783FFD3}"/>
              </a:ext>
            </a:extLst>
          </p:cNvPr>
          <p:cNvSpPr/>
          <p:nvPr/>
        </p:nvSpPr>
        <p:spPr>
          <a:xfrm>
            <a:off x="7105453" y="56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FEB8CFBE-48CB-4951-A1C7-9036CB35E3B4}"/>
              </a:ext>
            </a:extLst>
          </p:cNvPr>
          <p:cNvSpPr/>
          <p:nvPr/>
        </p:nvSpPr>
        <p:spPr>
          <a:xfrm>
            <a:off x="7464990" y="56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884D27E0-4158-49C8-98A1-2876EA43D7CB}"/>
              </a:ext>
            </a:extLst>
          </p:cNvPr>
          <p:cNvSpPr/>
          <p:nvPr/>
        </p:nvSpPr>
        <p:spPr>
          <a:xfrm>
            <a:off x="7824527" y="569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FF127462-D2E6-4E7A-8923-4112AD7D9D4D}"/>
              </a:ext>
            </a:extLst>
          </p:cNvPr>
          <p:cNvSpPr/>
          <p:nvPr/>
        </p:nvSpPr>
        <p:spPr>
          <a:xfrm>
            <a:off x="8184059" y="56943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B33DA88F-C181-47C6-8E42-0F976FEF08AD}"/>
              </a:ext>
            </a:extLst>
          </p:cNvPr>
          <p:cNvSpPr/>
          <p:nvPr/>
        </p:nvSpPr>
        <p:spPr>
          <a:xfrm>
            <a:off x="8546489" y="56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4AD0FC7-3559-4CDC-88E7-97EFB7ED8FBB}"/>
              </a:ext>
            </a:extLst>
          </p:cNvPr>
          <p:cNvSpPr/>
          <p:nvPr/>
        </p:nvSpPr>
        <p:spPr>
          <a:xfrm>
            <a:off x="8906026" y="56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DA1D3B4-87AA-40D7-B374-97BF290E7A60}"/>
              </a:ext>
            </a:extLst>
          </p:cNvPr>
          <p:cNvSpPr/>
          <p:nvPr/>
        </p:nvSpPr>
        <p:spPr>
          <a:xfrm>
            <a:off x="9265563" y="56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3E9AC45E-CA4D-40C7-B9D7-2107DBCC3C0F}"/>
              </a:ext>
            </a:extLst>
          </p:cNvPr>
          <p:cNvSpPr/>
          <p:nvPr/>
        </p:nvSpPr>
        <p:spPr>
          <a:xfrm>
            <a:off x="9625100" y="56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B8DCB2DD-D42B-42FF-AD0B-7CB704DA6BBE}"/>
              </a:ext>
            </a:extLst>
          </p:cNvPr>
          <p:cNvSpPr/>
          <p:nvPr/>
        </p:nvSpPr>
        <p:spPr>
          <a:xfrm>
            <a:off x="9984637" y="56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0D8D78DD-F4DD-4CE3-9C1A-9CBF45858416}"/>
              </a:ext>
            </a:extLst>
          </p:cNvPr>
          <p:cNvSpPr/>
          <p:nvPr/>
        </p:nvSpPr>
        <p:spPr>
          <a:xfrm>
            <a:off x="1709505" y="568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1394E049-5C43-44B1-A5B2-7A579012AD53}"/>
              </a:ext>
            </a:extLst>
          </p:cNvPr>
          <p:cNvSpPr/>
          <p:nvPr/>
        </p:nvSpPr>
        <p:spPr>
          <a:xfrm>
            <a:off x="2069042" y="56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6E5576F0-1DD4-4E41-A098-BDA151FF2D31}"/>
              </a:ext>
            </a:extLst>
          </p:cNvPr>
          <p:cNvSpPr/>
          <p:nvPr/>
        </p:nvSpPr>
        <p:spPr>
          <a:xfrm>
            <a:off x="2428579" y="568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1AFA8086-ABB1-432A-B806-83ADFD4B25D9}"/>
              </a:ext>
            </a:extLst>
          </p:cNvPr>
          <p:cNvSpPr/>
          <p:nvPr/>
        </p:nvSpPr>
        <p:spPr>
          <a:xfrm>
            <a:off x="2791009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388CAF4-1EF3-4FA9-AC69-430A9909B16B}"/>
              </a:ext>
            </a:extLst>
          </p:cNvPr>
          <p:cNvSpPr/>
          <p:nvPr/>
        </p:nvSpPr>
        <p:spPr>
          <a:xfrm>
            <a:off x="3150546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0B171E1F-7B05-47A1-88CF-B1F566276298}"/>
              </a:ext>
            </a:extLst>
          </p:cNvPr>
          <p:cNvSpPr/>
          <p:nvPr/>
        </p:nvSpPr>
        <p:spPr>
          <a:xfrm>
            <a:off x="3510083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5104F082-689A-4D49-94B3-0FAE6CBB38FF}"/>
              </a:ext>
            </a:extLst>
          </p:cNvPr>
          <p:cNvSpPr/>
          <p:nvPr/>
        </p:nvSpPr>
        <p:spPr>
          <a:xfrm>
            <a:off x="3869620" y="604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84F30188-5C71-4C4F-811B-BC06B8418B29}"/>
              </a:ext>
            </a:extLst>
          </p:cNvPr>
          <p:cNvSpPr/>
          <p:nvPr/>
        </p:nvSpPr>
        <p:spPr>
          <a:xfrm>
            <a:off x="4229157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1E159F9E-E10B-4533-A249-262662C8990B}"/>
              </a:ext>
            </a:extLst>
          </p:cNvPr>
          <p:cNvSpPr/>
          <p:nvPr/>
        </p:nvSpPr>
        <p:spPr>
          <a:xfrm>
            <a:off x="4588694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7238E59D-0B32-4086-B8E6-9339A1A0ED98}"/>
              </a:ext>
            </a:extLst>
          </p:cNvPr>
          <p:cNvSpPr/>
          <p:nvPr/>
        </p:nvSpPr>
        <p:spPr>
          <a:xfrm>
            <a:off x="4948231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E847BA00-B711-4311-8230-9CC1F4363CE1}"/>
              </a:ext>
            </a:extLst>
          </p:cNvPr>
          <p:cNvSpPr/>
          <p:nvPr/>
        </p:nvSpPr>
        <p:spPr>
          <a:xfrm>
            <a:off x="5307768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7724AA59-19DA-4751-9357-4B17D63FB6A2}"/>
              </a:ext>
            </a:extLst>
          </p:cNvPr>
          <p:cNvSpPr/>
          <p:nvPr/>
        </p:nvSpPr>
        <p:spPr>
          <a:xfrm>
            <a:off x="5667305" y="60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0014A4B5-14ED-4B43-ADB8-17D981CC3EE1}"/>
              </a:ext>
            </a:extLst>
          </p:cNvPr>
          <p:cNvSpPr/>
          <p:nvPr/>
        </p:nvSpPr>
        <p:spPr>
          <a:xfrm>
            <a:off x="6026842" y="60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4387942B-426E-4717-B2E9-45D07D21704E}"/>
              </a:ext>
            </a:extLst>
          </p:cNvPr>
          <p:cNvSpPr/>
          <p:nvPr/>
        </p:nvSpPr>
        <p:spPr>
          <a:xfrm>
            <a:off x="6386379" y="60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FCAC1869-0AC9-4845-96B7-612CF2E240BD}"/>
              </a:ext>
            </a:extLst>
          </p:cNvPr>
          <p:cNvSpPr/>
          <p:nvPr/>
        </p:nvSpPr>
        <p:spPr>
          <a:xfrm>
            <a:off x="6745916" y="60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4C1851E6-F524-46F5-932A-A466BC3BE629}"/>
              </a:ext>
            </a:extLst>
          </p:cNvPr>
          <p:cNvSpPr/>
          <p:nvPr/>
        </p:nvSpPr>
        <p:spPr>
          <a:xfrm>
            <a:off x="7105453" y="60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3DD131B9-0A2F-440E-B920-727D3EEBADA7}"/>
              </a:ext>
            </a:extLst>
          </p:cNvPr>
          <p:cNvSpPr/>
          <p:nvPr/>
        </p:nvSpPr>
        <p:spPr>
          <a:xfrm>
            <a:off x="7464990" y="60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4C360051-733C-4B4D-B655-03C6C4EA7C81}"/>
              </a:ext>
            </a:extLst>
          </p:cNvPr>
          <p:cNvSpPr/>
          <p:nvPr/>
        </p:nvSpPr>
        <p:spPr>
          <a:xfrm>
            <a:off x="7824527" y="60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506C3E2E-F201-439C-93C4-D41069BE73CD}"/>
              </a:ext>
            </a:extLst>
          </p:cNvPr>
          <p:cNvSpPr/>
          <p:nvPr/>
        </p:nvSpPr>
        <p:spPr>
          <a:xfrm>
            <a:off x="8184059" y="60543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C605A18E-991C-4DA2-A11D-93FC84CB65C0}"/>
              </a:ext>
            </a:extLst>
          </p:cNvPr>
          <p:cNvSpPr/>
          <p:nvPr/>
        </p:nvSpPr>
        <p:spPr>
          <a:xfrm>
            <a:off x="8546489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89FDAEB-ADB2-4D21-9A92-56FF36362CC2}"/>
              </a:ext>
            </a:extLst>
          </p:cNvPr>
          <p:cNvSpPr/>
          <p:nvPr/>
        </p:nvSpPr>
        <p:spPr>
          <a:xfrm>
            <a:off x="8906026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8C2EF07E-8464-4A5B-ACA5-BDD06A54BADB}"/>
              </a:ext>
            </a:extLst>
          </p:cNvPr>
          <p:cNvSpPr/>
          <p:nvPr/>
        </p:nvSpPr>
        <p:spPr>
          <a:xfrm>
            <a:off x="9265563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A4F2E4BB-720B-4591-92DE-738B74E3D7BA}"/>
              </a:ext>
            </a:extLst>
          </p:cNvPr>
          <p:cNvSpPr/>
          <p:nvPr/>
        </p:nvSpPr>
        <p:spPr>
          <a:xfrm>
            <a:off x="9625100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7BB8CDC7-3A15-4714-9DC1-30CDE9BFE656}"/>
              </a:ext>
            </a:extLst>
          </p:cNvPr>
          <p:cNvSpPr/>
          <p:nvPr/>
        </p:nvSpPr>
        <p:spPr>
          <a:xfrm>
            <a:off x="9984637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F1E6647-903A-46A5-8F6C-9CD6A91F5DA7}"/>
              </a:ext>
            </a:extLst>
          </p:cNvPr>
          <p:cNvSpPr/>
          <p:nvPr/>
        </p:nvSpPr>
        <p:spPr>
          <a:xfrm>
            <a:off x="1709505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18E98D85-294D-46A1-9FBB-EADD4583DB40}"/>
              </a:ext>
            </a:extLst>
          </p:cNvPr>
          <p:cNvSpPr/>
          <p:nvPr/>
        </p:nvSpPr>
        <p:spPr>
          <a:xfrm>
            <a:off x="2069042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64588410-583B-4572-B1B5-F1BE03CC29EF}"/>
              </a:ext>
            </a:extLst>
          </p:cNvPr>
          <p:cNvSpPr/>
          <p:nvPr/>
        </p:nvSpPr>
        <p:spPr>
          <a:xfrm>
            <a:off x="2428579" y="60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ED1EC89-6850-4210-9163-A83DD3F84263}"/>
              </a:ext>
            </a:extLst>
          </p:cNvPr>
          <p:cNvSpPr/>
          <p:nvPr/>
        </p:nvSpPr>
        <p:spPr>
          <a:xfrm>
            <a:off x="2791009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2952275C-FA43-4576-BC2F-20C0E3818091}"/>
              </a:ext>
            </a:extLst>
          </p:cNvPr>
          <p:cNvSpPr/>
          <p:nvPr/>
        </p:nvSpPr>
        <p:spPr>
          <a:xfrm>
            <a:off x="3150546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6F8CE84-4ECA-4884-8E9C-A71A33153429}"/>
              </a:ext>
            </a:extLst>
          </p:cNvPr>
          <p:cNvSpPr/>
          <p:nvPr/>
        </p:nvSpPr>
        <p:spPr>
          <a:xfrm>
            <a:off x="3510083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00E5C7E4-A186-4C7B-AE1E-BB17B2291245}"/>
              </a:ext>
            </a:extLst>
          </p:cNvPr>
          <p:cNvSpPr/>
          <p:nvPr/>
        </p:nvSpPr>
        <p:spPr>
          <a:xfrm>
            <a:off x="3869620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F35819DF-72F4-40CC-8C80-329303131691}"/>
              </a:ext>
            </a:extLst>
          </p:cNvPr>
          <p:cNvSpPr/>
          <p:nvPr/>
        </p:nvSpPr>
        <p:spPr>
          <a:xfrm>
            <a:off x="4229157" y="6392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FA6D6817-2772-4454-AF4A-D87333E2B65B}"/>
              </a:ext>
            </a:extLst>
          </p:cNvPr>
          <p:cNvSpPr/>
          <p:nvPr/>
        </p:nvSpPr>
        <p:spPr>
          <a:xfrm>
            <a:off x="4588694" y="6392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2ADFD11F-6A37-44A2-96EB-620939518ED2}"/>
              </a:ext>
            </a:extLst>
          </p:cNvPr>
          <p:cNvSpPr/>
          <p:nvPr/>
        </p:nvSpPr>
        <p:spPr>
          <a:xfrm>
            <a:off x="4948231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E93F4F40-BA23-4D84-AA1A-63B11D4355FC}"/>
              </a:ext>
            </a:extLst>
          </p:cNvPr>
          <p:cNvSpPr/>
          <p:nvPr/>
        </p:nvSpPr>
        <p:spPr>
          <a:xfrm>
            <a:off x="5307768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6C79B2C1-2C65-40B9-8B07-1450D8D4DC62}"/>
              </a:ext>
            </a:extLst>
          </p:cNvPr>
          <p:cNvSpPr/>
          <p:nvPr/>
        </p:nvSpPr>
        <p:spPr>
          <a:xfrm>
            <a:off x="5667305" y="6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BF539E72-2330-48B6-A387-F43E14F68238}"/>
              </a:ext>
            </a:extLst>
          </p:cNvPr>
          <p:cNvSpPr/>
          <p:nvPr/>
        </p:nvSpPr>
        <p:spPr>
          <a:xfrm>
            <a:off x="6026842" y="6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04ACAB75-1807-4B8B-949B-FACD695B6F5F}"/>
              </a:ext>
            </a:extLst>
          </p:cNvPr>
          <p:cNvSpPr/>
          <p:nvPr/>
        </p:nvSpPr>
        <p:spPr>
          <a:xfrm>
            <a:off x="6386379" y="6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7258844C-69BD-473F-A9AB-8EE1B4864DFD}"/>
              </a:ext>
            </a:extLst>
          </p:cNvPr>
          <p:cNvSpPr/>
          <p:nvPr/>
        </p:nvSpPr>
        <p:spPr>
          <a:xfrm>
            <a:off x="6745916" y="6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278157AE-B193-4AD4-AE22-17B4EAC7DB2A}"/>
              </a:ext>
            </a:extLst>
          </p:cNvPr>
          <p:cNvSpPr/>
          <p:nvPr/>
        </p:nvSpPr>
        <p:spPr>
          <a:xfrm>
            <a:off x="7105453" y="6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870C1264-81F0-4592-BF9B-761E61E7413B}"/>
              </a:ext>
            </a:extLst>
          </p:cNvPr>
          <p:cNvSpPr/>
          <p:nvPr/>
        </p:nvSpPr>
        <p:spPr>
          <a:xfrm>
            <a:off x="7464990" y="6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4BAAAC7B-8AF1-4589-8345-657FB8F5B12F}"/>
              </a:ext>
            </a:extLst>
          </p:cNvPr>
          <p:cNvSpPr/>
          <p:nvPr/>
        </p:nvSpPr>
        <p:spPr>
          <a:xfrm>
            <a:off x="7824527" y="6468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04B91B3E-50FB-4649-AF50-DE240DD77059}"/>
              </a:ext>
            </a:extLst>
          </p:cNvPr>
          <p:cNvSpPr/>
          <p:nvPr/>
        </p:nvSpPr>
        <p:spPr>
          <a:xfrm>
            <a:off x="8184059" y="64682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F319F725-0737-4066-A0F1-8F7CA66AB5D6}"/>
              </a:ext>
            </a:extLst>
          </p:cNvPr>
          <p:cNvSpPr/>
          <p:nvPr/>
        </p:nvSpPr>
        <p:spPr>
          <a:xfrm>
            <a:off x="8546489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1F5B4003-7816-4362-9803-64CEB8498991}"/>
              </a:ext>
            </a:extLst>
          </p:cNvPr>
          <p:cNvSpPr/>
          <p:nvPr/>
        </p:nvSpPr>
        <p:spPr>
          <a:xfrm>
            <a:off x="8906026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D61C1ADB-A49C-49EE-B29F-EF2A2B76AB01}"/>
              </a:ext>
            </a:extLst>
          </p:cNvPr>
          <p:cNvSpPr/>
          <p:nvPr/>
        </p:nvSpPr>
        <p:spPr>
          <a:xfrm>
            <a:off x="9265563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C75E932D-BCF3-463F-B42E-B97409551E71}"/>
              </a:ext>
            </a:extLst>
          </p:cNvPr>
          <p:cNvSpPr/>
          <p:nvPr/>
        </p:nvSpPr>
        <p:spPr>
          <a:xfrm>
            <a:off x="9625100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DB3F5243-DFE1-4547-918B-EE4F0EEEE3D0}"/>
              </a:ext>
            </a:extLst>
          </p:cNvPr>
          <p:cNvSpPr/>
          <p:nvPr/>
        </p:nvSpPr>
        <p:spPr>
          <a:xfrm>
            <a:off x="9984637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E3D4D20-4533-4CE4-A217-9A22721B6268}"/>
              </a:ext>
            </a:extLst>
          </p:cNvPr>
          <p:cNvSpPr/>
          <p:nvPr/>
        </p:nvSpPr>
        <p:spPr>
          <a:xfrm>
            <a:off x="1709505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1CE7102A-7ABA-41D5-9BDD-04B36788846B}"/>
              </a:ext>
            </a:extLst>
          </p:cNvPr>
          <p:cNvSpPr/>
          <p:nvPr/>
        </p:nvSpPr>
        <p:spPr>
          <a:xfrm>
            <a:off x="2069042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9E1835C1-262C-4632-AFB3-2527F3295A74}"/>
              </a:ext>
            </a:extLst>
          </p:cNvPr>
          <p:cNvSpPr/>
          <p:nvPr/>
        </p:nvSpPr>
        <p:spPr>
          <a:xfrm>
            <a:off x="2428579" y="6392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D7AEEA15-84DF-4266-8CA0-304C7CB30441}"/>
              </a:ext>
            </a:extLst>
          </p:cNvPr>
          <p:cNvSpPr/>
          <p:nvPr/>
        </p:nvSpPr>
        <p:spPr>
          <a:xfrm>
            <a:off x="2791009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02BC8095-8FCD-42FC-83F6-1EE72CEABDCC}"/>
              </a:ext>
            </a:extLst>
          </p:cNvPr>
          <p:cNvSpPr/>
          <p:nvPr/>
        </p:nvSpPr>
        <p:spPr>
          <a:xfrm>
            <a:off x="3150546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B67639C-F25C-4612-9620-6E167DA36DC9}"/>
              </a:ext>
            </a:extLst>
          </p:cNvPr>
          <p:cNvSpPr/>
          <p:nvPr/>
        </p:nvSpPr>
        <p:spPr>
          <a:xfrm>
            <a:off x="3510083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046C4354-539E-4863-87C1-191DB5F8EC48}"/>
              </a:ext>
            </a:extLst>
          </p:cNvPr>
          <p:cNvSpPr/>
          <p:nvPr/>
        </p:nvSpPr>
        <p:spPr>
          <a:xfrm>
            <a:off x="3869620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54EA8688-7FF7-451C-BC11-5F463C924E4C}"/>
              </a:ext>
            </a:extLst>
          </p:cNvPr>
          <p:cNvSpPr/>
          <p:nvPr/>
        </p:nvSpPr>
        <p:spPr>
          <a:xfrm>
            <a:off x="4229157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FD4DA8C-5A7B-43FC-A45D-C6C77A2EF545}"/>
              </a:ext>
            </a:extLst>
          </p:cNvPr>
          <p:cNvSpPr/>
          <p:nvPr/>
        </p:nvSpPr>
        <p:spPr>
          <a:xfrm>
            <a:off x="4588694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0DC34D1F-3461-4B4D-8DEF-8C87090D1E9F}"/>
              </a:ext>
            </a:extLst>
          </p:cNvPr>
          <p:cNvSpPr/>
          <p:nvPr/>
        </p:nvSpPr>
        <p:spPr>
          <a:xfrm>
            <a:off x="4948231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50A764C4-7077-4BAE-B0AE-882947F7A637}"/>
              </a:ext>
            </a:extLst>
          </p:cNvPr>
          <p:cNvSpPr/>
          <p:nvPr/>
        </p:nvSpPr>
        <p:spPr>
          <a:xfrm>
            <a:off x="5307768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2856F10F-A2CC-484D-A20D-27A37835915B}"/>
              </a:ext>
            </a:extLst>
          </p:cNvPr>
          <p:cNvSpPr/>
          <p:nvPr/>
        </p:nvSpPr>
        <p:spPr>
          <a:xfrm>
            <a:off x="5667305" y="2888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936BECA6-79B1-4278-AB0D-E516DC5B74BB}"/>
              </a:ext>
            </a:extLst>
          </p:cNvPr>
          <p:cNvSpPr/>
          <p:nvPr/>
        </p:nvSpPr>
        <p:spPr>
          <a:xfrm>
            <a:off x="6026842" y="2888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22FF3F5E-5243-415D-921C-3D76E221EBCF}"/>
              </a:ext>
            </a:extLst>
          </p:cNvPr>
          <p:cNvSpPr/>
          <p:nvPr/>
        </p:nvSpPr>
        <p:spPr>
          <a:xfrm>
            <a:off x="6386379" y="2888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B1D341DB-54BA-489B-BD74-B1046992C921}"/>
              </a:ext>
            </a:extLst>
          </p:cNvPr>
          <p:cNvSpPr/>
          <p:nvPr/>
        </p:nvSpPr>
        <p:spPr>
          <a:xfrm>
            <a:off x="6745916" y="2888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F9AD2F87-546B-4CC7-9BA2-BF75F9F88345}"/>
              </a:ext>
            </a:extLst>
          </p:cNvPr>
          <p:cNvSpPr/>
          <p:nvPr/>
        </p:nvSpPr>
        <p:spPr>
          <a:xfrm>
            <a:off x="7105453" y="2888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232A4AFF-C0F6-4A74-ACFD-980B82595932}"/>
              </a:ext>
            </a:extLst>
          </p:cNvPr>
          <p:cNvSpPr/>
          <p:nvPr/>
        </p:nvSpPr>
        <p:spPr>
          <a:xfrm>
            <a:off x="7464990" y="2888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0938AA6D-6C1E-4155-A278-CE037DA4CD2E}"/>
              </a:ext>
            </a:extLst>
          </p:cNvPr>
          <p:cNvSpPr/>
          <p:nvPr/>
        </p:nvSpPr>
        <p:spPr>
          <a:xfrm>
            <a:off x="7824527" y="2888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0BF97011-F746-46E3-AD01-681823104706}"/>
              </a:ext>
            </a:extLst>
          </p:cNvPr>
          <p:cNvSpPr/>
          <p:nvPr/>
        </p:nvSpPr>
        <p:spPr>
          <a:xfrm>
            <a:off x="8184059" y="2888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BF57E29A-C5E0-4DD4-B44E-27489F561A3C}"/>
              </a:ext>
            </a:extLst>
          </p:cNvPr>
          <p:cNvSpPr/>
          <p:nvPr/>
        </p:nvSpPr>
        <p:spPr>
          <a:xfrm>
            <a:off x="8546489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5CA51CF2-CA6C-4BD5-AB65-E5163C3D4F46}"/>
              </a:ext>
            </a:extLst>
          </p:cNvPr>
          <p:cNvSpPr/>
          <p:nvPr/>
        </p:nvSpPr>
        <p:spPr>
          <a:xfrm>
            <a:off x="8906026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DD6D7465-F1DE-446E-AD5C-6FAA361B00F3}"/>
              </a:ext>
            </a:extLst>
          </p:cNvPr>
          <p:cNvSpPr/>
          <p:nvPr/>
        </p:nvSpPr>
        <p:spPr>
          <a:xfrm>
            <a:off x="9265563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357B638E-2763-4CA7-8BDA-A2F6B58F5B35}"/>
              </a:ext>
            </a:extLst>
          </p:cNvPr>
          <p:cNvSpPr/>
          <p:nvPr/>
        </p:nvSpPr>
        <p:spPr>
          <a:xfrm>
            <a:off x="9625100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B200D3BD-2316-4E4A-B106-A9B71C6D97ED}"/>
              </a:ext>
            </a:extLst>
          </p:cNvPr>
          <p:cNvSpPr/>
          <p:nvPr/>
        </p:nvSpPr>
        <p:spPr>
          <a:xfrm>
            <a:off x="9984637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97EBACFA-83BD-4EA2-AB44-532810343C01}"/>
              </a:ext>
            </a:extLst>
          </p:cNvPr>
          <p:cNvSpPr/>
          <p:nvPr/>
        </p:nvSpPr>
        <p:spPr>
          <a:xfrm>
            <a:off x="1709505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0B96FA86-1260-44E2-B573-E54AB1F3E6FB}"/>
              </a:ext>
            </a:extLst>
          </p:cNvPr>
          <p:cNvSpPr/>
          <p:nvPr/>
        </p:nvSpPr>
        <p:spPr>
          <a:xfrm>
            <a:off x="2069042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C6B193D1-F117-4764-B830-72393CD2EE13}"/>
              </a:ext>
            </a:extLst>
          </p:cNvPr>
          <p:cNvSpPr/>
          <p:nvPr/>
        </p:nvSpPr>
        <p:spPr>
          <a:xfrm>
            <a:off x="2428579" y="281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1A17D2C9-922E-4FC3-AD4F-F59FDB7BF423}"/>
              </a:ext>
            </a:extLst>
          </p:cNvPr>
          <p:cNvSpPr/>
          <p:nvPr/>
        </p:nvSpPr>
        <p:spPr>
          <a:xfrm>
            <a:off x="2791009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5E68EE7D-C617-4100-90F9-C74045B1B60A}"/>
              </a:ext>
            </a:extLst>
          </p:cNvPr>
          <p:cNvSpPr/>
          <p:nvPr/>
        </p:nvSpPr>
        <p:spPr>
          <a:xfrm>
            <a:off x="3150546" y="6403870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00F4F729-0EDB-4043-9052-514E5CF570F6}"/>
              </a:ext>
            </a:extLst>
          </p:cNvPr>
          <p:cNvSpPr/>
          <p:nvPr/>
        </p:nvSpPr>
        <p:spPr>
          <a:xfrm>
            <a:off x="3510083" y="6403870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7AB5B243-5FE6-4559-A948-A9AE9A2DC831}"/>
              </a:ext>
            </a:extLst>
          </p:cNvPr>
          <p:cNvSpPr/>
          <p:nvPr/>
        </p:nvSpPr>
        <p:spPr>
          <a:xfrm>
            <a:off x="3869620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84D8122F-42DE-4BF2-AEB8-C97F4278DBEE}"/>
              </a:ext>
            </a:extLst>
          </p:cNvPr>
          <p:cNvSpPr/>
          <p:nvPr/>
        </p:nvSpPr>
        <p:spPr>
          <a:xfrm>
            <a:off x="4229157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1F2E62F0-6622-433C-BD70-28BA5EFEB738}"/>
              </a:ext>
            </a:extLst>
          </p:cNvPr>
          <p:cNvSpPr/>
          <p:nvPr/>
        </p:nvSpPr>
        <p:spPr>
          <a:xfrm>
            <a:off x="4588694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C00CF630-FA01-4933-8FB2-06536165A7F4}"/>
              </a:ext>
            </a:extLst>
          </p:cNvPr>
          <p:cNvSpPr/>
          <p:nvPr/>
        </p:nvSpPr>
        <p:spPr>
          <a:xfrm>
            <a:off x="4948231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90530402-7ED4-48B5-AE9A-7C8E2A0A907C}"/>
              </a:ext>
            </a:extLst>
          </p:cNvPr>
          <p:cNvSpPr/>
          <p:nvPr/>
        </p:nvSpPr>
        <p:spPr>
          <a:xfrm>
            <a:off x="5307768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483EBFE9-931C-4A15-BBD6-4FF67887FD81}"/>
              </a:ext>
            </a:extLst>
          </p:cNvPr>
          <p:cNvSpPr/>
          <p:nvPr/>
        </p:nvSpPr>
        <p:spPr>
          <a:xfrm>
            <a:off x="5667305" y="64114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11B02D8D-CBF3-4707-92BC-084DDDD78E40}"/>
              </a:ext>
            </a:extLst>
          </p:cNvPr>
          <p:cNvSpPr/>
          <p:nvPr/>
        </p:nvSpPr>
        <p:spPr>
          <a:xfrm>
            <a:off x="6026842" y="64114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D5ACF146-03EF-475C-9532-0A1004159086}"/>
              </a:ext>
            </a:extLst>
          </p:cNvPr>
          <p:cNvSpPr/>
          <p:nvPr/>
        </p:nvSpPr>
        <p:spPr>
          <a:xfrm>
            <a:off x="6386379" y="64114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D42E1CC3-8A78-4E12-8781-3246D1F6187C}"/>
              </a:ext>
            </a:extLst>
          </p:cNvPr>
          <p:cNvSpPr/>
          <p:nvPr/>
        </p:nvSpPr>
        <p:spPr>
          <a:xfrm>
            <a:off x="6745916" y="64114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A939A194-DB74-4092-B0F1-875EEE72DA42}"/>
              </a:ext>
            </a:extLst>
          </p:cNvPr>
          <p:cNvSpPr/>
          <p:nvPr/>
        </p:nvSpPr>
        <p:spPr>
          <a:xfrm>
            <a:off x="7105453" y="64114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F4029B62-8420-4572-ACA0-A604AF9E858D}"/>
              </a:ext>
            </a:extLst>
          </p:cNvPr>
          <p:cNvSpPr/>
          <p:nvPr/>
        </p:nvSpPr>
        <p:spPr>
          <a:xfrm>
            <a:off x="7464990" y="64114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000F48EB-6A6D-4746-9C6F-39C32A3C876C}"/>
              </a:ext>
            </a:extLst>
          </p:cNvPr>
          <p:cNvSpPr/>
          <p:nvPr/>
        </p:nvSpPr>
        <p:spPr>
          <a:xfrm>
            <a:off x="7824527" y="64114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BAEF59A9-5470-4204-8D59-7C37C8250A94}"/>
              </a:ext>
            </a:extLst>
          </p:cNvPr>
          <p:cNvSpPr/>
          <p:nvPr/>
        </p:nvSpPr>
        <p:spPr>
          <a:xfrm>
            <a:off x="8184059" y="64114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A93D7C5D-5241-4D33-8F71-2FBF67402836}"/>
              </a:ext>
            </a:extLst>
          </p:cNvPr>
          <p:cNvSpPr/>
          <p:nvPr/>
        </p:nvSpPr>
        <p:spPr>
          <a:xfrm>
            <a:off x="8546489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D487F8B1-8A02-4E4F-BAED-F910C8657BBF}"/>
              </a:ext>
            </a:extLst>
          </p:cNvPr>
          <p:cNvSpPr/>
          <p:nvPr/>
        </p:nvSpPr>
        <p:spPr>
          <a:xfrm>
            <a:off x="8906026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378946B0-C9D9-4C7C-93F0-F41392B3F50E}"/>
              </a:ext>
            </a:extLst>
          </p:cNvPr>
          <p:cNvSpPr/>
          <p:nvPr/>
        </p:nvSpPr>
        <p:spPr>
          <a:xfrm>
            <a:off x="9265563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C120E375-1508-4FB5-8E65-940BBDE54A19}"/>
              </a:ext>
            </a:extLst>
          </p:cNvPr>
          <p:cNvSpPr/>
          <p:nvPr/>
        </p:nvSpPr>
        <p:spPr>
          <a:xfrm>
            <a:off x="9625100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0C58B548-90D9-42DB-84C8-2D29C96833F8}"/>
              </a:ext>
            </a:extLst>
          </p:cNvPr>
          <p:cNvSpPr/>
          <p:nvPr/>
        </p:nvSpPr>
        <p:spPr>
          <a:xfrm>
            <a:off x="9984637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1BDF9F55-2F3C-4D4C-990F-9335819747F7}"/>
              </a:ext>
            </a:extLst>
          </p:cNvPr>
          <p:cNvSpPr/>
          <p:nvPr/>
        </p:nvSpPr>
        <p:spPr>
          <a:xfrm>
            <a:off x="1709505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A3CBF00B-7E72-4597-A70D-9530C4CB8270}"/>
              </a:ext>
            </a:extLst>
          </p:cNvPr>
          <p:cNvSpPr/>
          <p:nvPr/>
        </p:nvSpPr>
        <p:spPr>
          <a:xfrm>
            <a:off x="2069042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E9ED1538-B161-40AC-84AD-40C9B93BDC38}"/>
              </a:ext>
            </a:extLst>
          </p:cNvPr>
          <p:cNvSpPr/>
          <p:nvPr/>
        </p:nvSpPr>
        <p:spPr>
          <a:xfrm>
            <a:off x="2428579" y="64038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46C48C-D988-4F5A-8C17-CDDA9DB60A9B}"/>
              </a:ext>
            </a:extLst>
          </p:cNvPr>
          <p:cNvGrpSpPr/>
          <p:nvPr/>
        </p:nvGrpSpPr>
        <p:grpSpPr>
          <a:xfrm rot="16200000">
            <a:off x="2873512" y="3436680"/>
            <a:ext cx="1440000" cy="360000"/>
            <a:chOff x="1406070" y="2885896"/>
            <a:chExt cx="1440000" cy="3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1F8BA-F2E7-4E24-B117-458DFEF53C8D}"/>
                </a:ext>
              </a:extLst>
            </p:cNvPr>
            <p:cNvSpPr/>
            <p:nvPr/>
          </p:nvSpPr>
          <p:spPr>
            <a:xfrm>
              <a:off x="1766070" y="2885896"/>
              <a:ext cx="72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R=10k</a:t>
              </a:r>
              <a:endParaRPr lang="nl-NL" sz="12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0CC9EF-2B80-4942-8D9F-4366EAA86DF1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1406070" y="3065896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B29F77C-F665-48B8-B773-22D179E6EE6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486070" y="3065896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LDR Symbol">
            <a:extLst>
              <a:ext uri="{FF2B5EF4-FFF2-40B4-BE49-F238E27FC236}">
                <a16:creationId xmlns:a16="http://schemas.microsoft.com/office/drawing/2014/main" id="{FE025E03-6D7D-46A6-AA25-3E3E9393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0" y="830456"/>
            <a:ext cx="478649" cy="4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Circuit symbol--Light-emitting diode.svg">
            <a:extLst>
              <a:ext uri="{FF2B5EF4-FFF2-40B4-BE49-F238E27FC236}">
                <a16:creationId xmlns:a16="http://schemas.microsoft.com/office/drawing/2014/main" id="{8305ACE0-081B-47E5-8019-33F663CF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752" y="1701806"/>
            <a:ext cx="576703" cy="57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onic symbol Electrolytic capacitor Supercapacitor, symbols, angle,  electronics png | PNGEgg">
            <a:extLst>
              <a:ext uri="{FF2B5EF4-FFF2-40B4-BE49-F238E27FC236}">
                <a16:creationId xmlns:a16="http://schemas.microsoft.com/office/drawing/2014/main" id="{4F4AE997-682F-46FE-940A-5EA1C7BD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25855" y="5413725"/>
            <a:ext cx="370793" cy="37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larity symbols Electrical polarity AC adapter Wiring diagram, symbol,  text, trademark, logo png | PNGWing">
            <a:extLst>
              <a:ext uri="{FF2B5EF4-FFF2-40B4-BE49-F238E27FC236}">
                <a16:creationId xmlns:a16="http://schemas.microsoft.com/office/drawing/2014/main" id="{47F634F6-465A-440C-BBB1-F3C0750C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156" y="6649950"/>
            <a:ext cx="1111300" cy="2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" name="Rectangle 490">
            <a:extLst>
              <a:ext uri="{FF2B5EF4-FFF2-40B4-BE49-F238E27FC236}">
                <a16:creationId xmlns:a16="http://schemas.microsoft.com/office/drawing/2014/main" id="{777EE62E-AF82-4DAA-8DDB-74EAFB8BB3E6}"/>
              </a:ext>
            </a:extLst>
          </p:cNvPr>
          <p:cNvSpPr/>
          <p:nvPr/>
        </p:nvSpPr>
        <p:spPr>
          <a:xfrm>
            <a:off x="4433768" y="0"/>
            <a:ext cx="4087589" cy="6858000"/>
          </a:xfrm>
          <a:prstGeom prst="rect">
            <a:avLst/>
          </a:prstGeom>
          <a:solidFill>
            <a:srgbClr val="BFBFBF">
              <a:alpha val="69804"/>
            </a:srgbClr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pic>
        <p:nvPicPr>
          <p:cNvPr id="1036" name="Picture 12" descr="Push-button Switch Symbols">
            <a:extLst>
              <a:ext uri="{FF2B5EF4-FFF2-40B4-BE49-F238E27FC236}">
                <a16:creationId xmlns:a16="http://schemas.microsoft.com/office/drawing/2014/main" id="{F17BF180-29EE-4661-A61E-BCCC21B4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288" y="4638003"/>
            <a:ext cx="754584" cy="7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,622 Led Strip Light Icon Images, Stock Photos &amp; Vectors | Shutterstock">
            <a:extLst>
              <a:ext uri="{FF2B5EF4-FFF2-40B4-BE49-F238E27FC236}">
                <a16:creationId xmlns:a16="http://schemas.microsoft.com/office/drawing/2014/main" id="{56FA4448-675C-4913-B903-1E738B83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0" y="2669262"/>
            <a:ext cx="901189" cy="7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0" name="Rectangle 479">
            <a:extLst>
              <a:ext uri="{FF2B5EF4-FFF2-40B4-BE49-F238E27FC236}">
                <a16:creationId xmlns:a16="http://schemas.microsoft.com/office/drawing/2014/main" id="{F15C8786-C6D6-402C-9CEB-72716EFCFCEF}"/>
              </a:ext>
            </a:extLst>
          </p:cNvPr>
          <p:cNvSpPr/>
          <p:nvPr/>
        </p:nvSpPr>
        <p:spPr>
          <a:xfrm>
            <a:off x="3388888" y="6496825"/>
            <a:ext cx="382034" cy="159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4586D6F4-8501-49A3-9C56-D0F7596F8291}"/>
              </a:ext>
            </a:extLst>
          </p:cNvPr>
          <p:cNvSpPr/>
          <p:nvPr/>
        </p:nvSpPr>
        <p:spPr>
          <a:xfrm>
            <a:off x="4682050" y="631175"/>
            <a:ext cx="3598960" cy="5235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ESP32</a:t>
            </a:r>
            <a:endParaRPr lang="nl-NL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B82F5ACB-3118-49BE-9D47-92CB1B8A874E}"/>
              </a:ext>
            </a:extLst>
          </p:cNvPr>
          <p:cNvSpPr txBox="1"/>
          <p:nvPr/>
        </p:nvSpPr>
        <p:spPr>
          <a:xfrm>
            <a:off x="4701908" y="5582240"/>
            <a:ext cx="64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VIN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F3DA885-998E-4DA9-8C35-0C745C86089C}"/>
              </a:ext>
            </a:extLst>
          </p:cNvPr>
          <p:cNvSpPr txBox="1"/>
          <p:nvPr/>
        </p:nvSpPr>
        <p:spPr>
          <a:xfrm>
            <a:off x="4689940" y="5229790"/>
            <a:ext cx="85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GND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CAEDDED3-9FE3-4060-AED7-08626A024589}"/>
              </a:ext>
            </a:extLst>
          </p:cNvPr>
          <p:cNvSpPr txBox="1"/>
          <p:nvPr/>
        </p:nvSpPr>
        <p:spPr>
          <a:xfrm>
            <a:off x="4675403" y="2699885"/>
            <a:ext cx="85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D33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A173E357-D3DA-499D-B1CA-D5697855F379}"/>
              </a:ext>
            </a:extLst>
          </p:cNvPr>
          <p:cNvSpPr/>
          <p:nvPr/>
        </p:nvSpPr>
        <p:spPr>
          <a:xfrm>
            <a:off x="1150930" y="3213193"/>
            <a:ext cx="1009582" cy="2561000"/>
          </a:xfrm>
          <a:custGeom>
            <a:avLst/>
            <a:gdLst>
              <a:gd name="connsiteX0" fmla="*/ 1865586 w 1865586"/>
              <a:gd name="connsiteY0" fmla="*/ 2981103 h 2981103"/>
              <a:gd name="connsiteX1" fmla="*/ 485359 w 1865586"/>
              <a:gd name="connsiteY1" fmla="*/ 1911428 h 2981103"/>
              <a:gd name="connsiteX2" fmla="*/ 545744 w 1865586"/>
              <a:gd name="connsiteY2" fmla="*/ 281035 h 2981103"/>
              <a:gd name="connsiteX3" fmla="*/ 45412 w 1865586"/>
              <a:gd name="connsiteY3" fmla="*/ 22243 h 2981103"/>
              <a:gd name="connsiteX4" fmla="*/ 54038 w 1865586"/>
              <a:gd name="connsiteY4" fmla="*/ 30869 h 2981103"/>
              <a:gd name="connsiteX0" fmla="*/ 1862972 w 1862972"/>
              <a:gd name="connsiteY0" fmla="*/ 2999966 h 2999966"/>
              <a:gd name="connsiteX1" fmla="*/ 482745 w 1862972"/>
              <a:gd name="connsiteY1" fmla="*/ 1930291 h 2999966"/>
              <a:gd name="connsiteX2" fmla="*/ 506620 w 1862972"/>
              <a:gd name="connsiteY2" fmla="*/ 556933 h 2999966"/>
              <a:gd name="connsiteX3" fmla="*/ 42798 w 1862972"/>
              <a:gd name="connsiteY3" fmla="*/ 41106 h 2999966"/>
              <a:gd name="connsiteX4" fmla="*/ 51424 w 1862972"/>
              <a:gd name="connsiteY4" fmla="*/ 49732 h 2999966"/>
              <a:gd name="connsiteX0" fmla="*/ 1862972 w 1862972"/>
              <a:gd name="connsiteY0" fmla="*/ 2999966 h 2999966"/>
              <a:gd name="connsiteX1" fmla="*/ 464490 w 1862972"/>
              <a:gd name="connsiteY1" fmla="*/ 2281573 h 2999966"/>
              <a:gd name="connsiteX2" fmla="*/ 506620 w 1862972"/>
              <a:gd name="connsiteY2" fmla="*/ 556933 h 2999966"/>
              <a:gd name="connsiteX3" fmla="*/ 42798 w 1862972"/>
              <a:gd name="connsiteY3" fmla="*/ 41106 h 2999966"/>
              <a:gd name="connsiteX4" fmla="*/ 51424 w 1862972"/>
              <a:gd name="connsiteY4" fmla="*/ 49732 h 2999966"/>
              <a:gd name="connsiteX0" fmla="*/ 1853845 w 1853845"/>
              <a:gd name="connsiteY0" fmla="*/ 4062381 h 4062381"/>
              <a:gd name="connsiteX1" fmla="*/ 464490 w 1853845"/>
              <a:gd name="connsiteY1" fmla="*/ 2281573 h 4062381"/>
              <a:gd name="connsiteX2" fmla="*/ 506620 w 1853845"/>
              <a:gd name="connsiteY2" fmla="*/ 556933 h 4062381"/>
              <a:gd name="connsiteX3" fmla="*/ 42798 w 1853845"/>
              <a:gd name="connsiteY3" fmla="*/ 41106 h 4062381"/>
              <a:gd name="connsiteX4" fmla="*/ 51424 w 1853845"/>
              <a:gd name="connsiteY4" fmla="*/ 49732 h 4062381"/>
              <a:gd name="connsiteX0" fmla="*/ 1853845 w 1853845"/>
              <a:gd name="connsiteY0" fmla="*/ 4062381 h 4062381"/>
              <a:gd name="connsiteX1" fmla="*/ 464490 w 1853845"/>
              <a:gd name="connsiteY1" fmla="*/ 2281573 h 4062381"/>
              <a:gd name="connsiteX2" fmla="*/ 506620 w 1853845"/>
              <a:gd name="connsiteY2" fmla="*/ 556933 h 4062381"/>
              <a:gd name="connsiteX3" fmla="*/ 42798 w 1853845"/>
              <a:gd name="connsiteY3" fmla="*/ 41106 h 4062381"/>
              <a:gd name="connsiteX4" fmla="*/ 51424 w 1853845"/>
              <a:gd name="connsiteY4" fmla="*/ 49732 h 4062381"/>
              <a:gd name="connsiteX0" fmla="*/ 1853845 w 1965350"/>
              <a:gd name="connsiteY0" fmla="*/ 4062381 h 4062381"/>
              <a:gd name="connsiteX1" fmla="*/ 464490 w 1965350"/>
              <a:gd name="connsiteY1" fmla="*/ 2281573 h 4062381"/>
              <a:gd name="connsiteX2" fmla="*/ 506620 w 1965350"/>
              <a:gd name="connsiteY2" fmla="*/ 556933 h 4062381"/>
              <a:gd name="connsiteX3" fmla="*/ 42798 w 1965350"/>
              <a:gd name="connsiteY3" fmla="*/ 41106 h 4062381"/>
              <a:gd name="connsiteX4" fmla="*/ 51424 w 1965350"/>
              <a:gd name="connsiteY4" fmla="*/ 49732 h 4062381"/>
              <a:gd name="connsiteX0" fmla="*/ 1853845 w 1963474"/>
              <a:gd name="connsiteY0" fmla="*/ 4062381 h 4062381"/>
              <a:gd name="connsiteX1" fmla="*/ 427979 w 1963474"/>
              <a:gd name="connsiteY1" fmla="*/ 2153056 h 4062381"/>
              <a:gd name="connsiteX2" fmla="*/ 506620 w 1963474"/>
              <a:gd name="connsiteY2" fmla="*/ 556933 h 4062381"/>
              <a:gd name="connsiteX3" fmla="*/ 42798 w 1963474"/>
              <a:gd name="connsiteY3" fmla="*/ 41106 h 4062381"/>
              <a:gd name="connsiteX4" fmla="*/ 51424 w 1963474"/>
              <a:gd name="connsiteY4" fmla="*/ 49732 h 4062381"/>
              <a:gd name="connsiteX0" fmla="*/ 2444277 w 2553906"/>
              <a:gd name="connsiteY0" fmla="*/ 4043921 h 4043921"/>
              <a:gd name="connsiteX1" fmla="*/ 1018411 w 2553906"/>
              <a:gd name="connsiteY1" fmla="*/ 2134596 h 4043921"/>
              <a:gd name="connsiteX2" fmla="*/ 1097052 w 2553906"/>
              <a:gd name="connsiteY2" fmla="*/ 538473 h 4043921"/>
              <a:gd name="connsiteX3" fmla="*/ 633230 w 2553906"/>
              <a:gd name="connsiteY3" fmla="*/ 22646 h 4043921"/>
              <a:gd name="connsiteX4" fmla="*/ 2923 w 2553906"/>
              <a:gd name="connsiteY4" fmla="*/ 99815 h 4043921"/>
              <a:gd name="connsiteX0" fmla="*/ 1884990 w 1994619"/>
              <a:gd name="connsiteY0" fmla="*/ 4062382 h 4062382"/>
              <a:gd name="connsiteX1" fmla="*/ 459124 w 1994619"/>
              <a:gd name="connsiteY1" fmla="*/ 2153057 h 4062382"/>
              <a:gd name="connsiteX2" fmla="*/ 537765 w 1994619"/>
              <a:gd name="connsiteY2" fmla="*/ 556934 h 4062382"/>
              <a:gd name="connsiteX3" fmla="*/ 73943 w 1994619"/>
              <a:gd name="connsiteY3" fmla="*/ 41107 h 4062382"/>
              <a:gd name="connsiteX4" fmla="*/ 27804 w 1994619"/>
              <a:gd name="connsiteY4" fmla="*/ 49732 h 4062382"/>
              <a:gd name="connsiteX0" fmla="*/ 1884990 w 1994619"/>
              <a:gd name="connsiteY0" fmla="*/ 4062382 h 4062382"/>
              <a:gd name="connsiteX1" fmla="*/ 459124 w 1994619"/>
              <a:gd name="connsiteY1" fmla="*/ 2153057 h 4062382"/>
              <a:gd name="connsiteX2" fmla="*/ 537765 w 1994619"/>
              <a:gd name="connsiteY2" fmla="*/ 556934 h 4062382"/>
              <a:gd name="connsiteX3" fmla="*/ 73943 w 1994619"/>
              <a:gd name="connsiteY3" fmla="*/ 41107 h 4062382"/>
              <a:gd name="connsiteX4" fmla="*/ 27804 w 1994619"/>
              <a:gd name="connsiteY4" fmla="*/ 49732 h 4062382"/>
              <a:gd name="connsiteX0" fmla="*/ 1864385 w 1974014"/>
              <a:gd name="connsiteY0" fmla="*/ 4045766 h 4045766"/>
              <a:gd name="connsiteX1" fmla="*/ 438519 w 1974014"/>
              <a:gd name="connsiteY1" fmla="*/ 2136441 h 4045766"/>
              <a:gd name="connsiteX2" fmla="*/ 517160 w 1974014"/>
              <a:gd name="connsiteY2" fmla="*/ 540318 h 4045766"/>
              <a:gd name="connsiteX3" fmla="*/ 226763 w 1974014"/>
              <a:gd name="connsiteY3" fmla="*/ 50194 h 4045766"/>
              <a:gd name="connsiteX4" fmla="*/ 7199 w 1974014"/>
              <a:gd name="connsiteY4" fmla="*/ 33116 h 4045766"/>
              <a:gd name="connsiteX0" fmla="*/ 1863349 w 1972978"/>
              <a:gd name="connsiteY0" fmla="*/ 4021788 h 4021788"/>
              <a:gd name="connsiteX1" fmla="*/ 437483 w 1972978"/>
              <a:gd name="connsiteY1" fmla="*/ 2112463 h 4021788"/>
              <a:gd name="connsiteX2" fmla="*/ 516124 w 1972978"/>
              <a:gd name="connsiteY2" fmla="*/ 516340 h 4021788"/>
              <a:gd name="connsiteX3" fmla="*/ 262238 w 1972978"/>
              <a:gd name="connsiteY3" fmla="*/ 94759 h 4021788"/>
              <a:gd name="connsiteX4" fmla="*/ 6163 w 1972978"/>
              <a:gd name="connsiteY4" fmla="*/ 9138 h 4021788"/>
              <a:gd name="connsiteX0" fmla="*/ 1863278 w 1973053"/>
              <a:gd name="connsiteY0" fmla="*/ 4021978 h 4021978"/>
              <a:gd name="connsiteX1" fmla="*/ 437412 w 1973053"/>
              <a:gd name="connsiteY1" fmla="*/ 2112653 h 4021978"/>
              <a:gd name="connsiteX2" fmla="*/ 497799 w 1973053"/>
              <a:gd name="connsiteY2" fmla="*/ 525098 h 4021978"/>
              <a:gd name="connsiteX3" fmla="*/ 262167 w 1973053"/>
              <a:gd name="connsiteY3" fmla="*/ 94949 h 4021978"/>
              <a:gd name="connsiteX4" fmla="*/ 6092 w 1973053"/>
              <a:gd name="connsiteY4" fmla="*/ 9328 h 4021978"/>
              <a:gd name="connsiteX0" fmla="*/ 1857187 w 1966962"/>
              <a:gd name="connsiteY0" fmla="*/ 4012650 h 4012650"/>
              <a:gd name="connsiteX1" fmla="*/ 431321 w 1966962"/>
              <a:gd name="connsiteY1" fmla="*/ 2103325 h 4012650"/>
              <a:gd name="connsiteX2" fmla="*/ 491708 w 1966962"/>
              <a:gd name="connsiteY2" fmla="*/ 515770 h 4012650"/>
              <a:gd name="connsiteX3" fmla="*/ 1 w 1966962"/>
              <a:gd name="connsiteY3" fmla="*/ 0 h 4012650"/>
              <a:gd name="connsiteX0" fmla="*/ 1857186 w 1966961"/>
              <a:gd name="connsiteY0" fmla="*/ 4012650 h 4012650"/>
              <a:gd name="connsiteX1" fmla="*/ 431320 w 1966961"/>
              <a:gd name="connsiteY1" fmla="*/ 2103325 h 4012650"/>
              <a:gd name="connsiteX2" fmla="*/ 491707 w 1966961"/>
              <a:gd name="connsiteY2" fmla="*/ 515770 h 4012650"/>
              <a:gd name="connsiteX3" fmla="*/ 0 w 1966961"/>
              <a:gd name="connsiteY3" fmla="*/ 0 h 4012650"/>
              <a:gd name="connsiteX0" fmla="*/ 1857186 w 1972915"/>
              <a:gd name="connsiteY0" fmla="*/ 4012650 h 4012650"/>
              <a:gd name="connsiteX1" fmla="*/ 542864 w 1972915"/>
              <a:gd name="connsiteY1" fmla="*/ 2161846 h 4012650"/>
              <a:gd name="connsiteX2" fmla="*/ 491707 w 1972915"/>
              <a:gd name="connsiteY2" fmla="*/ 515770 h 4012650"/>
              <a:gd name="connsiteX3" fmla="*/ 0 w 1972915"/>
              <a:gd name="connsiteY3" fmla="*/ 0 h 4012650"/>
              <a:gd name="connsiteX0" fmla="*/ 1857186 w 2067838"/>
              <a:gd name="connsiteY0" fmla="*/ 4012650 h 4012650"/>
              <a:gd name="connsiteX1" fmla="*/ 542864 w 2067838"/>
              <a:gd name="connsiteY1" fmla="*/ 2161846 h 4012650"/>
              <a:gd name="connsiteX2" fmla="*/ 491707 w 2067838"/>
              <a:gd name="connsiteY2" fmla="*/ 515770 h 4012650"/>
              <a:gd name="connsiteX3" fmla="*/ 0 w 2067838"/>
              <a:gd name="connsiteY3" fmla="*/ 0 h 4012650"/>
              <a:gd name="connsiteX0" fmla="*/ 1857186 w 1863232"/>
              <a:gd name="connsiteY0" fmla="*/ 4012650 h 4012650"/>
              <a:gd name="connsiteX1" fmla="*/ 542864 w 1863232"/>
              <a:gd name="connsiteY1" fmla="*/ 2161846 h 4012650"/>
              <a:gd name="connsiteX2" fmla="*/ 491707 w 1863232"/>
              <a:gd name="connsiteY2" fmla="*/ 515770 h 4012650"/>
              <a:gd name="connsiteX3" fmla="*/ 0 w 1863232"/>
              <a:gd name="connsiteY3" fmla="*/ 0 h 401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232" h="4012650">
                <a:moveTo>
                  <a:pt x="1857186" y="4012650"/>
                </a:moveTo>
                <a:cubicBezTo>
                  <a:pt x="1957890" y="3095264"/>
                  <a:pt x="770444" y="2744659"/>
                  <a:pt x="542864" y="2161846"/>
                </a:cubicBezTo>
                <a:cubicBezTo>
                  <a:pt x="315284" y="1579033"/>
                  <a:pt x="582184" y="876078"/>
                  <a:pt x="491707" y="515770"/>
                </a:cubicBezTo>
                <a:cubicBezTo>
                  <a:pt x="401230" y="155462"/>
                  <a:pt x="184588" y="13205"/>
                  <a:pt x="0" y="0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E13F5AFB-4821-46CC-A937-6B1D6DD0D1DE}"/>
              </a:ext>
            </a:extLst>
          </p:cNvPr>
          <p:cNvSpPr/>
          <p:nvPr/>
        </p:nvSpPr>
        <p:spPr>
          <a:xfrm>
            <a:off x="722436" y="1287332"/>
            <a:ext cx="3235737" cy="1795133"/>
          </a:xfrm>
          <a:custGeom>
            <a:avLst/>
            <a:gdLst>
              <a:gd name="connsiteX0" fmla="*/ 3424687 w 3424687"/>
              <a:gd name="connsiteY0" fmla="*/ 2526434 h 2840765"/>
              <a:gd name="connsiteX1" fmla="*/ 2441276 w 3424687"/>
              <a:gd name="connsiteY1" fmla="*/ 2716215 h 2840765"/>
              <a:gd name="connsiteX2" fmla="*/ 1423359 w 3424687"/>
              <a:gd name="connsiteY2" fmla="*/ 878789 h 2840765"/>
              <a:gd name="connsiteX3" fmla="*/ 319178 w 3424687"/>
              <a:gd name="connsiteY3" fmla="*/ 59280 h 2840765"/>
              <a:gd name="connsiteX4" fmla="*/ 0 w 3424687"/>
              <a:gd name="connsiteY4" fmla="*/ 128291 h 2840765"/>
              <a:gd name="connsiteX0" fmla="*/ 3105509 w 3105509"/>
              <a:gd name="connsiteY0" fmla="*/ 2467154 h 2781485"/>
              <a:gd name="connsiteX1" fmla="*/ 2122098 w 3105509"/>
              <a:gd name="connsiteY1" fmla="*/ 2656935 h 2781485"/>
              <a:gd name="connsiteX2" fmla="*/ 1104181 w 3105509"/>
              <a:gd name="connsiteY2" fmla="*/ 819509 h 2781485"/>
              <a:gd name="connsiteX3" fmla="*/ 0 w 3105509"/>
              <a:gd name="connsiteY3" fmla="*/ 0 h 2781485"/>
              <a:gd name="connsiteX0" fmla="*/ 3252158 w 3252158"/>
              <a:gd name="connsiteY0" fmla="*/ 2501659 h 2815990"/>
              <a:gd name="connsiteX1" fmla="*/ 2268747 w 3252158"/>
              <a:gd name="connsiteY1" fmla="*/ 2691440 h 2815990"/>
              <a:gd name="connsiteX2" fmla="*/ 1250830 w 3252158"/>
              <a:gd name="connsiteY2" fmla="*/ 854014 h 2815990"/>
              <a:gd name="connsiteX3" fmla="*/ 0 w 3252158"/>
              <a:gd name="connsiteY3" fmla="*/ 0 h 2815990"/>
              <a:gd name="connsiteX0" fmla="*/ 3252158 w 3252158"/>
              <a:gd name="connsiteY0" fmla="*/ 2501659 h 2815990"/>
              <a:gd name="connsiteX1" fmla="*/ 2268747 w 3252158"/>
              <a:gd name="connsiteY1" fmla="*/ 2691440 h 2815990"/>
              <a:gd name="connsiteX2" fmla="*/ 1250830 w 3252158"/>
              <a:gd name="connsiteY2" fmla="*/ 854014 h 2815990"/>
              <a:gd name="connsiteX3" fmla="*/ 0 w 3252158"/>
              <a:gd name="connsiteY3" fmla="*/ 0 h 2815990"/>
              <a:gd name="connsiteX0" fmla="*/ 3441939 w 3441939"/>
              <a:gd name="connsiteY0" fmla="*/ 2725945 h 3040276"/>
              <a:gd name="connsiteX1" fmla="*/ 2458528 w 3441939"/>
              <a:gd name="connsiteY1" fmla="*/ 2915726 h 3040276"/>
              <a:gd name="connsiteX2" fmla="*/ 1440611 w 3441939"/>
              <a:gd name="connsiteY2" fmla="*/ 1078300 h 3040276"/>
              <a:gd name="connsiteX3" fmla="*/ 0 w 3441939"/>
              <a:gd name="connsiteY3" fmla="*/ 0 h 3040276"/>
              <a:gd name="connsiteX0" fmla="*/ 3441939 w 3441939"/>
              <a:gd name="connsiteY0" fmla="*/ 2725945 h 3040276"/>
              <a:gd name="connsiteX1" fmla="*/ 2458528 w 3441939"/>
              <a:gd name="connsiteY1" fmla="*/ 2915726 h 3040276"/>
              <a:gd name="connsiteX2" fmla="*/ 1440611 w 3441939"/>
              <a:gd name="connsiteY2" fmla="*/ 1078300 h 3040276"/>
              <a:gd name="connsiteX3" fmla="*/ 0 w 3441939"/>
              <a:gd name="connsiteY3" fmla="*/ 0 h 3040276"/>
              <a:gd name="connsiteX0" fmla="*/ 3441939 w 3441939"/>
              <a:gd name="connsiteY0" fmla="*/ 2725945 h 3049216"/>
              <a:gd name="connsiteX1" fmla="*/ 2458528 w 3441939"/>
              <a:gd name="connsiteY1" fmla="*/ 2915726 h 3049216"/>
              <a:gd name="connsiteX2" fmla="*/ 1431984 w 3441939"/>
              <a:gd name="connsiteY2" fmla="*/ 957531 h 3049216"/>
              <a:gd name="connsiteX3" fmla="*/ 0 w 3441939"/>
              <a:gd name="connsiteY3" fmla="*/ 0 h 3049216"/>
              <a:gd name="connsiteX0" fmla="*/ 3441939 w 3441939"/>
              <a:gd name="connsiteY0" fmla="*/ 2725945 h 3174083"/>
              <a:gd name="connsiteX1" fmla="*/ 2725947 w 3441939"/>
              <a:gd name="connsiteY1" fmla="*/ 3071001 h 3174083"/>
              <a:gd name="connsiteX2" fmla="*/ 1431984 w 3441939"/>
              <a:gd name="connsiteY2" fmla="*/ 957531 h 3174083"/>
              <a:gd name="connsiteX3" fmla="*/ 0 w 3441939"/>
              <a:gd name="connsiteY3" fmla="*/ 0 h 3174083"/>
              <a:gd name="connsiteX0" fmla="*/ 3441939 w 3441939"/>
              <a:gd name="connsiteY0" fmla="*/ 2725945 h 3071573"/>
              <a:gd name="connsiteX1" fmla="*/ 2725947 w 3441939"/>
              <a:gd name="connsiteY1" fmla="*/ 3071001 h 3071573"/>
              <a:gd name="connsiteX2" fmla="*/ 1431984 w 3441939"/>
              <a:gd name="connsiteY2" fmla="*/ 957531 h 3071573"/>
              <a:gd name="connsiteX3" fmla="*/ 0 w 3441939"/>
              <a:gd name="connsiteY3" fmla="*/ 0 h 3071573"/>
              <a:gd name="connsiteX0" fmla="*/ 3441939 w 3441939"/>
              <a:gd name="connsiteY0" fmla="*/ 2725945 h 3071704"/>
              <a:gd name="connsiteX1" fmla="*/ 2725947 w 3441939"/>
              <a:gd name="connsiteY1" fmla="*/ 3071001 h 3071704"/>
              <a:gd name="connsiteX2" fmla="*/ 1431984 w 3441939"/>
              <a:gd name="connsiteY2" fmla="*/ 957531 h 3071704"/>
              <a:gd name="connsiteX3" fmla="*/ 0 w 3441939"/>
              <a:gd name="connsiteY3" fmla="*/ 0 h 3071704"/>
              <a:gd name="connsiteX0" fmla="*/ 3450565 w 3450565"/>
              <a:gd name="connsiteY0" fmla="*/ 2294625 h 2640384"/>
              <a:gd name="connsiteX1" fmla="*/ 2734573 w 3450565"/>
              <a:gd name="connsiteY1" fmla="*/ 2639681 h 2640384"/>
              <a:gd name="connsiteX2" fmla="*/ 1440610 w 3450565"/>
              <a:gd name="connsiteY2" fmla="*/ 526211 h 2640384"/>
              <a:gd name="connsiteX3" fmla="*/ 0 w 3450565"/>
              <a:gd name="connsiteY3" fmla="*/ 0 h 2640384"/>
              <a:gd name="connsiteX0" fmla="*/ 3596763 w 3596763"/>
              <a:gd name="connsiteY0" fmla="*/ 2146784 h 2492543"/>
              <a:gd name="connsiteX1" fmla="*/ 2880771 w 3596763"/>
              <a:gd name="connsiteY1" fmla="*/ 2491840 h 2492543"/>
              <a:gd name="connsiteX2" fmla="*/ 1586808 w 3596763"/>
              <a:gd name="connsiteY2" fmla="*/ 378370 h 2492543"/>
              <a:gd name="connsiteX3" fmla="*/ 0 w 3596763"/>
              <a:gd name="connsiteY3" fmla="*/ 0 h 2492543"/>
              <a:gd name="connsiteX0" fmla="*/ 3596763 w 3596763"/>
              <a:gd name="connsiteY0" fmla="*/ 2146784 h 2206137"/>
              <a:gd name="connsiteX1" fmla="*/ 2923770 w 3596763"/>
              <a:gd name="connsiteY1" fmla="*/ 1728313 h 2206137"/>
              <a:gd name="connsiteX2" fmla="*/ 1586808 w 3596763"/>
              <a:gd name="connsiteY2" fmla="*/ 378370 h 2206137"/>
              <a:gd name="connsiteX3" fmla="*/ 0 w 3596763"/>
              <a:gd name="connsiteY3" fmla="*/ 0 h 2206137"/>
              <a:gd name="connsiteX0" fmla="*/ 3596763 w 3596763"/>
              <a:gd name="connsiteY0" fmla="*/ 2146784 h 2257434"/>
              <a:gd name="connsiteX1" fmla="*/ 2923770 w 3596763"/>
              <a:gd name="connsiteY1" fmla="*/ 1728313 h 2257434"/>
              <a:gd name="connsiteX2" fmla="*/ 1586808 w 3596763"/>
              <a:gd name="connsiteY2" fmla="*/ 378370 h 2257434"/>
              <a:gd name="connsiteX3" fmla="*/ 0 w 3596763"/>
              <a:gd name="connsiteY3" fmla="*/ 0 h 2257434"/>
              <a:gd name="connsiteX0" fmla="*/ 3596763 w 3596763"/>
              <a:gd name="connsiteY0" fmla="*/ 2146784 h 2146784"/>
              <a:gd name="connsiteX1" fmla="*/ 2923770 w 3596763"/>
              <a:gd name="connsiteY1" fmla="*/ 1728313 h 2146784"/>
              <a:gd name="connsiteX2" fmla="*/ 1586808 w 3596763"/>
              <a:gd name="connsiteY2" fmla="*/ 378370 h 2146784"/>
              <a:gd name="connsiteX3" fmla="*/ 0 w 3596763"/>
              <a:gd name="connsiteY3" fmla="*/ 0 h 2146784"/>
              <a:gd name="connsiteX0" fmla="*/ 3596763 w 3596763"/>
              <a:gd name="connsiteY0" fmla="*/ 2146784 h 2146784"/>
              <a:gd name="connsiteX1" fmla="*/ 2897971 w 3596763"/>
              <a:gd name="connsiteY1" fmla="*/ 1624195 h 2146784"/>
              <a:gd name="connsiteX2" fmla="*/ 1586808 w 3596763"/>
              <a:gd name="connsiteY2" fmla="*/ 378370 h 2146784"/>
              <a:gd name="connsiteX3" fmla="*/ 0 w 3596763"/>
              <a:gd name="connsiteY3" fmla="*/ 0 h 2146784"/>
              <a:gd name="connsiteX0" fmla="*/ 3596763 w 3596763"/>
              <a:gd name="connsiteY0" fmla="*/ 2146784 h 2146784"/>
              <a:gd name="connsiteX1" fmla="*/ 2897971 w 3596763"/>
              <a:gd name="connsiteY1" fmla="*/ 1624195 h 2146784"/>
              <a:gd name="connsiteX2" fmla="*/ 1586808 w 3596763"/>
              <a:gd name="connsiteY2" fmla="*/ 378370 h 2146784"/>
              <a:gd name="connsiteX3" fmla="*/ 0 w 3596763"/>
              <a:gd name="connsiteY3" fmla="*/ 0 h 2146784"/>
              <a:gd name="connsiteX0" fmla="*/ 3596763 w 3596763"/>
              <a:gd name="connsiteY0" fmla="*/ 2146784 h 2146784"/>
              <a:gd name="connsiteX1" fmla="*/ 2897971 w 3596763"/>
              <a:gd name="connsiteY1" fmla="*/ 1624195 h 2146784"/>
              <a:gd name="connsiteX2" fmla="*/ 1690006 w 3596763"/>
              <a:gd name="connsiteY2" fmla="*/ 320526 h 2146784"/>
              <a:gd name="connsiteX3" fmla="*/ 0 w 3596763"/>
              <a:gd name="connsiteY3" fmla="*/ 0 h 2146784"/>
              <a:gd name="connsiteX0" fmla="*/ 3596763 w 3596763"/>
              <a:gd name="connsiteY0" fmla="*/ 2146784 h 2146784"/>
              <a:gd name="connsiteX1" fmla="*/ 2536776 w 3596763"/>
              <a:gd name="connsiteY1" fmla="*/ 1589490 h 2146784"/>
              <a:gd name="connsiteX2" fmla="*/ 1690006 w 3596763"/>
              <a:gd name="connsiteY2" fmla="*/ 320526 h 2146784"/>
              <a:gd name="connsiteX3" fmla="*/ 0 w 3596763"/>
              <a:gd name="connsiteY3" fmla="*/ 0 h 2146784"/>
              <a:gd name="connsiteX0" fmla="*/ 3596763 w 3596763"/>
              <a:gd name="connsiteY0" fmla="*/ 2146784 h 2146784"/>
              <a:gd name="connsiteX1" fmla="*/ 2622775 w 3596763"/>
              <a:gd name="connsiteY1" fmla="*/ 1624195 h 2146784"/>
              <a:gd name="connsiteX2" fmla="*/ 1690006 w 3596763"/>
              <a:gd name="connsiteY2" fmla="*/ 320526 h 2146784"/>
              <a:gd name="connsiteX3" fmla="*/ 0 w 3596763"/>
              <a:gd name="connsiteY3" fmla="*/ 0 h 2146784"/>
              <a:gd name="connsiteX0" fmla="*/ 3596763 w 3596763"/>
              <a:gd name="connsiteY0" fmla="*/ 2146784 h 2146784"/>
              <a:gd name="connsiteX1" fmla="*/ 2622775 w 3596763"/>
              <a:gd name="connsiteY1" fmla="*/ 1624195 h 2146784"/>
              <a:gd name="connsiteX2" fmla="*/ 652406 w 3596763"/>
              <a:gd name="connsiteY2" fmla="*/ 951585 h 2146784"/>
              <a:gd name="connsiteX3" fmla="*/ 0 w 3596763"/>
              <a:gd name="connsiteY3" fmla="*/ 0 h 2146784"/>
              <a:gd name="connsiteX0" fmla="*/ 3596763 w 3596763"/>
              <a:gd name="connsiteY0" fmla="*/ 2146784 h 2237576"/>
              <a:gd name="connsiteX1" fmla="*/ 1860457 w 3596763"/>
              <a:gd name="connsiteY1" fmla="*/ 2179528 h 2237576"/>
              <a:gd name="connsiteX2" fmla="*/ 652406 w 3596763"/>
              <a:gd name="connsiteY2" fmla="*/ 951585 h 2237576"/>
              <a:gd name="connsiteX3" fmla="*/ 0 w 3596763"/>
              <a:gd name="connsiteY3" fmla="*/ 0 h 2237576"/>
              <a:gd name="connsiteX0" fmla="*/ 3596763 w 3596763"/>
              <a:gd name="connsiteY0" fmla="*/ 2146784 h 2328822"/>
              <a:gd name="connsiteX1" fmla="*/ 1447535 w 3596763"/>
              <a:gd name="connsiteY1" fmla="*/ 2280497 h 2328822"/>
              <a:gd name="connsiteX2" fmla="*/ 652406 w 3596763"/>
              <a:gd name="connsiteY2" fmla="*/ 951585 h 2328822"/>
              <a:gd name="connsiteX3" fmla="*/ 0 w 3596763"/>
              <a:gd name="connsiteY3" fmla="*/ 0 h 2328822"/>
              <a:gd name="connsiteX0" fmla="*/ 3596763 w 3596763"/>
              <a:gd name="connsiteY0" fmla="*/ 2146784 h 2389667"/>
              <a:gd name="connsiteX1" fmla="*/ 1447535 w 3596763"/>
              <a:gd name="connsiteY1" fmla="*/ 2280497 h 2389667"/>
              <a:gd name="connsiteX2" fmla="*/ 0 w 3596763"/>
              <a:gd name="connsiteY2" fmla="*/ 0 h 2389667"/>
              <a:gd name="connsiteX0" fmla="*/ 3596763 w 3596763"/>
              <a:gd name="connsiteY0" fmla="*/ 2146784 h 2389667"/>
              <a:gd name="connsiteX1" fmla="*/ 1447535 w 3596763"/>
              <a:gd name="connsiteY1" fmla="*/ 2280497 h 2389667"/>
              <a:gd name="connsiteX2" fmla="*/ 0 w 3596763"/>
              <a:gd name="connsiteY2" fmla="*/ 0 h 2389667"/>
              <a:gd name="connsiteX0" fmla="*/ 3596763 w 3596763"/>
              <a:gd name="connsiteY0" fmla="*/ 2146784 h 2378658"/>
              <a:gd name="connsiteX1" fmla="*/ 1278131 w 3596763"/>
              <a:gd name="connsiteY1" fmla="*/ 2267875 h 2378658"/>
              <a:gd name="connsiteX2" fmla="*/ 0 w 3596763"/>
              <a:gd name="connsiteY2" fmla="*/ 0 h 237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6763" h="2378658">
                <a:moveTo>
                  <a:pt x="3596763" y="2146784"/>
                </a:moveTo>
                <a:cubicBezTo>
                  <a:pt x="3254953" y="1988388"/>
                  <a:pt x="1877592" y="2625672"/>
                  <a:pt x="1278131" y="2267875"/>
                </a:cubicBezTo>
                <a:cubicBezTo>
                  <a:pt x="678670" y="1910078"/>
                  <a:pt x="703905" y="273165"/>
                  <a:pt x="0" y="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6DE3FB13-56B0-44F9-910F-CB21AC5CE9BF}"/>
              </a:ext>
            </a:extLst>
          </p:cNvPr>
          <p:cNvSpPr txBox="1"/>
          <p:nvPr/>
        </p:nvSpPr>
        <p:spPr>
          <a:xfrm>
            <a:off x="7684021" y="5578378"/>
            <a:ext cx="64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3V3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27" name="Freeform: Shape 1026">
            <a:extLst>
              <a:ext uri="{FF2B5EF4-FFF2-40B4-BE49-F238E27FC236}">
                <a16:creationId xmlns:a16="http://schemas.microsoft.com/office/drawing/2014/main" id="{281BCABA-74C7-4DC0-AE8C-DBB60DD684DD}"/>
              </a:ext>
            </a:extLst>
          </p:cNvPr>
          <p:cNvSpPr/>
          <p:nvPr/>
        </p:nvSpPr>
        <p:spPr>
          <a:xfrm>
            <a:off x="3962220" y="1458000"/>
            <a:ext cx="4681447" cy="4321698"/>
          </a:xfrm>
          <a:custGeom>
            <a:avLst/>
            <a:gdLst>
              <a:gd name="connsiteX0" fmla="*/ 0 w 8124977"/>
              <a:gd name="connsiteY0" fmla="*/ 0 h 4813540"/>
              <a:gd name="connsiteX1" fmla="*/ 5891841 w 8124977"/>
              <a:gd name="connsiteY1" fmla="*/ 1682151 h 4813540"/>
              <a:gd name="connsiteX2" fmla="*/ 7979433 w 8124977"/>
              <a:gd name="connsiteY2" fmla="*/ 4149306 h 4813540"/>
              <a:gd name="connsiteX3" fmla="*/ 7781026 w 8124977"/>
              <a:gd name="connsiteY3" fmla="*/ 4813540 h 4813540"/>
              <a:gd name="connsiteX0" fmla="*/ 0 w 8124977"/>
              <a:gd name="connsiteY0" fmla="*/ 0 h 4813540"/>
              <a:gd name="connsiteX1" fmla="*/ 888520 w 8124977"/>
              <a:gd name="connsiteY1" fmla="*/ 577970 h 4813540"/>
              <a:gd name="connsiteX2" fmla="*/ 5891841 w 8124977"/>
              <a:gd name="connsiteY2" fmla="*/ 1682151 h 4813540"/>
              <a:gd name="connsiteX3" fmla="*/ 7979433 w 8124977"/>
              <a:gd name="connsiteY3" fmla="*/ 4149306 h 4813540"/>
              <a:gd name="connsiteX4" fmla="*/ 7781026 w 8124977"/>
              <a:gd name="connsiteY4" fmla="*/ 4813540 h 4813540"/>
              <a:gd name="connsiteX0" fmla="*/ 3875 w 8128852"/>
              <a:gd name="connsiteY0" fmla="*/ 0 h 4813540"/>
              <a:gd name="connsiteX1" fmla="*/ 892395 w 8128852"/>
              <a:gd name="connsiteY1" fmla="*/ 577970 h 4813540"/>
              <a:gd name="connsiteX2" fmla="*/ 5895716 w 8128852"/>
              <a:gd name="connsiteY2" fmla="*/ 1682151 h 4813540"/>
              <a:gd name="connsiteX3" fmla="*/ 7983308 w 8128852"/>
              <a:gd name="connsiteY3" fmla="*/ 4149306 h 4813540"/>
              <a:gd name="connsiteX4" fmla="*/ 7784901 w 8128852"/>
              <a:gd name="connsiteY4" fmla="*/ 4813540 h 4813540"/>
              <a:gd name="connsiteX0" fmla="*/ 23 w 8125000"/>
              <a:gd name="connsiteY0" fmla="*/ 0 h 4813540"/>
              <a:gd name="connsiteX1" fmla="*/ 888543 w 8125000"/>
              <a:gd name="connsiteY1" fmla="*/ 577970 h 4813540"/>
              <a:gd name="connsiteX2" fmla="*/ 5891864 w 8125000"/>
              <a:gd name="connsiteY2" fmla="*/ 1682151 h 4813540"/>
              <a:gd name="connsiteX3" fmla="*/ 7979456 w 8125000"/>
              <a:gd name="connsiteY3" fmla="*/ 4149306 h 4813540"/>
              <a:gd name="connsiteX4" fmla="*/ 7781049 w 8125000"/>
              <a:gd name="connsiteY4" fmla="*/ 4813540 h 4813540"/>
              <a:gd name="connsiteX0" fmla="*/ 23 w 8125000"/>
              <a:gd name="connsiteY0" fmla="*/ 0 h 4813540"/>
              <a:gd name="connsiteX1" fmla="*/ 888543 w 8125000"/>
              <a:gd name="connsiteY1" fmla="*/ 577970 h 4813540"/>
              <a:gd name="connsiteX2" fmla="*/ 5891864 w 8125000"/>
              <a:gd name="connsiteY2" fmla="*/ 1682151 h 4813540"/>
              <a:gd name="connsiteX3" fmla="*/ 7979456 w 8125000"/>
              <a:gd name="connsiteY3" fmla="*/ 4149306 h 4813540"/>
              <a:gd name="connsiteX4" fmla="*/ 7781049 w 8125000"/>
              <a:gd name="connsiteY4" fmla="*/ 4813540 h 4813540"/>
              <a:gd name="connsiteX0" fmla="*/ 23 w 8125000"/>
              <a:gd name="connsiteY0" fmla="*/ 0 h 4813540"/>
              <a:gd name="connsiteX1" fmla="*/ 888543 w 8125000"/>
              <a:gd name="connsiteY1" fmla="*/ 577970 h 4813540"/>
              <a:gd name="connsiteX2" fmla="*/ 5891864 w 8125000"/>
              <a:gd name="connsiteY2" fmla="*/ 1682151 h 4813540"/>
              <a:gd name="connsiteX3" fmla="*/ 7979456 w 8125000"/>
              <a:gd name="connsiteY3" fmla="*/ 4149306 h 4813540"/>
              <a:gd name="connsiteX4" fmla="*/ 7781049 w 8125000"/>
              <a:gd name="connsiteY4" fmla="*/ 4813540 h 4813540"/>
              <a:gd name="connsiteX0" fmla="*/ 23 w 8125000"/>
              <a:gd name="connsiteY0" fmla="*/ 0 h 4813540"/>
              <a:gd name="connsiteX1" fmla="*/ 888543 w 8125000"/>
              <a:gd name="connsiteY1" fmla="*/ 577970 h 4813540"/>
              <a:gd name="connsiteX2" fmla="*/ 5891864 w 8125000"/>
              <a:gd name="connsiteY2" fmla="*/ 1682151 h 4813540"/>
              <a:gd name="connsiteX3" fmla="*/ 7979456 w 8125000"/>
              <a:gd name="connsiteY3" fmla="*/ 4149306 h 4813540"/>
              <a:gd name="connsiteX4" fmla="*/ 7781049 w 8125000"/>
              <a:gd name="connsiteY4" fmla="*/ 4813540 h 4813540"/>
              <a:gd name="connsiteX0" fmla="*/ 23 w 8144537"/>
              <a:gd name="connsiteY0" fmla="*/ 0 h 4813540"/>
              <a:gd name="connsiteX1" fmla="*/ 888543 w 8144537"/>
              <a:gd name="connsiteY1" fmla="*/ 577970 h 4813540"/>
              <a:gd name="connsiteX2" fmla="*/ 5891864 w 8144537"/>
              <a:gd name="connsiteY2" fmla="*/ 1682151 h 4813540"/>
              <a:gd name="connsiteX3" fmla="*/ 8005335 w 8144537"/>
              <a:gd name="connsiteY3" fmla="*/ 3372929 h 4813540"/>
              <a:gd name="connsiteX4" fmla="*/ 7781049 w 8144537"/>
              <a:gd name="connsiteY4" fmla="*/ 4813540 h 4813540"/>
              <a:gd name="connsiteX0" fmla="*/ 23 w 8098668"/>
              <a:gd name="connsiteY0" fmla="*/ 0 h 4813540"/>
              <a:gd name="connsiteX1" fmla="*/ 888543 w 8098668"/>
              <a:gd name="connsiteY1" fmla="*/ 577970 h 4813540"/>
              <a:gd name="connsiteX2" fmla="*/ 5891864 w 8098668"/>
              <a:gd name="connsiteY2" fmla="*/ 1682151 h 4813540"/>
              <a:gd name="connsiteX3" fmla="*/ 8005335 w 8098668"/>
              <a:gd name="connsiteY3" fmla="*/ 3372929 h 4813540"/>
              <a:gd name="connsiteX4" fmla="*/ 7781049 w 8098668"/>
              <a:gd name="connsiteY4" fmla="*/ 4813540 h 4813540"/>
              <a:gd name="connsiteX0" fmla="*/ 22 w 8098667"/>
              <a:gd name="connsiteY0" fmla="*/ 0 h 4813540"/>
              <a:gd name="connsiteX1" fmla="*/ 888542 w 8098667"/>
              <a:gd name="connsiteY1" fmla="*/ 577970 h 4813540"/>
              <a:gd name="connsiteX2" fmla="*/ 5891863 w 8098667"/>
              <a:gd name="connsiteY2" fmla="*/ 1682151 h 4813540"/>
              <a:gd name="connsiteX3" fmla="*/ 8005334 w 8098667"/>
              <a:gd name="connsiteY3" fmla="*/ 3372929 h 4813540"/>
              <a:gd name="connsiteX4" fmla="*/ 7781048 w 8098667"/>
              <a:gd name="connsiteY4" fmla="*/ 4813540 h 4813540"/>
              <a:gd name="connsiteX0" fmla="*/ 26 w 8098671"/>
              <a:gd name="connsiteY0" fmla="*/ 0 h 4813540"/>
              <a:gd name="connsiteX1" fmla="*/ 888546 w 8098671"/>
              <a:gd name="connsiteY1" fmla="*/ 577970 h 4813540"/>
              <a:gd name="connsiteX2" fmla="*/ 5891867 w 8098671"/>
              <a:gd name="connsiteY2" fmla="*/ 1682151 h 4813540"/>
              <a:gd name="connsiteX3" fmla="*/ 8005338 w 8098671"/>
              <a:gd name="connsiteY3" fmla="*/ 3372929 h 4813540"/>
              <a:gd name="connsiteX4" fmla="*/ 7781052 w 8098671"/>
              <a:gd name="connsiteY4" fmla="*/ 4813540 h 4813540"/>
              <a:gd name="connsiteX0" fmla="*/ 5802 w 8078567"/>
              <a:gd name="connsiteY0" fmla="*/ 0 h 5417389"/>
              <a:gd name="connsiteX1" fmla="*/ 868442 w 8078567"/>
              <a:gd name="connsiteY1" fmla="*/ 1181819 h 5417389"/>
              <a:gd name="connsiteX2" fmla="*/ 5871763 w 8078567"/>
              <a:gd name="connsiteY2" fmla="*/ 2286000 h 5417389"/>
              <a:gd name="connsiteX3" fmla="*/ 7985234 w 8078567"/>
              <a:gd name="connsiteY3" fmla="*/ 3976778 h 5417389"/>
              <a:gd name="connsiteX4" fmla="*/ 7760948 w 8078567"/>
              <a:gd name="connsiteY4" fmla="*/ 5417389 h 5417389"/>
              <a:gd name="connsiteX0" fmla="*/ 0 w 8072765"/>
              <a:gd name="connsiteY0" fmla="*/ 92 h 5417481"/>
              <a:gd name="connsiteX1" fmla="*/ 862640 w 8072765"/>
              <a:gd name="connsiteY1" fmla="*/ 1181911 h 5417481"/>
              <a:gd name="connsiteX2" fmla="*/ 5865961 w 8072765"/>
              <a:gd name="connsiteY2" fmla="*/ 2286092 h 5417481"/>
              <a:gd name="connsiteX3" fmla="*/ 7979432 w 8072765"/>
              <a:gd name="connsiteY3" fmla="*/ 3976870 h 5417481"/>
              <a:gd name="connsiteX4" fmla="*/ 7755146 w 8072765"/>
              <a:gd name="connsiteY4" fmla="*/ 5417481 h 5417481"/>
              <a:gd name="connsiteX0" fmla="*/ 0 w 8090018"/>
              <a:gd name="connsiteY0" fmla="*/ 116 h 5227724"/>
              <a:gd name="connsiteX1" fmla="*/ 879893 w 8090018"/>
              <a:gd name="connsiteY1" fmla="*/ 992154 h 5227724"/>
              <a:gd name="connsiteX2" fmla="*/ 5883214 w 8090018"/>
              <a:gd name="connsiteY2" fmla="*/ 2096335 h 5227724"/>
              <a:gd name="connsiteX3" fmla="*/ 7996685 w 8090018"/>
              <a:gd name="connsiteY3" fmla="*/ 3787113 h 5227724"/>
              <a:gd name="connsiteX4" fmla="*/ 7772399 w 8090018"/>
              <a:gd name="connsiteY4" fmla="*/ 5227724 h 5227724"/>
              <a:gd name="connsiteX0" fmla="*/ 0 w 8090018"/>
              <a:gd name="connsiteY0" fmla="*/ 3477 h 5231085"/>
              <a:gd name="connsiteX1" fmla="*/ 1380225 w 8090018"/>
              <a:gd name="connsiteY1" fmla="*/ 331281 h 5231085"/>
              <a:gd name="connsiteX2" fmla="*/ 5883214 w 8090018"/>
              <a:gd name="connsiteY2" fmla="*/ 2099696 h 5231085"/>
              <a:gd name="connsiteX3" fmla="*/ 7996685 w 8090018"/>
              <a:gd name="connsiteY3" fmla="*/ 3790474 h 5231085"/>
              <a:gd name="connsiteX4" fmla="*/ 7772399 w 8090018"/>
              <a:gd name="connsiteY4" fmla="*/ 5231085 h 5231085"/>
              <a:gd name="connsiteX0" fmla="*/ 0 w 8228041"/>
              <a:gd name="connsiteY0" fmla="*/ 105851 h 5048787"/>
              <a:gd name="connsiteX1" fmla="*/ 1518248 w 8228041"/>
              <a:gd name="connsiteY1" fmla="*/ 148983 h 5048787"/>
              <a:gd name="connsiteX2" fmla="*/ 6021237 w 8228041"/>
              <a:gd name="connsiteY2" fmla="*/ 1917398 h 5048787"/>
              <a:gd name="connsiteX3" fmla="*/ 8134708 w 8228041"/>
              <a:gd name="connsiteY3" fmla="*/ 3608176 h 5048787"/>
              <a:gd name="connsiteX4" fmla="*/ 7910422 w 8228041"/>
              <a:gd name="connsiteY4" fmla="*/ 5048787 h 5048787"/>
              <a:gd name="connsiteX0" fmla="*/ 0 w 8228041"/>
              <a:gd name="connsiteY0" fmla="*/ 324 h 4943260"/>
              <a:gd name="connsiteX1" fmla="*/ 3165894 w 8228041"/>
              <a:gd name="connsiteY1" fmla="*/ 517909 h 4943260"/>
              <a:gd name="connsiteX2" fmla="*/ 6021237 w 8228041"/>
              <a:gd name="connsiteY2" fmla="*/ 1811871 h 4943260"/>
              <a:gd name="connsiteX3" fmla="*/ 8134708 w 8228041"/>
              <a:gd name="connsiteY3" fmla="*/ 3502649 h 4943260"/>
              <a:gd name="connsiteX4" fmla="*/ 7910422 w 8228041"/>
              <a:gd name="connsiteY4" fmla="*/ 4943260 h 4943260"/>
              <a:gd name="connsiteX0" fmla="*/ 0 w 8228041"/>
              <a:gd name="connsiteY0" fmla="*/ 571 h 4943507"/>
              <a:gd name="connsiteX1" fmla="*/ 3200400 w 8228041"/>
              <a:gd name="connsiteY1" fmla="*/ 414639 h 4943507"/>
              <a:gd name="connsiteX2" fmla="*/ 6021237 w 8228041"/>
              <a:gd name="connsiteY2" fmla="*/ 1812118 h 4943507"/>
              <a:gd name="connsiteX3" fmla="*/ 8134708 w 8228041"/>
              <a:gd name="connsiteY3" fmla="*/ 3502896 h 4943507"/>
              <a:gd name="connsiteX4" fmla="*/ 7910422 w 8228041"/>
              <a:gd name="connsiteY4" fmla="*/ 4943507 h 4943507"/>
              <a:gd name="connsiteX0" fmla="*/ 0 w 8137517"/>
              <a:gd name="connsiteY0" fmla="*/ 571 h 4943507"/>
              <a:gd name="connsiteX1" fmla="*/ 3200400 w 8137517"/>
              <a:gd name="connsiteY1" fmla="*/ 414639 h 4943507"/>
              <a:gd name="connsiteX2" fmla="*/ 6021237 w 8137517"/>
              <a:gd name="connsiteY2" fmla="*/ 1812118 h 4943507"/>
              <a:gd name="connsiteX3" fmla="*/ 8005311 w 8137517"/>
              <a:gd name="connsiteY3" fmla="*/ 3338994 h 4943507"/>
              <a:gd name="connsiteX4" fmla="*/ 7910422 w 8137517"/>
              <a:gd name="connsiteY4" fmla="*/ 4943507 h 4943507"/>
              <a:gd name="connsiteX0" fmla="*/ 0 w 8137517"/>
              <a:gd name="connsiteY0" fmla="*/ 571 h 4943507"/>
              <a:gd name="connsiteX1" fmla="*/ 3200400 w 8137517"/>
              <a:gd name="connsiteY1" fmla="*/ 414639 h 4943507"/>
              <a:gd name="connsiteX2" fmla="*/ 6021237 w 8137517"/>
              <a:gd name="connsiteY2" fmla="*/ 1812118 h 4943507"/>
              <a:gd name="connsiteX3" fmla="*/ 8005311 w 8137517"/>
              <a:gd name="connsiteY3" fmla="*/ 3338994 h 4943507"/>
              <a:gd name="connsiteX4" fmla="*/ 7910422 w 8137517"/>
              <a:gd name="connsiteY4" fmla="*/ 4943507 h 4943507"/>
              <a:gd name="connsiteX0" fmla="*/ 0 w 8372034"/>
              <a:gd name="connsiteY0" fmla="*/ 571 h 4943507"/>
              <a:gd name="connsiteX1" fmla="*/ 3200400 w 8372034"/>
              <a:gd name="connsiteY1" fmla="*/ 414639 h 4943507"/>
              <a:gd name="connsiteX2" fmla="*/ 6021237 w 8372034"/>
              <a:gd name="connsiteY2" fmla="*/ 1812118 h 4943507"/>
              <a:gd name="connsiteX3" fmla="*/ 8307235 w 8372034"/>
              <a:gd name="connsiteY3" fmla="*/ 2985311 h 4943507"/>
              <a:gd name="connsiteX4" fmla="*/ 7910422 w 8372034"/>
              <a:gd name="connsiteY4" fmla="*/ 4943507 h 4943507"/>
              <a:gd name="connsiteX0" fmla="*/ 0 w 8312276"/>
              <a:gd name="connsiteY0" fmla="*/ 571 h 4943507"/>
              <a:gd name="connsiteX1" fmla="*/ 3200400 w 8312276"/>
              <a:gd name="connsiteY1" fmla="*/ 414639 h 4943507"/>
              <a:gd name="connsiteX2" fmla="*/ 6021237 w 8312276"/>
              <a:gd name="connsiteY2" fmla="*/ 1812118 h 4943507"/>
              <a:gd name="connsiteX3" fmla="*/ 8238224 w 8312276"/>
              <a:gd name="connsiteY3" fmla="*/ 2959432 h 4943507"/>
              <a:gd name="connsiteX4" fmla="*/ 7910422 w 8312276"/>
              <a:gd name="connsiteY4" fmla="*/ 4943507 h 4943507"/>
              <a:gd name="connsiteX0" fmla="*/ 0 w 8342762"/>
              <a:gd name="connsiteY0" fmla="*/ 325 h 4943261"/>
              <a:gd name="connsiteX1" fmla="*/ 3200400 w 8342762"/>
              <a:gd name="connsiteY1" fmla="*/ 414393 h 4943261"/>
              <a:gd name="connsiteX2" fmla="*/ 6211018 w 8342762"/>
              <a:gd name="connsiteY2" fmla="*/ 1190770 h 4943261"/>
              <a:gd name="connsiteX3" fmla="*/ 8238224 w 8342762"/>
              <a:gd name="connsiteY3" fmla="*/ 2959186 h 4943261"/>
              <a:gd name="connsiteX4" fmla="*/ 7910422 w 8342762"/>
              <a:gd name="connsiteY4" fmla="*/ 4943261 h 4943261"/>
              <a:gd name="connsiteX0" fmla="*/ 0 w 8301513"/>
              <a:gd name="connsiteY0" fmla="*/ 325 h 4943261"/>
              <a:gd name="connsiteX1" fmla="*/ 3200400 w 8301513"/>
              <a:gd name="connsiteY1" fmla="*/ 414393 h 4943261"/>
              <a:gd name="connsiteX2" fmla="*/ 6211018 w 8301513"/>
              <a:gd name="connsiteY2" fmla="*/ 1190770 h 4943261"/>
              <a:gd name="connsiteX3" fmla="*/ 8238224 w 8301513"/>
              <a:gd name="connsiteY3" fmla="*/ 2959186 h 4943261"/>
              <a:gd name="connsiteX4" fmla="*/ 7910422 w 8301513"/>
              <a:gd name="connsiteY4" fmla="*/ 4943261 h 4943261"/>
              <a:gd name="connsiteX0" fmla="*/ 0 w 7910422"/>
              <a:gd name="connsiteY0" fmla="*/ 325 h 4943261"/>
              <a:gd name="connsiteX1" fmla="*/ 3200400 w 7910422"/>
              <a:gd name="connsiteY1" fmla="*/ 414393 h 4943261"/>
              <a:gd name="connsiteX2" fmla="*/ 6211018 w 7910422"/>
              <a:gd name="connsiteY2" fmla="*/ 1190770 h 4943261"/>
              <a:gd name="connsiteX3" fmla="*/ 6875251 w 7910422"/>
              <a:gd name="connsiteY3" fmla="*/ 3675178 h 4943261"/>
              <a:gd name="connsiteX4" fmla="*/ 7910422 w 7910422"/>
              <a:gd name="connsiteY4" fmla="*/ 4943261 h 4943261"/>
              <a:gd name="connsiteX0" fmla="*/ 0 w 4710022"/>
              <a:gd name="connsiteY0" fmla="*/ 0 h 4528868"/>
              <a:gd name="connsiteX1" fmla="*/ 3010618 w 4710022"/>
              <a:gd name="connsiteY1" fmla="*/ 776377 h 4528868"/>
              <a:gd name="connsiteX2" fmla="*/ 3674851 w 4710022"/>
              <a:gd name="connsiteY2" fmla="*/ 3260785 h 4528868"/>
              <a:gd name="connsiteX3" fmla="*/ 4710022 w 4710022"/>
              <a:gd name="connsiteY3" fmla="*/ 4528868 h 4528868"/>
              <a:gd name="connsiteX0" fmla="*/ 0 w 4700497"/>
              <a:gd name="connsiteY0" fmla="*/ 0 h 4328843"/>
              <a:gd name="connsiteX1" fmla="*/ 3001093 w 4700497"/>
              <a:gd name="connsiteY1" fmla="*/ 576352 h 4328843"/>
              <a:gd name="connsiteX2" fmla="*/ 3665326 w 4700497"/>
              <a:gd name="connsiteY2" fmla="*/ 3060760 h 4328843"/>
              <a:gd name="connsiteX3" fmla="*/ 4700497 w 4700497"/>
              <a:gd name="connsiteY3" fmla="*/ 4328843 h 4328843"/>
              <a:gd name="connsiteX0" fmla="*/ 0 w 4700497"/>
              <a:gd name="connsiteY0" fmla="*/ 0 h 4328843"/>
              <a:gd name="connsiteX1" fmla="*/ 3001093 w 4700497"/>
              <a:gd name="connsiteY1" fmla="*/ 576352 h 4328843"/>
              <a:gd name="connsiteX2" fmla="*/ 3665326 w 4700497"/>
              <a:gd name="connsiteY2" fmla="*/ 3060760 h 4328843"/>
              <a:gd name="connsiteX3" fmla="*/ 4700497 w 4700497"/>
              <a:gd name="connsiteY3" fmla="*/ 4328843 h 4328843"/>
              <a:gd name="connsiteX0" fmla="*/ 0 w 4700497"/>
              <a:gd name="connsiteY0" fmla="*/ 0 h 4328843"/>
              <a:gd name="connsiteX1" fmla="*/ 3001093 w 4700497"/>
              <a:gd name="connsiteY1" fmla="*/ 576352 h 4328843"/>
              <a:gd name="connsiteX2" fmla="*/ 3665326 w 4700497"/>
              <a:gd name="connsiteY2" fmla="*/ 3060760 h 4328843"/>
              <a:gd name="connsiteX3" fmla="*/ 4700497 w 4700497"/>
              <a:gd name="connsiteY3" fmla="*/ 4328843 h 4328843"/>
              <a:gd name="connsiteX0" fmla="*/ 0 w 4681447"/>
              <a:gd name="connsiteY0" fmla="*/ 0 h 4309793"/>
              <a:gd name="connsiteX1" fmla="*/ 2982043 w 4681447"/>
              <a:gd name="connsiteY1" fmla="*/ 557302 h 4309793"/>
              <a:gd name="connsiteX2" fmla="*/ 3646276 w 4681447"/>
              <a:gd name="connsiteY2" fmla="*/ 3041710 h 4309793"/>
              <a:gd name="connsiteX3" fmla="*/ 4681447 w 4681447"/>
              <a:gd name="connsiteY3" fmla="*/ 4309793 h 4309793"/>
              <a:gd name="connsiteX0" fmla="*/ 0 w 4681447"/>
              <a:gd name="connsiteY0" fmla="*/ 0 h 4309793"/>
              <a:gd name="connsiteX1" fmla="*/ 2791543 w 4681447"/>
              <a:gd name="connsiteY1" fmla="*/ 940693 h 4309793"/>
              <a:gd name="connsiteX2" fmla="*/ 3646276 w 4681447"/>
              <a:gd name="connsiteY2" fmla="*/ 3041710 h 4309793"/>
              <a:gd name="connsiteX3" fmla="*/ 4681447 w 4681447"/>
              <a:gd name="connsiteY3" fmla="*/ 4309793 h 4309793"/>
              <a:gd name="connsiteX0" fmla="*/ 0 w 4681447"/>
              <a:gd name="connsiteY0" fmla="*/ 0 h 4309793"/>
              <a:gd name="connsiteX1" fmla="*/ 2658193 w 4681447"/>
              <a:gd name="connsiteY1" fmla="*/ 1216158 h 4309793"/>
              <a:gd name="connsiteX2" fmla="*/ 3646276 w 4681447"/>
              <a:gd name="connsiteY2" fmla="*/ 3041710 h 4309793"/>
              <a:gd name="connsiteX3" fmla="*/ 4681447 w 4681447"/>
              <a:gd name="connsiteY3" fmla="*/ 4309793 h 430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47" h="4309793">
                <a:moveTo>
                  <a:pt x="0" y="0"/>
                </a:moveTo>
                <a:cubicBezTo>
                  <a:pt x="1063745" y="360333"/>
                  <a:pt x="2050480" y="709206"/>
                  <a:pt x="2658193" y="1216158"/>
                </a:cubicBezTo>
                <a:cubicBezTo>
                  <a:pt x="3265906" y="1723110"/>
                  <a:pt x="3309067" y="2526104"/>
                  <a:pt x="3646276" y="3041710"/>
                </a:cubicBezTo>
                <a:cubicBezTo>
                  <a:pt x="3983485" y="3557316"/>
                  <a:pt x="4524014" y="3945326"/>
                  <a:pt x="4681447" y="4309793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CDDC46C9-583A-4D5F-BFEE-A1699C007895}"/>
              </a:ext>
            </a:extLst>
          </p:cNvPr>
          <p:cNvSpPr txBox="1"/>
          <p:nvPr/>
        </p:nvSpPr>
        <p:spPr>
          <a:xfrm>
            <a:off x="4673219" y="2352376"/>
            <a:ext cx="85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D32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9AD383CF-974C-457E-843A-84ED0CB96C5E}"/>
              </a:ext>
            </a:extLst>
          </p:cNvPr>
          <p:cNvSpPr/>
          <p:nvPr/>
        </p:nvSpPr>
        <p:spPr>
          <a:xfrm>
            <a:off x="1144285" y="2926831"/>
            <a:ext cx="1759262" cy="2502777"/>
          </a:xfrm>
          <a:custGeom>
            <a:avLst/>
            <a:gdLst>
              <a:gd name="connsiteX0" fmla="*/ 664234 w 664234"/>
              <a:gd name="connsiteY0" fmla="*/ 0 h 155275"/>
              <a:gd name="connsiteX1" fmla="*/ 0 w 664234"/>
              <a:gd name="connsiteY1" fmla="*/ 155275 h 155275"/>
              <a:gd name="connsiteX0" fmla="*/ 638354 w 638354"/>
              <a:gd name="connsiteY0" fmla="*/ 4520242 h 4520242"/>
              <a:gd name="connsiteX1" fmla="*/ 0 w 638354"/>
              <a:gd name="connsiteY1" fmla="*/ 0 h 4520242"/>
              <a:gd name="connsiteX0" fmla="*/ 638354 w 638354"/>
              <a:gd name="connsiteY0" fmla="*/ 4520242 h 4520242"/>
              <a:gd name="connsiteX1" fmla="*/ 0 w 638354"/>
              <a:gd name="connsiteY1" fmla="*/ 0 h 4520242"/>
              <a:gd name="connsiteX0" fmla="*/ 638354 w 638354"/>
              <a:gd name="connsiteY0" fmla="*/ 4520242 h 4520242"/>
              <a:gd name="connsiteX1" fmla="*/ 0 w 638354"/>
              <a:gd name="connsiteY1" fmla="*/ 0 h 4520242"/>
              <a:gd name="connsiteX0" fmla="*/ 621101 w 621101"/>
              <a:gd name="connsiteY0" fmla="*/ 3925019 h 3925019"/>
              <a:gd name="connsiteX1" fmla="*/ 0 w 621101"/>
              <a:gd name="connsiteY1" fmla="*/ 0 h 3925019"/>
              <a:gd name="connsiteX0" fmla="*/ 621101 w 621101"/>
              <a:gd name="connsiteY0" fmla="*/ 3925019 h 3925019"/>
              <a:gd name="connsiteX1" fmla="*/ 0 w 621101"/>
              <a:gd name="connsiteY1" fmla="*/ 0 h 3925019"/>
              <a:gd name="connsiteX0" fmla="*/ 612475 w 612475"/>
              <a:gd name="connsiteY0" fmla="*/ 3877996 h 3877996"/>
              <a:gd name="connsiteX1" fmla="*/ 0 w 612475"/>
              <a:gd name="connsiteY1" fmla="*/ 0 h 3877996"/>
              <a:gd name="connsiteX0" fmla="*/ 612475 w 612475"/>
              <a:gd name="connsiteY0" fmla="*/ 3877996 h 3877996"/>
              <a:gd name="connsiteX1" fmla="*/ 0 w 612475"/>
              <a:gd name="connsiteY1" fmla="*/ 0 h 3877996"/>
              <a:gd name="connsiteX0" fmla="*/ 2070339 w 2070339"/>
              <a:gd name="connsiteY0" fmla="*/ 3502800 h 3502800"/>
              <a:gd name="connsiteX1" fmla="*/ 0 w 2070339"/>
              <a:gd name="connsiteY1" fmla="*/ 0 h 3502800"/>
              <a:gd name="connsiteX0" fmla="*/ 2070339 w 2070403"/>
              <a:gd name="connsiteY0" fmla="*/ 3502800 h 3502800"/>
              <a:gd name="connsiteX1" fmla="*/ 0 w 2070403"/>
              <a:gd name="connsiteY1" fmla="*/ 0 h 3502800"/>
              <a:gd name="connsiteX0" fmla="*/ 2070339 w 2070436"/>
              <a:gd name="connsiteY0" fmla="*/ 3502800 h 3502800"/>
              <a:gd name="connsiteX1" fmla="*/ 0 w 2070436"/>
              <a:gd name="connsiteY1" fmla="*/ 0 h 3502800"/>
              <a:gd name="connsiteX0" fmla="*/ 2441275 w 2441346"/>
              <a:gd name="connsiteY0" fmla="*/ 3477218 h 3477218"/>
              <a:gd name="connsiteX1" fmla="*/ 0 w 2441346"/>
              <a:gd name="connsiteY1" fmla="*/ 0 h 3477218"/>
              <a:gd name="connsiteX0" fmla="*/ 2441275 w 2441275"/>
              <a:gd name="connsiteY0" fmla="*/ 3477218 h 3477218"/>
              <a:gd name="connsiteX1" fmla="*/ 0 w 2441275"/>
              <a:gd name="connsiteY1" fmla="*/ 0 h 3477218"/>
              <a:gd name="connsiteX0" fmla="*/ 2441275 w 2443271"/>
              <a:gd name="connsiteY0" fmla="*/ 3477218 h 3477218"/>
              <a:gd name="connsiteX1" fmla="*/ 0 w 2443271"/>
              <a:gd name="connsiteY1" fmla="*/ 0 h 34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3271" h="3477218">
                <a:moveTo>
                  <a:pt x="2441275" y="3477218"/>
                </a:moveTo>
                <a:cubicBezTo>
                  <a:pt x="2504010" y="3058799"/>
                  <a:pt x="1075426" y="31005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4EF424B-62ED-4C60-BFB2-47252EBE6D7A}"/>
              </a:ext>
            </a:extLst>
          </p:cNvPr>
          <p:cNvSpPr txBox="1"/>
          <p:nvPr/>
        </p:nvSpPr>
        <p:spPr>
          <a:xfrm>
            <a:off x="4679524" y="538996"/>
            <a:ext cx="85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11" name="Picture 12" descr="Push-button Switch Symbols">
            <a:extLst>
              <a:ext uri="{FF2B5EF4-FFF2-40B4-BE49-F238E27FC236}">
                <a16:creationId xmlns:a16="http://schemas.microsoft.com/office/drawing/2014/main" id="{1AC27A52-6D49-4CD9-B2C6-1A7D620D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7" y="123438"/>
            <a:ext cx="754584" cy="7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" name="Picture 4" descr="File:Circuit symbol--Light-emitting diode.svg">
            <a:extLst>
              <a:ext uri="{FF2B5EF4-FFF2-40B4-BE49-F238E27FC236}">
                <a16:creationId xmlns:a16="http://schemas.microsoft.com/office/drawing/2014/main" id="{3BB71E5D-7B6B-4EBA-8854-81A649F2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846" y="2388342"/>
            <a:ext cx="576703" cy="57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" name="TextBox 512">
            <a:extLst>
              <a:ext uri="{FF2B5EF4-FFF2-40B4-BE49-F238E27FC236}">
                <a16:creationId xmlns:a16="http://schemas.microsoft.com/office/drawing/2014/main" id="{3C85A296-4AEC-4AFD-B7F1-081DE25ADED4}"/>
              </a:ext>
            </a:extLst>
          </p:cNvPr>
          <p:cNvSpPr txBox="1"/>
          <p:nvPr/>
        </p:nvSpPr>
        <p:spPr>
          <a:xfrm>
            <a:off x="423391" y="166641"/>
            <a:ext cx="74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RESET</a:t>
            </a:r>
            <a:endParaRPr lang="nl-NL" sz="1200" dirty="0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7A7310BF-6964-4913-93EB-B7FECD303A0C}"/>
              </a:ext>
            </a:extLst>
          </p:cNvPr>
          <p:cNvSpPr/>
          <p:nvPr/>
        </p:nvSpPr>
        <p:spPr>
          <a:xfrm>
            <a:off x="165607" y="552074"/>
            <a:ext cx="1621142" cy="4877535"/>
          </a:xfrm>
          <a:custGeom>
            <a:avLst/>
            <a:gdLst>
              <a:gd name="connsiteX0" fmla="*/ 1272718 w 1272718"/>
              <a:gd name="connsiteY0" fmla="*/ 565286 h 565286"/>
              <a:gd name="connsiteX1" fmla="*/ 936288 w 1272718"/>
              <a:gd name="connsiteY1" fmla="*/ 133965 h 565286"/>
              <a:gd name="connsiteX2" fmla="*/ 116778 w 1272718"/>
              <a:gd name="connsiteY2" fmla="*/ 177097 h 565286"/>
              <a:gd name="connsiteX3" fmla="*/ 13261 w 1272718"/>
              <a:gd name="connsiteY3" fmla="*/ 13196 h 565286"/>
              <a:gd name="connsiteX4" fmla="*/ 4635 w 1272718"/>
              <a:gd name="connsiteY4" fmla="*/ 21822 h 565286"/>
              <a:gd name="connsiteX0" fmla="*/ 1279011 w 1279011"/>
              <a:gd name="connsiteY0" fmla="*/ 683503 h 683503"/>
              <a:gd name="connsiteX1" fmla="*/ 942581 w 1279011"/>
              <a:gd name="connsiteY1" fmla="*/ 252182 h 683503"/>
              <a:gd name="connsiteX2" fmla="*/ 123071 w 1279011"/>
              <a:gd name="connsiteY2" fmla="*/ 295314 h 683503"/>
              <a:gd name="connsiteX3" fmla="*/ 19554 w 1279011"/>
              <a:gd name="connsiteY3" fmla="*/ 131413 h 683503"/>
              <a:gd name="connsiteX4" fmla="*/ 2301 w 1279011"/>
              <a:gd name="connsiteY4" fmla="*/ 2016 h 683503"/>
              <a:gd name="connsiteX0" fmla="*/ 1303269 w 1303269"/>
              <a:gd name="connsiteY0" fmla="*/ 557155 h 557155"/>
              <a:gd name="connsiteX1" fmla="*/ 966839 w 1303269"/>
              <a:gd name="connsiteY1" fmla="*/ 125834 h 557155"/>
              <a:gd name="connsiteX2" fmla="*/ 147329 w 1303269"/>
              <a:gd name="connsiteY2" fmla="*/ 168966 h 557155"/>
              <a:gd name="connsiteX3" fmla="*/ 43812 w 1303269"/>
              <a:gd name="connsiteY3" fmla="*/ 5065 h 557155"/>
              <a:gd name="connsiteX4" fmla="*/ 680 w 1303269"/>
              <a:gd name="connsiteY4" fmla="*/ 393252 h 557155"/>
              <a:gd name="connsiteX0" fmla="*/ 1259457 w 1259457"/>
              <a:gd name="connsiteY0" fmla="*/ 557155 h 557155"/>
              <a:gd name="connsiteX1" fmla="*/ 923027 w 1259457"/>
              <a:gd name="connsiteY1" fmla="*/ 125834 h 557155"/>
              <a:gd name="connsiteX2" fmla="*/ 103517 w 1259457"/>
              <a:gd name="connsiteY2" fmla="*/ 168966 h 557155"/>
              <a:gd name="connsiteX3" fmla="*/ 0 w 1259457"/>
              <a:gd name="connsiteY3" fmla="*/ 5065 h 557155"/>
              <a:gd name="connsiteX0" fmla="*/ 1406106 w 1406106"/>
              <a:gd name="connsiteY0" fmla="*/ 455189 h 455189"/>
              <a:gd name="connsiteX1" fmla="*/ 1069676 w 1406106"/>
              <a:gd name="connsiteY1" fmla="*/ 23868 h 455189"/>
              <a:gd name="connsiteX2" fmla="*/ 250166 w 1406106"/>
              <a:gd name="connsiteY2" fmla="*/ 67000 h 455189"/>
              <a:gd name="connsiteX3" fmla="*/ 0 w 1406106"/>
              <a:gd name="connsiteY3" fmla="*/ 161891 h 455189"/>
              <a:gd name="connsiteX0" fmla="*/ 1406106 w 1406106"/>
              <a:gd name="connsiteY0" fmla="*/ 455189 h 455189"/>
              <a:gd name="connsiteX1" fmla="*/ 1069676 w 1406106"/>
              <a:gd name="connsiteY1" fmla="*/ 23868 h 455189"/>
              <a:gd name="connsiteX2" fmla="*/ 250166 w 1406106"/>
              <a:gd name="connsiteY2" fmla="*/ 67000 h 455189"/>
              <a:gd name="connsiteX3" fmla="*/ 0 w 1406106"/>
              <a:gd name="connsiteY3" fmla="*/ 161891 h 455189"/>
              <a:gd name="connsiteX0" fmla="*/ 1268083 w 1268083"/>
              <a:gd name="connsiteY0" fmla="*/ 552091 h 552091"/>
              <a:gd name="connsiteX1" fmla="*/ 931653 w 1268083"/>
              <a:gd name="connsiteY1" fmla="*/ 120770 h 552091"/>
              <a:gd name="connsiteX2" fmla="*/ 112143 w 1268083"/>
              <a:gd name="connsiteY2" fmla="*/ 163902 h 552091"/>
              <a:gd name="connsiteX3" fmla="*/ 0 w 1268083"/>
              <a:gd name="connsiteY3" fmla="*/ 0 h 552091"/>
              <a:gd name="connsiteX0" fmla="*/ 1354679 w 1354679"/>
              <a:gd name="connsiteY0" fmla="*/ 552091 h 552091"/>
              <a:gd name="connsiteX1" fmla="*/ 1018249 w 1354679"/>
              <a:gd name="connsiteY1" fmla="*/ 120770 h 552091"/>
              <a:gd name="connsiteX2" fmla="*/ 198739 w 1354679"/>
              <a:gd name="connsiteY2" fmla="*/ 163902 h 552091"/>
              <a:gd name="connsiteX3" fmla="*/ 86596 w 1354679"/>
              <a:gd name="connsiteY3" fmla="*/ 0 h 552091"/>
              <a:gd name="connsiteX0" fmla="*/ 1274222 w 1274222"/>
              <a:gd name="connsiteY0" fmla="*/ 552091 h 552091"/>
              <a:gd name="connsiteX1" fmla="*/ 937792 w 1274222"/>
              <a:gd name="connsiteY1" fmla="*/ 120770 h 552091"/>
              <a:gd name="connsiteX2" fmla="*/ 118282 w 1274222"/>
              <a:gd name="connsiteY2" fmla="*/ 163902 h 552091"/>
              <a:gd name="connsiteX3" fmla="*/ 6139 w 1274222"/>
              <a:gd name="connsiteY3" fmla="*/ 0 h 552091"/>
              <a:gd name="connsiteX0" fmla="*/ 1268156 w 1268156"/>
              <a:gd name="connsiteY0" fmla="*/ 552091 h 552091"/>
              <a:gd name="connsiteX1" fmla="*/ 931726 w 1268156"/>
              <a:gd name="connsiteY1" fmla="*/ 120770 h 552091"/>
              <a:gd name="connsiteX2" fmla="*/ 172601 w 1268156"/>
              <a:gd name="connsiteY2" fmla="*/ 181155 h 552091"/>
              <a:gd name="connsiteX3" fmla="*/ 73 w 1268156"/>
              <a:gd name="connsiteY3" fmla="*/ 0 h 552091"/>
              <a:gd name="connsiteX0" fmla="*/ 1474716 w 1474716"/>
              <a:gd name="connsiteY0" fmla="*/ 552091 h 552091"/>
              <a:gd name="connsiteX1" fmla="*/ 1138286 w 1474716"/>
              <a:gd name="connsiteY1" fmla="*/ 120770 h 552091"/>
              <a:gd name="connsiteX2" fmla="*/ 42731 w 1474716"/>
              <a:gd name="connsiteY2" fmla="*/ 370936 h 552091"/>
              <a:gd name="connsiteX3" fmla="*/ 206633 w 1474716"/>
              <a:gd name="connsiteY3" fmla="*/ 0 h 552091"/>
              <a:gd name="connsiteX0" fmla="*/ 1656366 w 1656366"/>
              <a:gd name="connsiteY0" fmla="*/ 552091 h 2398472"/>
              <a:gd name="connsiteX1" fmla="*/ 86359 w 1656366"/>
              <a:gd name="connsiteY1" fmla="*/ 2398144 h 2398472"/>
              <a:gd name="connsiteX2" fmla="*/ 224381 w 1656366"/>
              <a:gd name="connsiteY2" fmla="*/ 370936 h 2398472"/>
              <a:gd name="connsiteX3" fmla="*/ 388283 w 1656366"/>
              <a:gd name="connsiteY3" fmla="*/ 0 h 2398472"/>
              <a:gd name="connsiteX0" fmla="*/ 936552 w 936552"/>
              <a:gd name="connsiteY0" fmla="*/ 5865963 h 5865963"/>
              <a:gd name="connsiteX1" fmla="*/ 39405 w 936552"/>
              <a:gd name="connsiteY1" fmla="*/ 2398144 h 5865963"/>
              <a:gd name="connsiteX2" fmla="*/ 177427 w 936552"/>
              <a:gd name="connsiteY2" fmla="*/ 370936 h 5865963"/>
              <a:gd name="connsiteX3" fmla="*/ 341329 w 936552"/>
              <a:gd name="connsiteY3" fmla="*/ 0 h 5865963"/>
              <a:gd name="connsiteX0" fmla="*/ 1684093 w 1684093"/>
              <a:gd name="connsiteY0" fmla="*/ 5598544 h 5598544"/>
              <a:gd name="connsiteX1" fmla="*/ 88207 w 1684093"/>
              <a:gd name="connsiteY1" fmla="*/ 2398144 h 5598544"/>
              <a:gd name="connsiteX2" fmla="*/ 226229 w 1684093"/>
              <a:gd name="connsiteY2" fmla="*/ 370936 h 5598544"/>
              <a:gd name="connsiteX3" fmla="*/ 390131 w 1684093"/>
              <a:gd name="connsiteY3" fmla="*/ 0 h 5598544"/>
              <a:gd name="connsiteX0" fmla="*/ 1684093 w 1684093"/>
              <a:gd name="connsiteY0" fmla="*/ 5598544 h 5598544"/>
              <a:gd name="connsiteX1" fmla="*/ 88207 w 1684093"/>
              <a:gd name="connsiteY1" fmla="*/ 2398144 h 5598544"/>
              <a:gd name="connsiteX2" fmla="*/ 226229 w 1684093"/>
              <a:gd name="connsiteY2" fmla="*/ 370936 h 5598544"/>
              <a:gd name="connsiteX3" fmla="*/ 390131 w 1684093"/>
              <a:gd name="connsiteY3" fmla="*/ 0 h 5598544"/>
              <a:gd name="connsiteX0" fmla="*/ 1626710 w 1626710"/>
              <a:gd name="connsiteY0" fmla="*/ 5598544 h 5598544"/>
              <a:gd name="connsiteX1" fmla="*/ 30824 w 1626710"/>
              <a:gd name="connsiteY1" fmla="*/ 2398144 h 5598544"/>
              <a:gd name="connsiteX2" fmla="*/ 168846 w 1626710"/>
              <a:gd name="connsiteY2" fmla="*/ 370936 h 5598544"/>
              <a:gd name="connsiteX3" fmla="*/ 332748 w 1626710"/>
              <a:gd name="connsiteY3" fmla="*/ 0 h 5598544"/>
              <a:gd name="connsiteX0" fmla="*/ 1588297 w 1588297"/>
              <a:gd name="connsiteY0" fmla="*/ 5598544 h 5598544"/>
              <a:gd name="connsiteX1" fmla="*/ 35543 w 1588297"/>
              <a:gd name="connsiteY1" fmla="*/ 2406771 h 5598544"/>
              <a:gd name="connsiteX2" fmla="*/ 130433 w 1588297"/>
              <a:gd name="connsiteY2" fmla="*/ 370936 h 5598544"/>
              <a:gd name="connsiteX3" fmla="*/ 294335 w 1588297"/>
              <a:gd name="connsiteY3" fmla="*/ 0 h 5598544"/>
              <a:gd name="connsiteX0" fmla="*/ 1577641 w 1577641"/>
              <a:gd name="connsiteY0" fmla="*/ 5598544 h 5598544"/>
              <a:gd name="connsiteX1" fmla="*/ 24887 w 1577641"/>
              <a:gd name="connsiteY1" fmla="*/ 2406771 h 5598544"/>
              <a:gd name="connsiteX2" fmla="*/ 119777 w 1577641"/>
              <a:gd name="connsiteY2" fmla="*/ 370936 h 5598544"/>
              <a:gd name="connsiteX3" fmla="*/ 283679 w 1577641"/>
              <a:gd name="connsiteY3" fmla="*/ 0 h 5598544"/>
              <a:gd name="connsiteX0" fmla="*/ 1671737 w 1671737"/>
              <a:gd name="connsiteY0" fmla="*/ 5598544 h 5598544"/>
              <a:gd name="connsiteX1" fmla="*/ 118983 w 1671737"/>
              <a:gd name="connsiteY1" fmla="*/ 2406771 h 5598544"/>
              <a:gd name="connsiteX2" fmla="*/ 136235 w 1671737"/>
              <a:gd name="connsiteY2" fmla="*/ 370936 h 5598544"/>
              <a:gd name="connsiteX3" fmla="*/ 377775 w 1671737"/>
              <a:gd name="connsiteY3" fmla="*/ 0 h 5598544"/>
              <a:gd name="connsiteX0" fmla="*/ 1649208 w 1649208"/>
              <a:gd name="connsiteY0" fmla="*/ 5598544 h 5598544"/>
              <a:gd name="connsiteX1" fmla="*/ 96454 w 1649208"/>
              <a:gd name="connsiteY1" fmla="*/ 2406771 h 5598544"/>
              <a:gd name="connsiteX2" fmla="*/ 113706 w 1649208"/>
              <a:gd name="connsiteY2" fmla="*/ 370936 h 5598544"/>
              <a:gd name="connsiteX3" fmla="*/ 355246 w 1649208"/>
              <a:gd name="connsiteY3" fmla="*/ 0 h 5598544"/>
              <a:gd name="connsiteX0" fmla="*/ 1613832 w 1613832"/>
              <a:gd name="connsiteY0" fmla="*/ 5598544 h 5598544"/>
              <a:gd name="connsiteX1" fmla="*/ 61078 w 1613832"/>
              <a:gd name="connsiteY1" fmla="*/ 2406771 h 5598544"/>
              <a:gd name="connsiteX2" fmla="*/ 319870 w 1613832"/>
              <a:gd name="connsiteY2" fmla="*/ 0 h 5598544"/>
              <a:gd name="connsiteX0" fmla="*/ 1654895 w 1654895"/>
              <a:gd name="connsiteY0" fmla="*/ 5598572 h 5598572"/>
              <a:gd name="connsiteX1" fmla="*/ 102141 w 1654895"/>
              <a:gd name="connsiteY1" fmla="*/ 2406799 h 5598572"/>
              <a:gd name="connsiteX2" fmla="*/ 360933 w 1654895"/>
              <a:gd name="connsiteY2" fmla="*/ 28 h 5598572"/>
              <a:gd name="connsiteX0" fmla="*/ 2794518 w 2794518"/>
              <a:gd name="connsiteY0" fmla="*/ 4839446 h 4839446"/>
              <a:gd name="connsiteX1" fmla="*/ 180715 w 2794518"/>
              <a:gd name="connsiteY1" fmla="*/ 2406798 h 4839446"/>
              <a:gd name="connsiteX2" fmla="*/ 439507 w 2794518"/>
              <a:gd name="connsiteY2" fmla="*/ 27 h 4839446"/>
              <a:gd name="connsiteX0" fmla="*/ 2794518 w 2794518"/>
              <a:gd name="connsiteY0" fmla="*/ 4839446 h 4839446"/>
              <a:gd name="connsiteX1" fmla="*/ 180715 w 2794518"/>
              <a:gd name="connsiteY1" fmla="*/ 2406798 h 4839446"/>
              <a:gd name="connsiteX2" fmla="*/ 439507 w 2794518"/>
              <a:gd name="connsiteY2" fmla="*/ 27 h 4839446"/>
              <a:gd name="connsiteX0" fmla="*/ 2794518 w 2794518"/>
              <a:gd name="connsiteY0" fmla="*/ 4839446 h 4839446"/>
              <a:gd name="connsiteX1" fmla="*/ 180715 w 2794518"/>
              <a:gd name="connsiteY1" fmla="*/ 2406798 h 4839446"/>
              <a:gd name="connsiteX2" fmla="*/ 439507 w 2794518"/>
              <a:gd name="connsiteY2" fmla="*/ 27 h 4839446"/>
              <a:gd name="connsiteX0" fmla="*/ 1628259 w 1628259"/>
              <a:gd name="connsiteY0" fmla="*/ 4877546 h 4877546"/>
              <a:gd name="connsiteX1" fmla="*/ 100306 w 1628259"/>
              <a:gd name="connsiteY1" fmla="*/ 2406798 h 4877546"/>
              <a:gd name="connsiteX2" fmla="*/ 359098 w 1628259"/>
              <a:gd name="connsiteY2" fmla="*/ 27 h 4877546"/>
              <a:gd name="connsiteX0" fmla="*/ 1628259 w 1628259"/>
              <a:gd name="connsiteY0" fmla="*/ 4877538 h 4877538"/>
              <a:gd name="connsiteX1" fmla="*/ 100306 w 1628259"/>
              <a:gd name="connsiteY1" fmla="*/ 3083065 h 4877538"/>
              <a:gd name="connsiteX2" fmla="*/ 359098 w 1628259"/>
              <a:gd name="connsiteY2" fmla="*/ 19 h 4877538"/>
              <a:gd name="connsiteX0" fmla="*/ 1621142 w 1621142"/>
              <a:gd name="connsiteY0" fmla="*/ 4877535 h 4877535"/>
              <a:gd name="connsiteX1" fmla="*/ 102714 w 1621142"/>
              <a:gd name="connsiteY1" fmla="*/ 3597412 h 4877535"/>
              <a:gd name="connsiteX2" fmla="*/ 351981 w 1621142"/>
              <a:gd name="connsiteY2" fmla="*/ 16 h 487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142" h="4877535">
                <a:moveTo>
                  <a:pt x="1621142" y="4877535"/>
                </a:moveTo>
                <a:cubicBezTo>
                  <a:pt x="1488870" y="4538947"/>
                  <a:pt x="314241" y="4410332"/>
                  <a:pt x="102714" y="3597412"/>
                </a:cubicBezTo>
                <a:cubicBezTo>
                  <a:pt x="-108813" y="2784492"/>
                  <a:pt x="22021" y="-7531"/>
                  <a:pt x="351981" y="1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F73083D-DFAB-4646-A2CE-B1316B853BF5}"/>
              </a:ext>
            </a:extLst>
          </p:cNvPr>
          <p:cNvSpPr/>
          <p:nvPr/>
        </p:nvSpPr>
        <p:spPr>
          <a:xfrm>
            <a:off x="1069675" y="329784"/>
            <a:ext cx="3260785" cy="412088"/>
          </a:xfrm>
          <a:custGeom>
            <a:avLst/>
            <a:gdLst>
              <a:gd name="connsiteX0" fmla="*/ 0 w 3260785"/>
              <a:gd name="connsiteY0" fmla="*/ 12696 h 211104"/>
              <a:gd name="connsiteX1" fmla="*/ 2268748 w 3260785"/>
              <a:gd name="connsiteY1" fmla="*/ 21323 h 211104"/>
              <a:gd name="connsiteX2" fmla="*/ 3260785 w 3260785"/>
              <a:gd name="connsiteY2" fmla="*/ 211104 h 211104"/>
              <a:gd name="connsiteX3" fmla="*/ 3260785 w 3260785"/>
              <a:gd name="connsiteY3" fmla="*/ 211104 h 211104"/>
              <a:gd name="connsiteX0" fmla="*/ 0 w 3260785"/>
              <a:gd name="connsiteY0" fmla="*/ 213680 h 412088"/>
              <a:gd name="connsiteX1" fmla="*/ 2040148 w 3260785"/>
              <a:gd name="connsiteY1" fmla="*/ 3232 h 412088"/>
              <a:gd name="connsiteX2" fmla="*/ 3260785 w 3260785"/>
              <a:gd name="connsiteY2" fmla="*/ 412088 h 412088"/>
              <a:gd name="connsiteX3" fmla="*/ 3260785 w 3260785"/>
              <a:gd name="connsiteY3" fmla="*/ 412088 h 41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785" h="412088">
                <a:moveTo>
                  <a:pt x="0" y="213680"/>
                </a:moveTo>
                <a:cubicBezTo>
                  <a:pt x="862642" y="201459"/>
                  <a:pt x="1496684" y="-29836"/>
                  <a:pt x="2040148" y="3232"/>
                </a:cubicBezTo>
                <a:cubicBezTo>
                  <a:pt x="2583612" y="36300"/>
                  <a:pt x="3057346" y="343945"/>
                  <a:pt x="3260785" y="412088"/>
                </a:cubicBezTo>
                <a:lnTo>
                  <a:pt x="3260785" y="412088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38EF7F8C-A00E-4C42-99B9-9D21A2641BD8}"/>
              </a:ext>
            </a:extLst>
          </p:cNvPr>
          <p:cNvSpPr txBox="1"/>
          <p:nvPr/>
        </p:nvSpPr>
        <p:spPr>
          <a:xfrm>
            <a:off x="7596482" y="5229790"/>
            <a:ext cx="85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GND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B764B399-6C17-4FAD-8240-744D2693F0D0}"/>
              </a:ext>
            </a:extLst>
          </p:cNvPr>
          <p:cNvSpPr txBox="1"/>
          <p:nvPr/>
        </p:nvSpPr>
        <p:spPr>
          <a:xfrm>
            <a:off x="7596482" y="4515276"/>
            <a:ext cx="7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D2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64ACCFE7-EFBD-479E-B1FF-AC859F97C470}"/>
              </a:ext>
            </a:extLst>
          </p:cNvPr>
          <p:cNvSpPr txBox="1"/>
          <p:nvPr/>
        </p:nvSpPr>
        <p:spPr>
          <a:xfrm>
            <a:off x="7596482" y="4162006"/>
            <a:ext cx="7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D4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252D85B6-1D14-41BB-B716-4814A96B884F}"/>
              </a:ext>
            </a:extLst>
          </p:cNvPr>
          <p:cNvSpPr txBox="1"/>
          <p:nvPr/>
        </p:nvSpPr>
        <p:spPr>
          <a:xfrm>
            <a:off x="7596482" y="3799664"/>
            <a:ext cx="7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D16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1EBA5E75-B084-479F-AF4B-505725DE4521}"/>
              </a:ext>
            </a:extLst>
          </p:cNvPr>
          <p:cNvGrpSpPr/>
          <p:nvPr/>
        </p:nvGrpSpPr>
        <p:grpSpPr>
          <a:xfrm rot="16200000">
            <a:off x="8990878" y="3810013"/>
            <a:ext cx="1440000" cy="360000"/>
            <a:chOff x="1785286" y="2892872"/>
            <a:chExt cx="1440000" cy="360000"/>
          </a:xfrm>
        </p:grpSpPr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867708DD-755E-433B-8BB7-E936A7C75FC5}"/>
                </a:ext>
              </a:extLst>
            </p:cNvPr>
            <p:cNvSpPr/>
            <p:nvPr/>
          </p:nvSpPr>
          <p:spPr>
            <a:xfrm>
              <a:off x="2145286" y="2892872"/>
              <a:ext cx="72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R=2k</a:t>
              </a:r>
              <a:endParaRPr lang="nl-NL" sz="1200" dirty="0"/>
            </a:p>
          </p:txBody>
        </p: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46C1789-DBE0-42D8-B7DF-A79616E90B3A}"/>
                </a:ext>
              </a:extLst>
            </p:cNvPr>
            <p:cNvCxnSpPr>
              <a:cxnSpLocks/>
              <a:stCxn id="529" idx="1"/>
            </p:cNvCxnSpPr>
            <p:nvPr/>
          </p:nvCxnSpPr>
          <p:spPr>
            <a:xfrm flipH="1">
              <a:off x="1785286" y="3072872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3098CAD-54FB-496D-9EBF-4310A9E07933}"/>
                </a:ext>
              </a:extLst>
            </p:cNvPr>
            <p:cNvCxnSpPr>
              <a:cxnSpLocks/>
              <a:stCxn id="529" idx="3"/>
            </p:cNvCxnSpPr>
            <p:nvPr/>
          </p:nvCxnSpPr>
          <p:spPr>
            <a:xfrm>
              <a:off x="2865286" y="3072872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F41E745C-9244-4493-B27D-10B9360DC09F}"/>
              </a:ext>
            </a:extLst>
          </p:cNvPr>
          <p:cNvGrpSpPr/>
          <p:nvPr/>
        </p:nvGrpSpPr>
        <p:grpSpPr>
          <a:xfrm rot="16200000">
            <a:off x="8268569" y="3076679"/>
            <a:ext cx="1440000" cy="360000"/>
            <a:chOff x="1785286" y="2892872"/>
            <a:chExt cx="1440000" cy="360000"/>
          </a:xfrm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A70F5056-2D93-4E93-A168-5470D6C5FF6F}"/>
                </a:ext>
              </a:extLst>
            </p:cNvPr>
            <p:cNvSpPr/>
            <p:nvPr/>
          </p:nvSpPr>
          <p:spPr>
            <a:xfrm>
              <a:off x="2145286" y="2892872"/>
              <a:ext cx="72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R=2k</a:t>
              </a:r>
              <a:endParaRPr lang="nl-NL" sz="1200" dirty="0"/>
            </a:p>
          </p:txBody>
        </p: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D2C406F-DE22-4B47-9CA1-04339D904D83}"/>
                </a:ext>
              </a:extLst>
            </p:cNvPr>
            <p:cNvCxnSpPr>
              <a:cxnSpLocks/>
              <a:stCxn id="533" idx="1"/>
            </p:cNvCxnSpPr>
            <p:nvPr/>
          </p:nvCxnSpPr>
          <p:spPr>
            <a:xfrm flipH="1">
              <a:off x="1785286" y="3072872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E1CB7821-3E9F-475B-8B9E-C0FE08F09991}"/>
                </a:ext>
              </a:extLst>
            </p:cNvPr>
            <p:cNvCxnSpPr>
              <a:cxnSpLocks/>
              <a:stCxn id="533" idx="3"/>
            </p:cNvCxnSpPr>
            <p:nvPr/>
          </p:nvCxnSpPr>
          <p:spPr>
            <a:xfrm>
              <a:off x="2865286" y="3072872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6" name="TextBox 535">
            <a:extLst>
              <a:ext uri="{FF2B5EF4-FFF2-40B4-BE49-F238E27FC236}">
                <a16:creationId xmlns:a16="http://schemas.microsoft.com/office/drawing/2014/main" id="{DA24ACC0-0A5C-41FD-8EFE-E31DB78F0E24}"/>
              </a:ext>
            </a:extLst>
          </p:cNvPr>
          <p:cNvSpPr txBox="1"/>
          <p:nvPr/>
        </p:nvSpPr>
        <p:spPr>
          <a:xfrm>
            <a:off x="10759953" y="4709902"/>
            <a:ext cx="98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AP MODE</a:t>
            </a:r>
            <a:endParaRPr lang="nl-NL" sz="1200" dirty="0"/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E0D62ABE-4288-4DB8-AD33-5D6B5C9C82BC}"/>
              </a:ext>
            </a:extLst>
          </p:cNvPr>
          <p:cNvSpPr txBox="1"/>
          <p:nvPr/>
        </p:nvSpPr>
        <p:spPr>
          <a:xfrm>
            <a:off x="10704980" y="1544732"/>
            <a:ext cx="107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NTP STATUS</a:t>
            </a:r>
            <a:endParaRPr lang="nl-NL" sz="1200" dirty="0"/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593ECCF9-CDF3-4C09-82E8-DB56C163782F}"/>
              </a:ext>
            </a:extLst>
          </p:cNvPr>
          <p:cNvSpPr txBox="1"/>
          <p:nvPr/>
        </p:nvSpPr>
        <p:spPr>
          <a:xfrm>
            <a:off x="10623662" y="2241201"/>
            <a:ext cx="124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WiFi</a:t>
            </a:r>
            <a:r>
              <a:rPr lang="en-GB" sz="1200" dirty="0"/>
              <a:t> STATUS</a:t>
            </a:r>
            <a:endParaRPr lang="nl-NL" sz="1200" dirty="0"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0EE65E3D-4AE4-4250-A004-DD18AC870014}"/>
              </a:ext>
            </a:extLst>
          </p:cNvPr>
          <p:cNvSpPr txBox="1"/>
          <p:nvPr/>
        </p:nvSpPr>
        <p:spPr>
          <a:xfrm>
            <a:off x="1738230" y="5476028"/>
            <a:ext cx="78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1000 </a:t>
            </a:r>
            <a:r>
              <a:rPr lang="en-GB" sz="1200" dirty="0" err="1"/>
              <a:t>uF</a:t>
            </a:r>
            <a:endParaRPr lang="nl-NL" sz="1200" dirty="0"/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BD85BEF6-2271-4F75-B2CC-AA2535151C8C}"/>
              </a:ext>
            </a:extLst>
          </p:cNvPr>
          <p:cNvSpPr txBox="1"/>
          <p:nvPr/>
        </p:nvSpPr>
        <p:spPr>
          <a:xfrm>
            <a:off x="3211245" y="5501526"/>
            <a:ext cx="78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+5V</a:t>
            </a:r>
            <a:endParaRPr lang="nl-NL" sz="1200" dirty="0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06E790BA-8DA1-49FF-B3D6-BC2D85B0249C}"/>
              </a:ext>
            </a:extLst>
          </p:cNvPr>
          <p:cNvSpPr txBox="1"/>
          <p:nvPr/>
        </p:nvSpPr>
        <p:spPr>
          <a:xfrm>
            <a:off x="3310094" y="6443143"/>
            <a:ext cx="569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GND</a:t>
            </a:r>
            <a:endParaRPr lang="nl-NL" sz="1200" dirty="0"/>
          </a:p>
        </p:txBody>
      </p:sp>
      <p:sp>
        <p:nvSpPr>
          <p:cNvPr id="545" name="Rectangle: Rounded Corners 544">
            <a:extLst>
              <a:ext uri="{FF2B5EF4-FFF2-40B4-BE49-F238E27FC236}">
                <a16:creationId xmlns:a16="http://schemas.microsoft.com/office/drawing/2014/main" id="{605E5293-F2DE-4ABB-AD2F-B07E9FD206CC}"/>
              </a:ext>
            </a:extLst>
          </p:cNvPr>
          <p:cNvSpPr/>
          <p:nvPr/>
        </p:nvSpPr>
        <p:spPr>
          <a:xfrm>
            <a:off x="3202938" y="5446140"/>
            <a:ext cx="60955" cy="10727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19C804C-17C0-45C7-A699-31D542E05E5B}"/>
              </a:ext>
            </a:extLst>
          </p:cNvPr>
          <p:cNvSpPr/>
          <p:nvPr/>
        </p:nvSpPr>
        <p:spPr>
          <a:xfrm>
            <a:off x="3236488" y="5776825"/>
            <a:ext cx="714434" cy="7275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 conn</a:t>
            </a:r>
            <a:endParaRPr lang="nl-NL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1AFAD2DB-6AC0-44B1-9BB1-3764DA2884FD}"/>
              </a:ext>
            </a:extLst>
          </p:cNvPr>
          <p:cNvSpPr/>
          <p:nvPr/>
        </p:nvSpPr>
        <p:spPr>
          <a:xfrm>
            <a:off x="5770189" y="5518439"/>
            <a:ext cx="1386364" cy="141181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USB-C</a:t>
            </a:r>
            <a:endParaRPr lang="nl-NL" dirty="0"/>
          </a:p>
        </p:txBody>
      </p:sp>
      <p:sp>
        <p:nvSpPr>
          <p:cNvPr id="548" name="Freeform: Shape 547">
            <a:extLst>
              <a:ext uri="{FF2B5EF4-FFF2-40B4-BE49-F238E27FC236}">
                <a16:creationId xmlns:a16="http://schemas.microsoft.com/office/drawing/2014/main" id="{88741D78-C124-4AD4-8E16-8B16CEACA8E1}"/>
              </a:ext>
            </a:extLst>
          </p:cNvPr>
          <p:cNvSpPr/>
          <p:nvPr/>
        </p:nvSpPr>
        <p:spPr>
          <a:xfrm>
            <a:off x="8992008" y="2688665"/>
            <a:ext cx="2596361" cy="2717392"/>
          </a:xfrm>
          <a:custGeom>
            <a:avLst/>
            <a:gdLst>
              <a:gd name="connsiteX0" fmla="*/ 1272718 w 1272718"/>
              <a:gd name="connsiteY0" fmla="*/ 565286 h 565286"/>
              <a:gd name="connsiteX1" fmla="*/ 936288 w 1272718"/>
              <a:gd name="connsiteY1" fmla="*/ 133965 h 565286"/>
              <a:gd name="connsiteX2" fmla="*/ 116778 w 1272718"/>
              <a:gd name="connsiteY2" fmla="*/ 177097 h 565286"/>
              <a:gd name="connsiteX3" fmla="*/ 13261 w 1272718"/>
              <a:gd name="connsiteY3" fmla="*/ 13196 h 565286"/>
              <a:gd name="connsiteX4" fmla="*/ 4635 w 1272718"/>
              <a:gd name="connsiteY4" fmla="*/ 21822 h 565286"/>
              <a:gd name="connsiteX0" fmla="*/ 1279011 w 1279011"/>
              <a:gd name="connsiteY0" fmla="*/ 683503 h 683503"/>
              <a:gd name="connsiteX1" fmla="*/ 942581 w 1279011"/>
              <a:gd name="connsiteY1" fmla="*/ 252182 h 683503"/>
              <a:gd name="connsiteX2" fmla="*/ 123071 w 1279011"/>
              <a:gd name="connsiteY2" fmla="*/ 295314 h 683503"/>
              <a:gd name="connsiteX3" fmla="*/ 19554 w 1279011"/>
              <a:gd name="connsiteY3" fmla="*/ 131413 h 683503"/>
              <a:gd name="connsiteX4" fmla="*/ 2301 w 1279011"/>
              <a:gd name="connsiteY4" fmla="*/ 2016 h 683503"/>
              <a:gd name="connsiteX0" fmla="*/ 1303269 w 1303269"/>
              <a:gd name="connsiteY0" fmla="*/ 557155 h 557155"/>
              <a:gd name="connsiteX1" fmla="*/ 966839 w 1303269"/>
              <a:gd name="connsiteY1" fmla="*/ 125834 h 557155"/>
              <a:gd name="connsiteX2" fmla="*/ 147329 w 1303269"/>
              <a:gd name="connsiteY2" fmla="*/ 168966 h 557155"/>
              <a:gd name="connsiteX3" fmla="*/ 43812 w 1303269"/>
              <a:gd name="connsiteY3" fmla="*/ 5065 h 557155"/>
              <a:gd name="connsiteX4" fmla="*/ 680 w 1303269"/>
              <a:gd name="connsiteY4" fmla="*/ 393252 h 557155"/>
              <a:gd name="connsiteX0" fmla="*/ 1259457 w 1259457"/>
              <a:gd name="connsiteY0" fmla="*/ 557155 h 557155"/>
              <a:gd name="connsiteX1" fmla="*/ 923027 w 1259457"/>
              <a:gd name="connsiteY1" fmla="*/ 125834 h 557155"/>
              <a:gd name="connsiteX2" fmla="*/ 103517 w 1259457"/>
              <a:gd name="connsiteY2" fmla="*/ 168966 h 557155"/>
              <a:gd name="connsiteX3" fmla="*/ 0 w 1259457"/>
              <a:gd name="connsiteY3" fmla="*/ 5065 h 557155"/>
              <a:gd name="connsiteX0" fmla="*/ 1406106 w 1406106"/>
              <a:gd name="connsiteY0" fmla="*/ 455189 h 455189"/>
              <a:gd name="connsiteX1" fmla="*/ 1069676 w 1406106"/>
              <a:gd name="connsiteY1" fmla="*/ 23868 h 455189"/>
              <a:gd name="connsiteX2" fmla="*/ 250166 w 1406106"/>
              <a:gd name="connsiteY2" fmla="*/ 67000 h 455189"/>
              <a:gd name="connsiteX3" fmla="*/ 0 w 1406106"/>
              <a:gd name="connsiteY3" fmla="*/ 161891 h 455189"/>
              <a:gd name="connsiteX0" fmla="*/ 1406106 w 1406106"/>
              <a:gd name="connsiteY0" fmla="*/ 455189 h 455189"/>
              <a:gd name="connsiteX1" fmla="*/ 1069676 w 1406106"/>
              <a:gd name="connsiteY1" fmla="*/ 23868 h 455189"/>
              <a:gd name="connsiteX2" fmla="*/ 250166 w 1406106"/>
              <a:gd name="connsiteY2" fmla="*/ 67000 h 455189"/>
              <a:gd name="connsiteX3" fmla="*/ 0 w 1406106"/>
              <a:gd name="connsiteY3" fmla="*/ 161891 h 455189"/>
              <a:gd name="connsiteX0" fmla="*/ 1268083 w 1268083"/>
              <a:gd name="connsiteY0" fmla="*/ 552091 h 552091"/>
              <a:gd name="connsiteX1" fmla="*/ 931653 w 1268083"/>
              <a:gd name="connsiteY1" fmla="*/ 120770 h 552091"/>
              <a:gd name="connsiteX2" fmla="*/ 112143 w 1268083"/>
              <a:gd name="connsiteY2" fmla="*/ 163902 h 552091"/>
              <a:gd name="connsiteX3" fmla="*/ 0 w 1268083"/>
              <a:gd name="connsiteY3" fmla="*/ 0 h 552091"/>
              <a:gd name="connsiteX0" fmla="*/ 1354679 w 1354679"/>
              <a:gd name="connsiteY0" fmla="*/ 552091 h 552091"/>
              <a:gd name="connsiteX1" fmla="*/ 1018249 w 1354679"/>
              <a:gd name="connsiteY1" fmla="*/ 120770 h 552091"/>
              <a:gd name="connsiteX2" fmla="*/ 198739 w 1354679"/>
              <a:gd name="connsiteY2" fmla="*/ 163902 h 552091"/>
              <a:gd name="connsiteX3" fmla="*/ 86596 w 1354679"/>
              <a:gd name="connsiteY3" fmla="*/ 0 h 552091"/>
              <a:gd name="connsiteX0" fmla="*/ 1274222 w 1274222"/>
              <a:gd name="connsiteY0" fmla="*/ 552091 h 552091"/>
              <a:gd name="connsiteX1" fmla="*/ 937792 w 1274222"/>
              <a:gd name="connsiteY1" fmla="*/ 120770 h 552091"/>
              <a:gd name="connsiteX2" fmla="*/ 118282 w 1274222"/>
              <a:gd name="connsiteY2" fmla="*/ 163902 h 552091"/>
              <a:gd name="connsiteX3" fmla="*/ 6139 w 1274222"/>
              <a:gd name="connsiteY3" fmla="*/ 0 h 552091"/>
              <a:gd name="connsiteX0" fmla="*/ 1268156 w 1268156"/>
              <a:gd name="connsiteY0" fmla="*/ 552091 h 552091"/>
              <a:gd name="connsiteX1" fmla="*/ 931726 w 1268156"/>
              <a:gd name="connsiteY1" fmla="*/ 120770 h 552091"/>
              <a:gd name="connsiteX2" fmla="*/ 172601 w 1268156"/>
              <a:gd name="connsiteY2" fmla="*/ 181155 h 552091"/>
              <a:gd name="connsiteX3" fmla="*/ 73 w 1268156"/>
              <a:gd name="connsiteY3" fmla="*/ 0 h 552091"/>
              <a:gd name="connsiteX0" fmla="*/ 1474716 w 1474716"/>
              <a:gd name="connsiteY0" fmla="*/ 552091 h 552091"/>
              <a:gd name="connsiteX1" fmla="*/ 1138286 w 1474716"/>
              <a:gd name="connsiteY1" fmla="*/ 120770 h 552091"/>
              <a:gd name="connsiteX2" fmla="*/ 42731 w 1474716"/>
              <a:gd name="connsiteY2" fmla="*/ 370936 h 552091"/>
              <a:gd name="connsiteX3" fmla="*/ 206633 w 1474716"/>
              <a:gd name="connsiteY3" fmla="*/ 0 h 552091"/>
              <a:gd name="connsiteX0" fmla="*/ 1656366 w 1656366"/>
              <a:gd name="connsiteY0" fmla="*/ 552091 h 2398472"/>
              <a:gd name="connsiteX1" fmla="*/ 86359 w 1656366"/>
              <a:gd name="connsiteY1" fmla="*/ 2398144 h 2398472"/>
              <a:gd name="connsiteX2" fmla="*/ 224381 w 1656366"/>
              <a:gd name="connsiteY2" fmla="*/ 370936 h 2398472"/>
              <a:gd name="connsiteX3" fmla="*/ 388283 w 1656366"/>
              <a:gd name="connsiteY3" fmla="*/ 0 h 2398472"/>
              <a:gd name="connsiteX0" fmla="*/ 936552 w 936552"/>
              <a:gd name="connsiteY0" fmla="*/ 5865963 h 5865963"/>
              <a:gd name="connsiteX1" fmla="*/ 39405 w 936552"/>
              <a:gd name="connsiteY1" fmla="*/ 2398144 h 5865963"/>
              <a:gd name="connsiteX2" fmla="*/ 177427 w 936552"/>
              <a:gd name="connsiteY2" fmla="*/ 370936 h 5865963"/>
              <a:gd name="connsiteX3" fmla="*/ 341329 w 936552"/>
              <a:gd name="connsiteY3" fmla="*/ 0 h 5865963"/>
              <a:gd name="connsiteX0" fmla="*/ 1684093 w 1684093"/>
              <a:gd name="connsiteY0" fmla="*/ 5598544 h 5598544"/>
              <a:gd name="connsiteX1" fmla="*/ 88207 w 1684093"/>
              <a:gd name="connsiteY1" fmla="*/ 2398144 h 5598544"/>
              <a:gd name="connsiteX2" fmla="*/ 226229 w 1684093"/>
              <a:gd name="connsiteY2" fmla="*/ 370936 h 5598544"/>
              <a:gd name="connsiteX3" fmla="*/ 390131 w 1684093"/>
              <a:gd name="connsiteY3" fmla="*/ 0 h 5598544"/>
              <a:gd name="connsiteX0" fmla="*/ 1684093 w 1684093"/>
              <a:gd name="connsiteY0" fmla="*/ 5598544 h 5598544"/>
              <a:gd name="connsiteX1" fmla="*/ 88207 w 1684093"/>
              <a:gd name="connsiteY1" fmla="*/ 2398144 h 5598544"/>
              <a:gd name="connsiteX2" fmla="*/ 226229 w 1684093"/>
              <a:gd name="connsiteY2" fmla="*/ 370936 h 5598544"/>
              <a:gd name="connsiteX3" fmla="*/ 390131 w 1684093"/>
              <a:gd name="connsiteY3" fmla="*/ 0 h 5598544"/>
              <a:gd name="connsiteX0" fmla="*/ 1626710 w 1626710"/>
              <a:gd name="connsiteY0" fmla="*/ 5598544 h 5598544"/>
              <a:gd name="connsiteX1" fmla="*/ 30824 w 1626710"/>
              <a:gd name="connsiteY1" fmla="*/ 2398144 h 5598544"/>
              <a:gd name="connsiteX2" fmla="*/ 168846 w 1626710"/>
              <a:gd name="connsiteY2" fmla="*/ 370936 h 5598544"/>
              <a:gd name="connsiteX3" fmla="*/ 332748 w 1626710"/>
              <a:gd name="connsiteY3" fmla="*/ 0 h 5598544"/>
              <a:gd name="connsiteX0" fmla="*/ 1588297 w 1588297"/>
              <a:gd name="connsiteY0" fmla="*/ 5598544 h 5598544"/>
              <a:gd name="connsiteX1" fmla="*/ 35543 w 1588297"/>
              <a:gd name="connsiteY1" fmla="*/ 2406771 h 5598544"/>
              <a:gd name="connsiteX2" fmla="*/ 130433 w 1588297"/>
              <a:gd name="connsiteY2" fmla="*/ 370936 h 5598544"/>
              <a:gd name="connsiteX3" fmla="*/ 294335 w 1588297"/>
              <a:gd name="connsiteY3" fmla="*/ 0 h 5598544"/>
              <a:gd name="connsiteX0" fmla="*/ 1577641 w 1577641"/>
              <a:gd name="connsiteY0" fmla="*/ 5598544 h 5598544"/>
              <a:gd name="connsiteX1" fmla="*/ 24887 w 1577641"/>
              <a:gd name="connsiteY1" fmla="*/ 2406771 h 5598544"/>
              <a:gd name="connsiteX2" fmla="*/ 119777 w 1577641"/>
              <a:gd name="connsiteY2" fmla="*/ 370936 h 5598544"/>
              <a:gd name="connsiteX3" fmla="*/ 283679 w 1577641"/>
              <a:gd name="connsiteY3" fmla="*/ 0 h 5598544"/>
              <a:gd name="connsiteX0" fmla="*/ 1671737 w 1671737"/>
              <a:gd name="connsiteY0" fmla="*/ 5598544 h 5598544"/>
              <a:gd name="connsiteX1" fmla="*/ 118983 w 1671737"/>
              <a:gd name="connsiteY1" fmla="*/ 2406771 h 5598544"/>
              <a:gd name="connsiteX2" fmla="*/ 136235 w 1671737"/>
              <a:gd name="connsiteY2" fmla="*/ 370936 h 5598544"/>
              <a:gd name="connsiteX3" fmla="*/ 377775 w 1671737"/>
              <a:gd name="connsiteY3" fmla="*/ 0 h 5598544"/>
              <a:gd name="connsiteX0" fmla="*/ 1649208 w 1649208"/>
              <a:gd name="connsiteY0" fmla="*/ 5598544 h 5598544"/>
              <a:gd name="connsiteX1" fmla="*/ 96454 w 1649208"/>
              <a:gd name="connsiteY1" fmla="*/ 2406771 h 5598544"/>
              <a:gd name="connsiteX2" fmla="*/ 113706 w 1649208"/>
              <a:gd name="connsiteY2" fmla="*/ 370936 h 5598544"/>
              <a:gd name="connsiteX3" fmla="*/ 355246 w 1649208"/>
              <a:gd name="connsiteY3" fmla="*/ 0 h 5598544"/>
              <a:gd name="connsiteX0" fmla="*/ 1613832 w 1613832"/>
              <a:gd name="connsiteY0" fmla="*/ 5598544 h 5598544"/>
              <a:gd name="connsiteX1" fmla="*/ 61078 w 1613832"/>
              <a:gd name="connsiteY1" fmla="*/ 2406771 h 5598544"/>
              <a:gd name="connsiteX2" fmla="*/ 319870 w 1613832"/>
              <a:gd name="connsiteY2" fmla="*/ 0 h 5598544"/>
              <a:gd name="connsiteX0" fmla="*/ 1654895 w 1654895"/>
              <a:gd name="connsiteY0" fmla="*/ 5598572 h 5598572"/>
              <a:gd name="connsiteX1" fmla="*/ 102141 w 1654895"/>
              <a:gd name="connsiteY1" fmla="*/ 2406799 h 5598572"/>
              <a:gd name="connsiteX2" fmla="*/ 360933 w 1654895"/>
              <a:gd name="connsiteY2" fmla="*/ 28 h 5598572"/>
              <a:gd name="connsiteX0" fmla="*/ 2794518 w 2794518"/>
              <a:gd name="connsiteY0" fmla="*/ 4839446 h 4839446"/>
              <a:gd name="connsiteX1" fmla="*/ 180715 w 2794518"/>
              <a:gd name="connsiteY1" fmla="*/ 2406798 h 4839446"/>
              <a:gd name="connsiteX2" fmla="*/ 439507 w 2794518"/>
              <a:gd name="connsiteY2" fmla="*/ 27 h 4839446"/>
              <a:gd name="connsiteX0" fmla="*/ 2794518 w 2794518"/>
              <a:gd name="connsiteY0" fmla="*/ 4839446 h 4839446"/>
              <a:gd name="connsiteX1" fmla="*/ 180715 w 2794518"/>
              <a:gd name="connsiteY1" fmla="*/ 2406798 h 4839446"/>
              <a:gd name="connsiteX2" fmla="*/ 439507 w 2794518"/>
              <a:gd name="connsiteY2" fmla="*/ 27 h 4839446"/>
              <a:gd name="connsiteX0" fmla="*/ 2794518 w 2794518"/>
              <a:gd name="connsiteY0" fmla="*/ 4839446 h 4839446"/>
              <a:gd name="connsiteX1" fmla="*/ 180715 w 2794518"/>
              <a:gd name="connsiteY1" fmla="*/ 2406798 h 4839446"/>
              <a:gd name="connsiteX2" fmla="*/ 439507 w 2794518"/>
              <a:gd name="connsiteY2" fmla="*/ 27 h 4839446"/>
              <a:gd name="connsiteX0" fmla="*/ 2613873 w 2613873"/>
              <a:gd name="connsiteY0" fmla="*/ 3605914 h 3605914"/>
              <a:gd name="connsiteX1" fmla="*/ 70 w 2613873"/>
              <a:gd name="connsiteY1" fmla="*/ 1173266 h 3605914"/>
              <a:gd name="connsiteX2" fmla="*/ 2527609 w 2613873"/>
              <a:gd name="connsiteY2" fmla="*/ 73 h 3605914"/>
              <a:gd name="connsiteX0" fmla="*/ 2613873 w 2613873"/>
              <a:gd name="connsiteY0" fmla="*/ 3562787 h 3562787"/>
              <a:gd name="connsiteX1" fmla="*/ 70 w 2613873"/>
              <a:gd name="connsiteY1" fmla="*/ 1130139 h 3562787"/>
              <a:gd name="connsiteX2" fmla="*/ 2527609 w 2613873"/>
              <a:gd name="connsiteY2" fmla="*/ 78 h 3562787"/>
              <a:gd name="connsiteX0" fmla="*/ 169589 w 523577"/>
              <a:gd name="connsiteY0" fmla="*/ 3562885 h 3562885"/>
              <a:gd name="connsiteX1" fmla="*/ 523273 w 523577"/>
              <a:gd name="connsiteY1" fmla="*/ 819687 h 3562885"/>
              <a:gd name="connsiteX2" fmla="*/ 83325 w 523577"/>
              <a:gd name="connsiteY2" fmla="*/ 176 h 3562885"/>
              <a:gd name="connsiteX0" fmla="*/ 4748 w 3054480"/>
              <a:gd name="connsiteY0" fmla="*/ 2717434 h 2717434"/>
              <a:gd name="connsiteX1" fmla="*/ 2963609 w 3054480"/>
              <a:gd name="connsiteY1" fmla="*/ 819624 h 2717434"/>
              <a:gd name="connsiteX2" fmla="*/ 2523661 w 3054480"/>
              <a:gd name="connsiteY2" fmla="*/ 113 h 2717434"/>
              <a:gd name="connsiteX0" fmla="*/ 0 w 3049732"/>
              <a:gd name="connsiteY0" fmla="*/ 2717434 h 2717434"/>
              <a:gd name="connsiteX1" fmla="*/ 2958861 w 3049732"/>
              <a:gd name="connsiteY1" fmla="*/ 819624 h 2717434"/>
              <a:gd name="connsiteX2" fmla="*/ 2518913 w 3049732"/>
              <a:gd name="connsiteY2" fmla="*/ 113 h 2717434"/>
              <a:gd name="connsiteX0" fmla="*/ 0 w 3025520"/>
              <a:gd name="connsiteY0" fmla="*/ 2717390 h 2717390"/>
              <a:gd name="connsiteX1" fmla="*/ 2932982 w 3025520"/>
              <a:gd name="connsiteY1" fmla="*/ 1061120 h 2717390"/>
              <a:gd name="connsiteX2" fmla="*/ 2518913 w 3025520"/>
              <a:gd name="connsiteY2" fmla="*/ 69 h 2717390"/>
              <a:gd name="connsiteX0" fmla="*/ 0 w 3081499"/>
              <a:gd name="connsiteY0" fmla="*/ 2717390 h 2717390"/>
              <a:gd name="connsiteX1" fmla="*/ 2932982 w 3081499"/>
              <a:gd name="connsiteY1" fmla="*/ 1061120 h 2717390"/>
              <a:gd name="connsiteX2" fmla="*/ 2518913 w 3081499"/>
              <a:gd name="connsiteY2" fmla="*/ 69 h 2717390"/>
              <a:gd name="connsiteX0" fmla="*/ 0 w 2915952"/>
              <a:gd name="connsiteY0" fmla="*/ 2717379 h 2717379"/>
              <a:gd name="connsiteX1" fmla="*/ 2725948 w 2915952"/>
              <a:gd name="connsiteY1" fmla="*/ 1181879 h 2717379"/>
              <a:gd name="connsiteX2" fmla="*/ 2518913 w 2915952"/>
              <a:gd name="connsiteY2" fmla="*/ 58 h 2717379"/>
              <a:gd name="connsiteX0" fmla="*/ 0 w 2714874"/>
              <a:gd name="connsiteY0" fmla="*/ 2717364 h 2717364"/>
              <a:gd name="connsiteX1" fmla="*/ 2402111 w 2714874"/>
              <a:gd name="connsiteY1" fmla="*/ 1440656 h 2717364"/>
              <a:gd name="connsiteX2" fmla="*/ 2518913 w 2714874"/>
              <a:gd name="connsiteY2" fmla="*/ 43 h 2717364"/>
              <a:gd name="connsiteX0" fmla="*/ 0 w 2559141"/>
              <a:gd name="connsiteY0" fmla="*/ 2717356 h 2717356"/>
              <a:gd name="connsiteX1" fmla="*/ 1316822 w 2559141"/>
              <a:gd name="connsiteY1" fmla="*/ 1682187 h 2717356"/>
              <a:gd name="connsiteX2" fmla="*/ 2518913 w 2559141"/>
              <a:gd name="connsiteY2" fmla="*/ 35 h 2717356"/>
              <a:gd name="connsiteX0" fmla="*/ 0 w 2555884"/>
              <a:gd name="connsiteY0" fmla="*/ 2717356 h 2717356"/>
              <a:gd name="connsiteX1" fmla="*/ 1316822 w 2555884"/>
              <a:gd name="connsiteY1" fmla="*/ 1682187 h 2717356"/>
              <a:gd name="connsiteX2" fmla="*/ 2518913 w 2555884"/>
              <a:gd name="connsiteY2" fmla="*/ 35 h 2717356"/>
              <a:gd name="connsiteX0" fmla="*/ 0 w 2702783"/>
              <a:gd name="connsiteY0" fmla="*/ 2726538 h 2726538"/>
              <a:gd name="connsiteX1" fmla="*/ 2463379 w 2702783"/>
              <a:gd name="connsiteY1" fmla="*/ 371528 h 2726538"/>
              <a:gd name="connsiteX2" fmla="*/ 2518913 w 2702783"/>
              <a:gd name="connsiteY2" fmla="*/ 9217 h 2726538"/>
              <a:gd name="connsiteX0" fmla="*/ 0 w 2596698"/>
              <a:gd name="connsiteY0" fmla="*/ 2717526 h 2717526"/>
              <a:gd name="connsiteX1" fmla="*/ 2034514 w 2596698"/>
              <a:gd name="connsiteY1" fmla="*/ 638561 h 2717526"/>
              <a:gd name="connsiteX2" fmla="*/ 2518913 w 2596698"/>
              <a:gd name="connsiteY2" fmla="*/ 205 h 2717526"/>
              <a:gd name="connsiteX0" fmla="*/ 0 w 2553213"/>
              <a:gd name="connsiteY0" fmla="*/ 2717350 h 2717350"/>
              <a:gd name="connsiteX1" fmla="*/ 1211794 w 2553213"/>
              <a:gd name="connsiteY1" fmla="*/ 1923721 h 2717350"/>
              <a:gd name="connsiteX2" fmla="*/ 2518913 w 2553213"/>
              <a:gd name="connsiteY2" fmla="*/ 29 h 2717350"/>
              <a:gd name="connsiteX0" fmla="*/ 0 w 2518913"/>
              <a:gd name="connsiteY0" fmla="*/ 2717321 h 2717321"/>
              <a:gd name="connsiteX1" fmla="*/ 1211794 w 2518913"/>
              <a:gd name="connsiteY1" fmla="*/ 1923692 h 2717321"/>
              <a:gd name="connsiteX2" fmla="*/ 1965943 w 2518913"/>
              <a:gd name="connsiteY2" fmla="*/ 960238 h 2717321"/>
              <a:gd name="connsiteX3" fmla="*/ 2518913 w 2518913"/>
              <a:gd name="connsiteY3" fmla="*/ 0 h 2717321"/>
              <a:gd name="connsiteX0" fmla="*/ 0 w 2518913"/>
              <a:gd name="connsiteY0" fmla="*/ 2717321 h 2717321"/>
              <a:gd name="connsiteX1" fmla="*/ 1211794 w 2518913"/>
              <a:gd name="connsiteY1" fmla="*/ 1923692 h 2717321"/>
              <a:gd name="connsiteX2" fmla="*/ 1502070 w 2518913"/>
              <a:gd name="connsiteY2" fmla="*/ 848095 h 2717321"/>
              <a:gd name="connsiteX3" fmla="*/ 2518913 w 2518913"/>
              <a:gd name="connsiteY3" fmla="*/ 0 h 2717321"/>
              <a:gd name="connsiteX0" fmla="*/ 0 w 2518913"/>
              <a:gd name="connsiteY0" fmla="*/ 2717321 h 2717321"/>
              <a:gd name="connsiteX1" fmla="*/ 1019243 w 2518913"/>
              <a:gd name="connsiteY1" fmla="*/ 2061714 h 2717321"/>
              <a:gd name="connsiteX2" fmla="*/ 1502070 w 2518913"/>
              <a:gd name="connsiteY2" fmla="*/ 848095 h 2717321"/>
              <a:gd name="connsiteX3" fmla="*/ 2518913 w 2518913"/>
              <a:gd name="connsiteY3" fmla="*/ 0 h 2717321"/>
              <a:gd name="connsiteX0" fmla="*/ 0 w 2518913"/>
              <a:gd name="connsiteY0" fmla="*/ 2717321 h 2717321"/>
              <a:gd name="connsiteX1" fmla="*/ 1019243 w 2518913"/>
              <a:gd name="connsiteY1" fmla="*/ 2061714 h 2717321"/>
              <a:gd name="connsiteX2" fmla="*/ 1502070 w 2518913"/>
              <a:gd name="connsiteY2" fmla="*/ 848095 h 2717321"/>
              <a:gd name="connsiteX3" fmla="*/ 2518913 w 2518913"/>
              <a:gd name="connsiteY3" fmla="*/ 0 h 2717321"/>
              <a:gd name="connsiteX0" fmla="*/ 0 w 2518913"/>
              <a:gd name="connsiteY0" fmla="*/ 2717321 h 2717321"/>
              <a:gd name="connsiteX1" fmla="*/ 1019243 w 2518913"/>
              <a:gd name="connsiteY1" fmla="*/ 2061714 h 2717321"/>
              <a:gd name="connsiteX2" fmla="*/ 1397042 w 2518913"/>
              <a:gd name="connsiteY2" fmla="*/ 779083 h 2717321"/>
              <a:gd name="connsiteX3" fmla="*/ 2518913 w 2518913"/>
              <a:gd name="connsiteY3" fmla="*/ 0 h 2717321"/>
              <a:gd name="connsiteX0" fmla="*/ 0 w 2621142"/>
              <a:gd name="connsiteY0" fmla="*/ 2717321 h 2717321"/>
              <a:gd name="connsiteX1" fmla="*/ 1019243 w 2621142"/>
              <a:gd name="connsiteY1" fmla="*/ 2061714 h 2717321"/>
              <a:gd name="connsiteX2" fmla="*/ 1397042 w 2621142"/>
              <a:gd name="connsiteY2" fmla="*/ 779083 h 2717321"/>
              <a:gd name="connsiteX3" fmla="*/ 2518913 w 2621142"/>
              <a:gd name="connsiteY3" fmla="*/ 0 h 2717321"/>
              <a:gd name="connsiteX0" fmla="*/ 0 w 2518913"/>
              <a:gd name="connsiteY0" fmla="*/ 2717321 h 2717321"/>
              <a:gd name="connsiteX1" fmla="*/ 1019243 w 2518913"/>
              <a:gd name="connsiteY1" fmla="*/ 2061714 h 2717321"/>
              <a:gd name="connsiteX2" fmla="*/ 2518913 w 2518913"/>
              <a:gd name="connsiteY2" fmla="*/ 0 h 2717321"/>
              <a:gd name="connsiteX0" fmla="*/ 0 w 2518913"/>
              <a:gd name="connsiteY0" fmla="*/ 2717321 h 2717321"/>
              <a:gd name="connsiteX1" fmla="*/ 1973248 w 2518913"/>
              <a:gd name="connsiteY1" fmla="*/ 1578634 h 2717321"/>
              <a:gd name="connsiteX2" fmla="*/ 2518913 w 2518913"/>
              <a:gd name="connsiteY2" fmla="*/ 0 h 2717321"/>
              <a:gd name="connsiteX0" fmla="*/ 0 w 2634261"/>
              <a:gd name="connsiteY0" fmla="*/ 2717392 h 2717392"/>
              <a:gd name="connsiteX1" fmla="*/ 1973248 w 2634261"/>
              <a:gd name="connsiteY1" fmla="*/ 1578705 h 2717392"/>
              <a:gd name="connsiteX2" fmla="*/ 2518913 w 2634261"/>
              <a:gd name="connsiteY2" fmla="*/ 71 h 271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4261" h="2717392">
                <a:moveTo>
                  <a:pt x="0" y="2717392"/>
                </a:moveTo>
                <a:cubicBezTo>
                  <a:pt x="117894" y="2154517"/>
                  <a:pt x="1553429" y="2031592"/>
                  <a:pt x="1973248" y="1578705"/>
                </a:cubicBezTo>
                <a:cubicBezTo>
                  <a:pt x="2393067" y="1125818"/>
                  <a:pt x="2854154" y="-10353"/>
                  <a:pt x="2518913" y="7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9" name="Freeform: Shape 548">
            <a:extLst>
              <a:ext uri="{FF2B5EF4-FFF2-40B4-BE49-F238E27FC236}">
                <a16:creationId xmlns:a16="http://schemas.microsoft.com/office/drawing/2014/main" id="{4FD51039-2A49-4379-AE48-EE198195BE95}"/>
              </a:ext>
            </a:extLst>
          </p:cNvPr>
          <p:cNvSpPr/>
          <p:nvPr/>
        </p:nvSpPr>
        <p:spPr>
          <a:xfrm>
            <a:off x="9013579" y="1998423"/>
            <a:ext cx="1903078" cy="142542"/>
          </a:xfrm>
          <a:custGeom>
            <a:avLst/>
            <a:gdLst>
              <a:gd name="connsiteX0" fmla="*/ 0 w 2294626"/>
              <a:gd name="connsiteY0" fmla="*/ 2018581 h 2026580"/>
              <a:gd name="connsiteX1" fmla="*/ 897147 w 2294626"/>
              <a:gd name="connsiteY1" fmla="*/ 1785668 h 2026580"/>
              <a:gd name="connsiteX2" fmla="*/ 1552754 w 2294626"/>
              <a:gd name="connsiteY2" fmla="*/ 422694 h 2026580"/>
              <a:gd name="connsiteX3" fmla="*/ 2294626 w 2294626"/>
              <a:gd name="connsiteY3" fmla="*/ 0 h 2026580"/>
              <a:gd name="connsiteX0" fmla="*/ 0 w 2271026"/>
              <a:gd name="connsiteY0" fmla="*/ 2048031 h 2053183"/>
              <a:gd name="connsiteX1" fmla="*/ 873547 w 2271026"/>
              <a:gd name="connsiteY1" fmla="*/ 1785668 h 2053183"/>
              <a:gd name="connsiteX2" fmla="*/ 1529154 w 2271026"/>
              <a:gd name="connsiteY2" fmla="*/ 422694 h 2053183"/>
              <a:gd name="connsiteX3" fmla="*/ 2271026 w 2271026"/>
              <a:gd name="connsiteY3" fmla="*/ 0 h 2053183"/>
              <a:gd name="connsiteX0" fmla="*/ 2331 w 2273357"/>
              <a:gd name="connsiteY0" fmla="*/ 2048031 h 2048032"/>
              <a:gd name="connsiteX1" fmla="*/ 875878 w 2273357"/>
              <a:gd name="connsiteY1" fmla="*/ 1785668 h 2048032"/>
              <a:gd name="connsiteX2" fmla="*/ 1531485 w 2273357"/>
              <a:gd name="connsiteY2" fmla="*/ 422694 h 2048032"/>
              <a:gd name="connsiteX3" fmla="*/ 2273357 w 2273357"/>
              <a:gd name="connsiteY3" fmla="*/ 0 h 2048032"/>
              <a:gd name="connsiteX0" fmla="*/ 2819 w 2273845"/>
              <a:gd name="connsiteY0" fmla="*/ 2048031 h 2048031"/>
              <a:gd name="connsiteX1" fmla="*/ 876366 w 2273845"/>
              <a:gd name="connsiteY1" fmla="*/ 1785668 h 2048031"/>
              <a:gd name="connsiteX2" fmla="*/ 2273845 w 2273845"/>
              <a:gd name="connsiteY2" fmla="*/ 0 h 2048031"/>
              <a:gd name="connsiteX0" fmla="*/ 3131 w 2628160"/>
              <a:gd name="connsiteY0" fmla="*/ 624664 h 624664"/>
              <a:gd name="connsiteX1" fmla="*/ 876678 w 2628160"/>
              <a:gd name="connsiteY1" fmla="*/ 362301 h 624664"/>
              <a:gd name="connsiteX2" fmla="*/ 2628160 w 2628160"/>
              <a:gd name="connsiteY2" fmla="*/ 0 h 624664"/>
              <a:gd name="connsiteX0" fmla="*/ 3131 w 2628160"/>
              <a:gd name="connsiteY0" fmla="*/ 624664 h 624664"/>
              <a:gd name="connsiteX1" fmla="*/ 876678 w 2628160"/>
              <a:gd name="connsiteY1" fmla="*/ 362301 h 624664"/>
              <a:gd name="connsiteX2" fmla="*/ 2628160 w 2628160"/>
              <a:gd name="connsiteY2" fmla="*/ 0 h 624664"/>
              <a:gd name="connsiteX0" fmla="*/ 9557 w 2634586"/>
              <a:gd name="connsiteY0" fmla="*/ 624664 h 624664"/>
              <a:gd name="connsiteX1" fmla="*/ 517301 w 2634586"/>
              <a:gd name="connsiteY1" fmla="*/ 195424 h 624664"/>
              <a:gd name="connsiteX2" fmla="*/ 2634586 w 2634586"/>
              <a:gd name="connsiteY2" fmla="*/ 0 h 62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4586" h="624664">
                <a:moveTo>
                  <a:pt x="9557" y="624664"/>
                </a:moveTo>
                <a:cubicBezTo>
                  <a:pt x="-37068" y="385973"/>
                  <a:pt x="79796" y="299535"/>
                  <a:pt x="517301" y="195424"/>
                </a:cubicBezTo>
                <a:cubicBezTo>
                  <a:pt x="954806" y="91313"/>
                  <a:pt x="2166443" y="38260"/>
                  <a:pt x="2634586" y="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0" name="Freeform: Shape 549">
            <a:extLst>
              <a:ext uri="{FF2B5EF4-FFF2-40B4-BE49-F238E27FC236}">
                <a16:creationId xmlns:a16="http://schemas.microsoft.com/office/drawing/2014/main" id="{3DC069B1-B2C9-40C7-983B-7ED54372B811}"/>
              </a:ext>
            </a:extLst>
          </p:cNvPr>
          <p:cNvSpPr/>
          <p:nvPr/>
        </p:nvSpPr>
        <p:spPr>
          <a:xfrm>
            <a:off x="9363221" y="2005697"/>
            <a:ext cx="2468200" cy="3400192"/>
          </a:xfrm>
          <a:custGeom>
            <a:avLst/>
            <a:gdLst>
              <a:gd name="connsiteX0" fmla="*/ 1272718 w 1272718"/>
              <a:gd name="connsiteY0" fmla="*/ 565286 h 565286"/>
              <a:gd name="connsiteX1" fmla="*/ 936288 w 1272718"/>
              <a:gd name="connsiteY1" fmla="*/ 133965 h 565286"/>
              <a:gd name="connsiteX2" fmla="*/ 116778 w 1272718"/>
              <a:gd name="connsiteY2" fmla="*/ 177097 h 565286"/>
              <a:gd name="connsiteX3" fmla="*/ 13261 w 1272718"/>
              <a:gd name="connsiteY3" fmla="*/ 13196 h 565286"/>
              <a:gd name="connsiteX4" fmla="*/ 4635 w 1272718"/>
              <a:gd name="connsiteY4" fmla="*/ 21822 h 565286"/>
              <a:gd name="connsiteX0" fmla="*/ 1279011 w 1279011"/>
              <a:gd name="connsiteY0" fmla="*/ 683503 h 683503"/>
              <a:gd name="connsiteX1" fmla="*/ 942581 w 1279011"/>
              <a:gd name="connsiteY1" fmla="*/ 252182 h 683503"/>
              <a:gd name="connsiteX2" fmla="*/ 123071 w 1279011"/>
              <a:gd name="connsiteY2" fmla="*/ 295314 h 683503"/>
              <a:gd name="connsiteX3" fmla="*/ 19554 w 1279011"/>
              <a:gd name="connsiteY3" fmla="*/ 131413 h 683503"/>
              <a:gd name="connsiteX4" fmla="*/ 2301 w 1279011"/>
              <a:gd name="connsiteY4" fmla="*/ 2016 h 683503"/>
              <a:gd name="connsiteX0" fmla="*/ 1303269 w 1303269"/>
              <a:gd name="connsiteY0" fmla="*/ 557155 h 557155"/>
              <a:gd name="connsiteX1" fmla="*/ 966839 w 1303269"/>
              <a:gd name="connsiteY1" fmla="*/ 125834 h 557155"/>
              <a:gd name="connsiteX2" fmla="*/ 147329 w 1303269"/>
              <a:gd name="connsiteY2" fmla="*/ 168966 h 557155"/>
              <a:gd name="connsiteX3" fmla="*/ 43812 w 1303269"/>
              <a:gd name="connsiteY3" fmla="*/ 5065 h 557155"/>
              <a:gd name="connsiteX4" fmla="*/ 680 w 1303269"/>
              <a:gd name="connsiteY4" fmla="*/ 393252 h 557155"/>
              <a:gd name="connsiteX0" fmla="*/ 1259457 w 1259457"/>
              <a:gd name="connsiteY0" fmla="*/ 557155 h 557155"/>
              <a:gd name="connsiteX1" fmla="*/ 923027 w 1259457"/>
              <a:gd name="connsiteY1" fmla="*/ 125834 h 557155"/>
              <a:gd name="connsiteX2" fmla="*/ 103517 w 1259457"/>
              <a:gd name="connsiteY2" fmla="*/ 168966 h 557155"/>
              <a:gd name="connsiteX3" fmla="*/ 0 w 1259457"/>
              <a:gd name="connsiteY3" fmla="*/ 5065 h 557155"/>
              <a:gd name="connsiteX0" fmla="*/ 1406106 w 1406106"/>
              <a:gd name="connsiteY0" fmla="*/ 455189 h 455189"/>
              <a:gd name="connsiteX1" fmla="*/ 1069676 w 1406106"/>
              <a:gd name="connsiteY1" fmla="*/ 23868 h 455189"/>
              <a:gd name="connsiteX2" fmla="*/ 250166 w 1406106"/>
              <a:gd name="connsiteY2" fmla="*/ 67000 h 455189"/>
              <a:gd name="connsiteX3" fmla="*/ 0 w 1406106"/>
              <a:gd name="connsiteY3" fmla="*/ 161891 h 455189"/>
              <a:gd name="connsiteX0" fmla="*/ 1406106 w 1406106"/>
              <a:gd name="connsiteY0" fmla="*/ 455189 h 455189"/>
              <a:gd name="connsiteX1" fmla="*/ 1069676 w 1406106"/>
              <a:gd name="connsiteY1" fmla="*/ 23868 h 455189"/>
              <a:gd name="connsiteX2" fmla="*/ 250166 w 1406106"/>
              <a:gd name="connsiteY2" fmla="*/ 67000 h 455189"/>
              <a:gd name="connsiteX3" fmla="*/ 0 w 1406106"/>
              <a:gd name="connsiteY3" fmla="*/ 161891 h 455189"/>
              <a:gd name="connsiteX0" fmla="*/ 1268083 w 1268083"/>
              <a:gd name="connsiteY0" fmla="*/ 552091 h 552091"/>
              <a:gd name="connsiteX1" fmla="*/ 931653 w 1268083"/>
              <a:gd name="connsiteY1" fmla="*/ 120770 h 552091"/>
              <a:gd name="connsiteX2" fmla="*/ 112143 w 1268083"/>
              <a:gd name="connsiteY2" fmla="*/ 163902 h 552091"/>
              <a:gd name="connsiteX3" fmla="*/ 0 w 1268083"/>
              <a:gd name="connsiteY3" fmla="*/ 0 h 552091"/>
              <a:gd name="connsiteX0" fmla="*/ 1354679 w 1354679"/>
              <a:gd name="connsiteY0" fmla="*/ 552091 h 552091"/>
              <a:gd name="connsiteX1" fmla="*/ 1018249 w 1354679"/>
              <a:gd name="connsiteY1" fmla="*/ 120770 h 552091"/>
              <a:gd name="connsiteX2" fmla="*/ 198739 w 1354679"/>
              <a:gd name="connsiteY2" fmla="*/ 163902 h 552091"/>
              <a:gd name="connsiteX3" fmla="*/ 86596 w 1354679"/>
              <a:gd name="connsiteY3" fmla="*/ 0 h 552091"/>
              <a:gd name="connsiteX0" fmla="*/ 1274222 w 1274222"/>
              <a:gd name="connsiteY0" fmla="*/ 552091 h 552091"/>
              <a:gd name="connsiteX1" fmla="*/ 937792 w 1274222"/>
              <a:gd name="connsiteY1" fmla="*/ 120770 h 552091"/>
              <a:gd name="connsiteX2" fmla="*/ 118282 w 1274222"/>
              <a:gd name="connsiteY2" fmla="*/ 163902 h 552091"/>
              <a:gd name="connsiteX3" fmla="*/ 6139 w 1274222"/>
              <a:gd name="connsiteY3" fmla="*/ 0 h 552091"/>
              <a:gd name="connsiteX0" fmla="*/ 1268156 w 1268156"/>
              <a:gd name="connsiteY0" fmla="*/ 552091 h 552091"/>
              <a:gd name="connsiteX1" fmla="*/ 931726 w 1268156"/>
              <a:gd name="connsiteY1" fmla="*/ 120770 h 552091"/>
              <a:gd name="connsiteX2" fmla="*/ 172601 w 1268156"/>
              <a:gd name="connsiteY2" fmla="*/ 181155 h 552091"/>
              <a:gd name="connsiteX3" fmla="*/ 73 w 1268156"/>
              <a:gd name="connsiteY3" fmla="*/ 0 h 552091"/>
              <a:gd name="connsiteX0" fmla="*/ 1474716 w 1474716"/>
              <a:gd name="connsiteY0" fmla="*/ 552091 h 552091"/>
              <a:gd name="connsiteX1" fmla="*/ 1138286 w 1474716"/>
              <a:gd name="connsiteY1" fmla="*/ 120770 h 552091"/>
              <a:gd name="connsiteX2" fmla="*/ 42731 w 1474716"/>
              <a:gd name="connsiteY2" fmla="*/ 370936 h 552091"/>
              <a:gd name="connsiteX3" fmla="*/ 206633 w 1474716"/>
              <a:gd name="connsiteY3" fmla="*/ 0 h 552091"/>
              <a:gd name="connsiteX0" fmla="*/ 1656366 w 1656366"/>
              <a:gd name="connsiteY0" fmla="*/ 552091 h 2398472"/>
              <a:gd name="connsiteX1" fmla="*/ 86359 w 1656366"/>
              <a:gd name="connsiteY1" fmla="*/ 2398144 h 2398472"/>
              <a:gd name="connsiteX2" fmla="*/ 224381 w 1656366"/>
              <a:gd name="connsiteY2" fmla="*/ 370936 h 2398472"/>
              <a:gd name="connsiteX3" fmla="*/ 388283 w 1656366"/>
              <a:gd name="connsiteY3" fmla="*/ 0 h 2398472"/>
              <a:gd name="connsiteX0" fmla="*/ 936552 w 936552"/>
              <a:gd name="connsiteY0" fmla="*/ 5865963 h 5865963"/>
              <a:gd name="connsiteX1" fmla="*/ 39405 w 936552"/>
              <a:gd name="connsiteY1" fmla="*/ 2398144 h 5865963"/>
              <a:gd name="connsiteX2" fmla="*/ 177427 w 936552"/>
              <a:gd name="connsiteY2" fmla="*/ 370936 h 5865963"/>
              <a:gd name="connsiteX3" fmla="*/ 341329 w 936552"/>
              <a:gd name="connsiteY3" fmla="*/ 0 h 5865963"/>
              <a:gd name="connsiteX0" fmla="*/ 1684093 w 1684093"/>
              <a:gd name="connsiteY0" fmla="*/ 5598544 h 5598544"/>
              <a:gd name="connsiteX1" fmla="*/ 88207 w 1684093"/>
              <a:gd name="connsiteY1" fmla="*/ 2398144 h 5598544"/>
              <a:gd name="connsiteX2" fmla="*/ 226229 w 1684093"/>
              <a:gd name="connsiteY2" fmla="*/ 370936 h 5598544"/>
              <a:gd name="connsiteX3" fmla="*/ 390131 w 1684093"/>
              <a:gd name="connsiteY3" fmla="*/ 0 h 5598544"/>
              <a:gd name="connsiteX0" fmla="*/ 1684093 w 1684093"/>
              <a:gd name="connsiteY0" fmla="*/ 5598544 h 5598544"/>
              <a:gd name="connsiteX1" fmla="*/ 88207 w 1684093"/>
              <a:gd name="connsiteY1" fmla="*/ 2398144 h 5598544"/>
              <a:gd name="connsiteX2" fmla="*/ 226229 w 1684093"/>
              <a:gd name="connsiteY2" fmla="*/ 370936 h 5598544"/>
              <a:gd name="connsiteX3" fmla="*/ 390131 w 1684093"/>
              <a:gd name="connsiteY3" fmla="*/ 0 h 5598544"/>
              <a:gd name="connsiteX0" fmla="*/ 1626710 w 1626710"/>
              <a:gd name="connsiteY0" fmla="*/ 5598544 h 5598544"/>
              <a:gd name="connsiteX1" fmla="*/ 30824 w 1626710"/>
              <a:gd name="connsiteY1" fmla="*/ 2398144 h 5598544"/>
              <a:gd name="connsiteX2" fmla="*/ 168846 w 1626710"/>
              <a:gd name="connsiteY2" fmla="*/ 370936 h 5598544"/>
              <a:gd name="connsiteX3" fmla="*/ 332748 w 1626710"/>
              <a:gd name="connsiteY3" fmla="*/ 0 h 5598544"/>
              <a:gd name="connsiteX0" fmla="*/ 1588297 w 1588297"/>
              <a:gd name="connsiteY0" fmla="*/ 5598544 h 5598544"/>
              <a:gd name="connsiteX1" fmla="*/ 35543 w 1588297"/>
              <a:gd name="connsiteY1" fmla="*/ 2406771 h 5598544"/>
              <a:gd name="connsiteX2" fmla="*/ 130433 w 1588297"/>
              <a:gd name="connsiteY2" fmla="*/ 370936 h 5598544"/>
              <a:gd name="connsiteX3" fmla="*/ 294335 w 1588297"/>
              <a:gd name="connsiteY3" fmla="*/ 0 h 5598544"/>
              <a:gd name="connsiteX0" fmla="*/ 1577641 w 1577641"/>
              <a:gd name="connsiteY0" fmla="*/ 5598544 h 5598544"/>
              <a:gd name="connsiteX1" fmla="*/ 24887 w 1577641"/>
              <a:gd name="connsiteY1" fmla="*/ 2406771 h 5598544"/>
              <a:gd name="connsiteX2" fmla="*/ 119777 w 1577641"/>
              <a:gd name="connsiteY2" fmla="*/ 370936 h 5598544"/>
              <a:gd name="connsiteX3" fmla="*/ 283679 w 1577641"/>
              <a:gd name="connsiteY3" fmla="*/ 0 h 5598544"/>
              <a:gd name="connsiteX0" fmla="*/ 1671737 w 1671737"/>
              <a:gd name="connsiteY0" fmla="*/ 5598544 h 5598544"/>
              <a:gd name="connsiteX1" fmla="*/ 118983 w 1671737"/>
              <a:gd name="connsiteY1" fmla="*/ 2406771 h 5598544"/>
              <a:gd name="connsiteX2" fmla="*/ 136235 w 1671737"/>
              <a:gd name="connsiteY2" fmla="*/ 370936 h 5598544"/>
              <a:gd name="connsiteX3" fmla="*/ 377775 w 1671737"/>
              <a:gd name="connsiteY3" fmla="*/ 0 h 5598544"/>
              <a:gd name="connsiteX0" fmla="*/ 1649208 w 1649208"/>
              <a:gd name="connsiteY0" fmla="*/ 5598544 h 5598544"/>
              <a:gd name="connsiteX1" fmla="*/ 96454 w 1649208"/>
              <a:gd name="connsiteY1" fmla="*/ 2406771 h 5598544"/>
              <a:gd name="connsiteX2" fmla="*/ 113706 w 1649208"/>
              <a:gd name="connsiteY2" fmla="*/ 370936 h 5598544"/>
              <a:gd name="connsiteX3" fmla="*/ 355246 w 1649208"/>
              <a:gd name="connsiteY3" fmla="*/ 0 h 5598544"/>
              <a:gd name="connsiteX0" fmla="*/ 1613832 w 1613832"/>
              <a:gd name="connsiteY0" fmla="*/ 5598544 h 5598544"/>
              <a:gd name="connsiteX1" fmla="*/ 61078 w 1613832"/>
              <a:gd name="connsiteY1" fmla="*/ 2406771 h 5598544"/>
              <a:gd name="connsiteX2" fmla="*/ 319870 w 1613832"/>
              <a:gd name="connsiteY2" fmla="*/ 0 h 5598544"/>
              <a:gd name="connsiteX0" fmla="*/ 1654895 w 1654895"/>
              <a:gd name="connsiteY0" fmla="*/ 5598572 h 5598572"/>
              <a:gd name="connsiteX1" fmla="*/ 102141 w 1654895"/>
              <a:gd name="connsiteY1" fmla="*/ 2406799 h 5598572"/>
              <a:gd name="connsiteX2" fmla="*/ 360933 w 1654895"/>
              <a:gd name="connsiteY2" fmla="*/ 28 h 5598572"/>
              <a:gd name="connsiteX0" fmla="*/ 2794518 w 2794518"/>
              <a:gd name="connsiteY0" fmla="*/ 4839446 h 4839446"/>
              <a:gd name="connsiteX1" fmla="*/ 180715 w 2794518"/>
              <a:gd name="connsiteY1" fmla="*/ 2406798 h 4839446"/>
              <a:gd name="connsiteX2" fmla="*/ 439507 w 2794518"/>
              <a:gd name="connsiteY2" fmla="*/ 27 h 4839446"/>
              <a:gd name="connsiteX0" fmla="*/ 2794518 w 2794518"/>
              <a:gd name="connsiteY0" fmla="*/ 4839446 h 4839446"/>
              <a:gd name="connsiteX1" fmla="*/ 180715 w 2794518"/>
              <a:gd name="connsiteY1" fmla="*/ 2406798 h 4839446"/>
              <a:gd name="connsiteX2" fmla="*/ 439507 w 2794518"/>
              <a:gd name="connsiteY2" fmla="*/ 27 h 4839446"/>
              <a:gd name="connsiteX0" fmla="*/ 2794518 w 2794518"/>
              <a:gd name="connsiteY0" fmla="*/ 4839446 h 4839446"/>
              <a:gd name="connsiteX1" fmla="*/ 180715 w 2794518"/>
              <a:gd name="connsiteY1" fmla="*/ 2406798 h 4839446"/>
              <a:gd name="connsiteX2" fmla="*/ 439507 w 2794518"/>
              <a:gd name="connsiteY2" fmla="*/ 27 h 4839446"/>
              <a:gd name="connsiteX0" fmla="*/ 2613873 w 2613873"/>
              <a:gd name="connsiteY0" fmla="*/ 3605914 h 3605914"/>
              <a:gd name="connsiteX1" fmla="*/ 70 w 2613873"/>
              <a:gd name="connsiteY1" fmla="*/ 1173266 h 3605914"/>
              <a:gd name="connsiteX2" fmla="*/ 2527609 w 2613873"/>
              <a:gd name="connsiteY2" fmla="*/ 73 h 3605914"/>
              <a:gd name="connsiteX0" fmla="*/ 2613873 w 2613873"/>
              <a:gd name="connsiteY0" fmla="*/ 3562787 h 3562787"/>
              <a:gd name="connsiteX1" fmla="*/ 70 w 2613873"/>
              <a:gd name="connsiteY1" fmla="*/ 1130139 h 3562787"/>
              <a:gd name="connsiteX2" fmla="*/ 2527609 w 2613873"/>
              <a:gd name="connsiteY2" fmla="*/ 78 h 3562787"/>
              <a:gd name="connsiteX0" fmla="*/ 169589 w 523577"/>
              <a:gd name="connsiteY0" fmla="*/ 3562885 h 3562885"/>
              <a:gd name="connsiteX1" fmla="*/ 523273 w 523577"/>
              <a:gd name="connsiteY1" fmla="*/ 819687 h 3562885"/>
              <a:gd name="connsiteX2" fmla="*/ 83325 w 523577"/>
              <a:gd name="connsiteY2" fmla="*/ 176 h 3562885"/>
              <a:gd name="connsiteX0" fmla="*/ 4748 w 3054480"/>
              <a:gd name="connsiteY0" fmla="*/ 2717434 h 2717434"/>
              <a:gd name="connsiteX1" fmla="*/ 2963609 w 3054480"/>
              <a:gd name="connsiteY1" fmla="*/ 819624 h 2717434"/>
              <a:gd name="connsiteX2" fmla="*/ 2523661 w 3054480"/>
              <a:gd name="connsiteY2" fmla="*/ 113 h 2717434"/>
              <a:gd name="connsiteX0" fmla="*/ 0 w 3049732"/>
              <a:gd name="connsiteY0" fmla="*/ 2717434 h 2717434"/>
              <a:gd name="connsiteX1" fmla="*/ 2958861 w 3049732"/>
              <a:gd name="connsiteY1" fmla="*/ 819624 h 2717434"/>
              <a:gd name="connsiteX2" fmla="*/ 2518913 w 3049732"/>
              <a:gd name="connsiteY2" fmla="*/ 113 h 2717434"/>
              <a:gd name="connsiteX0" fmla="*/ 0 w 3025520"/>
              <a:gd name="connsiteY0" fmla="*/ 2717390 h 2717390"/>
              <a:gd name="connsiteX1" fmla="*/ 2932982 w 3025520"/>
              <a:gd name="connsiteY1" fmla="*/ 1061120 h 2717390"/>
              <a:gd name="connsiteX2" fmla="*/ 2518913 w 3025520"/>
              <a:gd name="connsiteY2" fmla="*/ 69 h 2717390"/>
              <a:gd name="connsiteX0" fmla="*/ 0 w 3081499"/>
              <a:gd name="connsiteY0" fmla="*/ 2717390 h 2717390"/>
              <a:gd name="connsiteX1" fmla="*/ 2932982 w 3081499"/>
              <a:gd name="connsiteY1" fmla="*/ 1061120 h 2717390"/>
              <a:gd name="connsiteX2" fmla="*/ 2518913 w 3081499"/>
              <a:gd name="connsiteY2" fmla="*/ 69 h 2717390"/>
              <a:gd name="connsiteX0" fmla="*/ 0 w 2915952"/>
              <a:gd name="connsiteY0" fmla="*/ 2717379 h 2717379"/>
              <a:gd name="connsiteX1" fmla="*/ 2725948 w 2915952"/>
              <a:gd name="connsiteY1" fmla="*/ 1181879 h 2717379"/>
              <a:gd name="connsiteX2" fmla="*/ 2518913 w 2915952"/>
              <a:gd name="connsiteY2" fmla="*/ 58 h 2717379"/>
              <a:gd name="connsiteX0" fmla="*/ 0 w 2714874"/>
              <a:gd name="connsiteY0" fmla="*/ 2717364 h 2717364"/>
              <a:gd name="connsiteX1" fmla="*/ 2402111 w 2714874"/>
              <a:gd name="connsiteY1" fmla="*/ 1440656 h 2717364"/>
              <a:gd name="connsiteX2" fmla="*/ 2518913 w 2714874"/>
              <a:gd name="connsiteY2" fmla="*/ 43 h 2717364"/>
              <a:gd name="connsiteX0" fmla="*/ 0 w 2317029"/>
              <a:gd name="connsiteY0" fmla="*/ 3407483 h 3407483"/>
              <a:gd name="connsiteX1" fmla="*/ 2025761 w 2317029"/>
              <a:gd name="connsiteY1" fmla="*/ 1440661 h 3407483"/>
              <a:gd name="connsiteX2" fmla="*/ 2142563 w 2317029"/>
              <a:gd name="connsiteY2" fmla="*/ 48 h 3407483"/>
              <a:gd name="connsiteX0" fmla="*/ 0 w 2552032"/>
              <a:gd name="connsiteY0" fmla="*/ 3407478 h 3407478"/>
              <a:gd name="connsiteX1" fmla="*/ 2402112 w 2552032"/>
              <a:gd name="connsiteY1" fmla="*/ 1561426 h 3407478"/>
              <a:gd name="connsiteX2" fmla="*/ 2142563 w 2552032"/>
              <a:gd name="connsiteY2" fmla="*/ 43 h 3407478"/>
              <a:gd name="connsiteX0" fmla="*/ 0 w 2505189"/>
              <a:gd name="connsiteY0" fmla="*/ 3407462 h 3407462"/>
              <a:gd name="connsiteX1" fmla="*/ 2340846 w 2505189"/>
              <a:gd name="connsiteY1" fmla="*/ 2173886 h 3407462"/>
              <a:gd name="connsiteX2" fmla="*/ 2142563 w 2505189"/>
              <a:gd name="connsiteY2" fmla="*/ 27 h 3407462"/>
              <a:gd name="connsiteX0" fmla="*/ 0 w 2485879"/>
              <a:gd name="connsiteY0" fmla="*/ 3407462 h 3407462"/>
              <a:gd name="connsiteX1" fmla="*/ 2314590 w 2485879"/>
              <a:gd name="connsiteY1" fmla="*/ 2165260 h 3407462"/>
              <a:gd name="connsiteX2" fmla="*/ 2142563 w 2485879"/>
              <a:gd name="connsiteY2" fmla="*/ 27 h 3407462"/>
              <a:gd name="connsiteX0" fmla="*/ 0 w 2578585"/>
              <a:gd name="connsiteY0" fmla="*/ 3407435 h 3407435"/>
              <a:gd name="connsiteX1" fmla="*/ 2314590 w 2578585"/>
              <a:gd name="connsiteY1" fmla="*/ 2165233 h 3407435"/>
              <a:gd name="connsiteX2" fmla="*/ 2142563 w 2578585"/>
              <a:gd name="connsiteY2" fmla="*/ 0 h 3407435"/>
              <a:gd name="connsiteX0" fmla="*/ 0 w 2284427"/>
              <a:gd name="connsiteY0" fmla="*/ 3407435 h 3407435"/>
              <a:gd name="connsiteX1" fmla="*/ 1039800 w 2284427"/>
              <a:gd name="connsiteY1" fmla="*/ 2614793 h 3407435"/>
              <a:gd name="connsiteX2" fmla="*/ 2142563 w 2284427"/>
              <a:gd name="connsiteY2" fmla="*/ 0 h 3407435"/>
              <a:gd name="connsiteX0" fmla="*/ 0 w 2269666"/>
              <a:gd name="connsiteY0" fmla="*/ 3407435 h 3407435"/>
              <a:gd name="connsiteX1" fmla="*/ 1039800 w 2269666"/>
              <a:gd name="connsiteY1" fmla="*/ 2614793 h 3407435"/>
              <a:gd name="connsiteX2" fmla="*/ 2142563 w 2269666"/>
              <a:gd name="connsiteY2" fmla="*/ 0 h 3407435"/>
              <a:gd name="connsiteX0" fmla="*/ 0 w 2142563"/>
              <a:gd name="connsiteY0" fmla="*/ 3407435 h 3407435"/>
              <a:gd name="connsiteX1" fmla="*/ 1039800 w 2142563"/>
              <a:gd name="connsiteY1" fmla="*/ 2614793 h 3407435"/>
              <a:gd name="connsiteX2" fmla="*/ 1722158 w 2142563"/>
              <a:gd name="connsiteY2" fmla="*/ 1361362 h 3407435"/>
              <a:gd name="connsiteX3" fmla="*/ 2142563 w 2142563"/>
              <a:gd name="connsiteY3" fmla="*/ 0 h 3407435"/>
              <a:gd name="connsiteX0" fmla="*/ 0 w 2645270"/>
              <a:gd name="connsiteY0" fmla="*/ 3407435 h 3407435"/>
              <a:gd name="connsiteX1" fmla="*/ 1039800 w 2645270"/>
              <a:gd name="connsiteY1" fmla="*/ 2614793 h 3407435"/>
              <a:gd name="connsiteX2" fmla="*/ 2615378 w 2645270"/>
              <a:gd name="connsiteY2" fmla="*/ 756186 h 3407435"/>
              <a:gd name="connsiteX3" fmla="*/ 2142563 w 2645270"/>
              <a:gd name="connsiteY3" fmla="*/ 0 h 3407435"/>
              <a:gd name="connsiteX0" fmla="*/ 0 w 2645270"/>
              <a:gd name="connsiteY0" fmla="*/ 3407435 h 3407435"/>
              <a:gd name="connsiteX1" fmla="*/ 1039800 w 2645270"/>
              <a:gd name="connsiteY1" fmla="*/ 2614793 h 3407435"/>
              <a:gd name="connsiteX2" fmla="*/ 2615378 w 2645270"/>
              <a:gd name="connsiteY2" fmla="*/ 756186 h 3407435"/>
              <a:gd name="connsiteX3" fmla="*/ 2142563 w 2645270"/>
              <a:gd name="connsiteY3" fmla="*/ 0 h 3407435"/>
              <a:gd name="connsiteX0" fmla="*/ 0 w 2645270"/>
              <a:gd name="connsiteY0" fmla="*/ 3407435 h 3407435"/>
              <a:gd name="connsiteX1" fmla="*/ 1039800 w 2645270"/>
              <a:gd name="connsiteY1" fmla="*/ 2614793 h 3407435"/>
              <a:gd name="connsiteX2" fmla="*/ 2615378 w 2645270"/>
              <a:gd name="connsiteY2" fmla="*/ 756186 h 3407435"/>
              <a:gd name="connsiteX3" fmla="*/ 2142563 w 2645270"/>
              <a:gd name="connsiteY3" fmla="*/ 0 h 3407435"/>
              <a:gd name="connsiteX0" fmla="*/ 0 w 2645270"/>
              <a:gd name="connsiteY0" fmla="*/ 3407435 h 3407435"/>
              <a:gd name="connsiteX1" fmla="*/ 1039800 w 2645270"/>
              <a:gd name="connsiteY1" fmla="*/ 2476467 h 3407435"/>
              <a:gd name="connsiteX2" fmla="*/ 2615378 w 2645270"/>
              <a:gd name="connsiteY2" fmla="*/ 756186 h 3407435"/>
              <a:gd name="connsiteX3" fmla="*/ 2142563 w 2645270"/>
              <a:gd name="connsiteY3" fmla="*/ 0 h 3407435"/>
              <a:gd name="connsiteX0" fmla="*/ 0 w 2642986"/>
              <a:gd name="connsiteY0" fmla="*/ 3407435 h 3407435"/>
              <a:gd name="connsiteX1" fmla="*/ 1039800 w 2642986"/>
              <a:gd name="connsiteY1" fmla="*/ 2476467 h 3407435"/>
              <a:gd name="connsiteX2" fmla="*/ 2615378 w 2642986"/>
              <a:gd name="connsiteY2" fmla="*/ 756186 h 3407435"/>
              <a:gd name="connsiteX3" fmla="*/ 2142563 w 2642986"/>
              <a:gd name="connsiteY3" fmla="*/ 0 h 3407435"/>
              <a:gd name="connsiteX0" fmla="*/ 0 w 2642986"/>
              <a:gd name="connsiteY0" fmla="*/ 3407435 h 3407435"/>
              <a:gd name="connsiteX1" fmla="*/ 1039800 w 2642986"/>
              <a:gd name="connsiteY1" fmla="*/ 2476467 h 3407435"/>
              <a:gd name="connsiteX2" fmla="*/ 2615378 w 2642986"/>
              <a:gd name="connsiteY2" fmla="*/ 756186 h 3407435"/>
              <a:gd name="connsiteX3" fmla="*/ 2142563 w 2642986"/>
              <a:gd name="connsiteY3" fmla="*/ 0 h 3407435"/>
              <a:gd name="connsiteX0" fmla="*/ 0 w 2615418"/>
              <a:gd name="connsiteY0" fmla="*/ 3407435 h 3407435"/>
              <a:gd name="connsiteX1" fmla="*/ 1039800 w 2615418"/>
              <a:gd name="connsiteY1" fmla="*/ 2476467 h 3407435"/>
              <a:gd name="connsiteX2" fmla="*/ 2615378 w 2615418"/>
              <a:gd name="connsiteY2" fmla="*/ 756186 h 3407435"/>
              <a:gd name="connsiteX3" fmla="*/ 2142563 w 2615418"/>
              <a:gd name="connsiteY3" fmla="*/ 0 h 3407435"/>
              <a:gd name="connsiteX0" fmla="*/ 0 w 2502693"/>
              <a:gd name="connsiteY0" fmla="*/ 3407435 h 3407435"/>
              <a:gd name="connsiteX1" fmla="*/ 1039800 w 2502693"/>
              <a:gd name="connsiteY1" fmla="*/ 2476467 h 3407435"/>
              <a:gd name="connsiteX2" fmla="*/ 2502642 w 2502693"/>
              <a:gd name="connsiteY2" fmla="*/ 557343 h 3407435"/>
              <a:gd name="connsiteX3" fmla="*/ 2142563 w 2502693"/>
              <a:gd name="connsiteY3" fmla="*/ 0 h 3407435"/>
              <a:gd name="connsiteX0" fmla="*/ 0 w 2527281"/>
              <a:gd name="connsiteY0" fmla="*/ 3407435 h 3407435"/>
              <a:gd name="connsiteX1" fmla="*/ 1247930 w 2527281"/>
              <a:gd name="connsiteY1" fmla="*/ 1828064 h 3407435"/>
              <a:gd name="connsiteX2" fmla="*/ 2502642 w 2527281"/>
              <a:gd name="connsiteY2" fmla="*/ 557343 h 3407435"/>
              <a:gd name="connsiteX3" fmla="*/ 2142563 w 2527281"/>
              <a:gd name="connsiteY3" fmla="*/ 0 h 3407435"/>
              <a:gd name="connsiteX0" fmla="*/ 0 w 2527281"/>
              <a:gd name="connsiteY0" fmla="*/ 3407435 h 3407435"/>
              <a:gd name="connsiteX1" fmla="*/ 1247930 w 2527281"/>
              <a:gd name="connsiteY1" fmla="*/ 1828064 h 3407435"/>
              <a:gd name="connsiteX2" fmla="*/ 2502642 w 2527281"/>
              <a:gd name="connsiteY2" fmla="*/ 557343 h 3407435"/>
              <a:gd name="connsiteX3" fmla="*/ 2142563 w 2527281"/>
              <a:gd name="connsiteY3" fmla="*/ 0 h 3407435"/>
              <a:gd name="connsiteX0" fmla="*/ 0 w 2531680"/>
              <a:gd name="connsiteY0" fmla="*/ 3407435 h 3407435"/>
              <a:gd name="connsiteX1" fmla="*/ 1152537 w 2531680"/>
              <a:gd name="connsiteY1" fmla="*/ 2251687 h 3407435"/>
              <a:gd name="connsiteX2" fmla="*/ 2502642 w 2531680"/>
              <a:gd name="connsiteY2" fmla="*/ 557343 h 3407435"/>
              <a:gd name="connsiteX3" fmla="*/ 2142563 w 2531680"/>
              <a:gd name="connsiteY3" fmla="*/ 0 h 3407435"/>
              <a:gd name="connsiteX0" fmla="*/ 0 w 2531680"/>
              <a:gd name="connsiteY0" fmla="*/ 3407435 h 3407435"/>
              <a:gd name="connsiteX1" fmla="*/ 1152537 w 2531680"/>
              <a:gd name="connsiteY1" fmla="*/ 2251687 h 3407435"/>
              <a:gd name="connsiteX2" fmla="*/ 2502642 w 2531680"/>
              <a:gd name="connsiteY2" fmla="*/ 557343 h 3407435"/>
              <a:gd name="connsiteX3" fmla="*/ 2142563 w 2531680"/>
              <a:gd name="connsiteY3" fmla="*/ 0 h 3407435"/>
              <a:gd name="connsiteX0" fmla="*/ 0 w 2543280"/>
              <a:gd name="connsiteY0" fmla="*/ 3407435 h 3407435"/>
              <a:gd name="connsiteX1" fmla="*/ 918393 w 2543280"/>
              <a:gd name="connsiteY1" fmla="*/ 2709892 h 3407435"/>
              <a:gd name="connsiteX2" fmla="*/ 2502642 w 2543280"/>
              <a:gd name="connsiteY2" fmla="*/ 557343 h 3407435"/>
              <a:gd name="connsiteX3" fmla="*/ 2142563 w 2543280"/>
              <a:gd name="connsiteY3" fmla="*/ 0 h 3407435"/>
              <a:gd name="connsiteX0" fmla="*/ 0 w 2543280"/>
              <a:gd name="connsiteY0" fmla="*/ 3407435 h 3407435"/>
              <a:gd name="connsiteX1" fmla="*/ 918393 w 2543280"/>
              <a:gd name="connsiteY1" fmla="*/ 2709892 h 3407435"/>
              <a:gd name="connsiteX2" fmla="*/ 2502642 w 2543280"/>
              <a:gd name="connsiteY2" fmla="*/ 557343 h 3407435"/>
              <a:gd name="connsiteX3" fmla="*/ 2142563 w 2543280"/>
              <a:gd name="connsiteY3" fmla="*/ 0 h 3407435"/>
              <a:gd name="connsiteX0" fmla="*/ 0 w 2609281"/>
              <a:gd name="connsiteY0" fmla="*/ 3407435 h 3407435"/>
              <a:gd name="connsiteX1" fmla="*/ 918393 w 2609281"/>
              <a:gd name="connsiteY1" fmla="*/ 2709892 h 3407435"/>
              <a:gd name="connsiteX2" fmla="*/ 2572018 w 2609281"/>
              <a:gd name="connsiteY2" fmla="*/ 609216 h 3407435"/>
              <a:gd name="connsiteX3" fmla="*/ 2142563 w 2609281"/>
              <a:gd name="connsiteY3" fmla="*/ 0 h 3407435"/>
              <a:gd name="connsiteX0" fmla="*/ 0 w 2624517"/>
              <a:gd name="connsiteY0" fmla="*/ 3407435 h 3407435"/>
              <a:gd name="connsiteX1" fmla="*/ 918393 w 2624517"/>
              <a:gd name="connsiteY1" fmla="*/ 2709892 h 3407435"/>
              <a:gd name="connsiteX2" fmla="*/ 2572018 w 2624517"/>
              <a:gd name="connsiteY2" fmla="*/ 609216 h 3407435"/>
              <a:gd name="connsiteX3" fmla="*/ 2142563 w 2624517"/>
              <a:gd name="connsiteY3" fmla="*/ 0 h 3407435"/>
              <a:gd name="connsiteX0" fmla="*/ 0 w 2471387"/>
              <a:gd name="connsiteY0" fmla="*/ 3407435 h 3407435"/>
              <a:gd name="connsiteX1" fmla="*/ 918393 w 2471387"/>
              <a:gd name="connsiteY1" fmla="*/ 2709892 h 3407435"/>
              <a:gd name="connsiteX2" fmla="*/ 2398577 w 2471387"/>
              <a:gd name="connsiteY2" fmla="*/ 851286 h 3407435"/>
              <a:gd name="connsiteX3" fmla="*/ 2142563 w 2471387"/>
              <a:gd name="connsiteY3" fmla="*/ 0 h 3407435"/>
              <a:gd name="connsiteX0" fmla="*/ 0 w 2478703"/>
              <a:gd name="connsiteY0" fmla="*/ 3407435 h 3407435"/>
              <a:gd name="connsiteX1" fmla="*/ 918393 w 2478703"/>
              <a:gd name="connsiteY1" fmla="*/ 2709892 h 3407435"/>
              <a:gd name="connsiteX2" fmla="*/ 2407249 w 2478703"/>
              <a:gd name="connsiteY2" fmla="*/ 1171165 h 3407435"/>
              <a:gd name="connsiteX3" fmla="*/ 2142563 w 2478703"/>
              <a:gd name="connsiteY3" fmla="*/ 0 h 3407435"/>
              <a:gd name="connsiteX0" fmla="*/ 0 w 2522768"/>
              <a:gd name="connsiteY0" fmla="*/ 3407435 h 3407435"/>
              <a:gd name="connsiteX1" fmla="*/ 918393 w 2522768"/>
              <a:gd name="connsiteY1" fmla="*/ 2709892 h 3407435"/>
              <a:gd name="connsiteX2" fmla="*/ 2407249 w 2522768"/>
              <a:gd name="connsiteY2" fmla="*/ 1171165 h 3407435"/>
              <a:gd name="connsiteX3" fmla="*/ 2142563 w 2522768"/>
              <a:gd name="connsiteY3" fmla="*/ 0 h 3407435"/>
              <a:gd name="connsiteX0" fmla="*/ 0 w 2576407"/>
              <a:gd name="connsiteY0" fmla="*/ 3407435 h 3407435"/>
              <a:gd name="connsiteX1" fmla="*/ 918393 w 2576407"/>
              <a:gd name="connsiteY1" fmla="*/ 2709892 h 3407435"/>
              <a:gd name="connsiteX2" fmla="*/ 2407249 w 2576407"/>
              <a:gd name="connsiteY2" fmla="*/ 1171165 h 3407435"/>
              <a:gd name="connsiteX3" fmla="*/ 2142563 w 2576407"/>
              <a:gd name="connsiteY3" fmla="*/ 0 h 3407435"/>
              <a:gd name="connsiteX0" fmla="*/ 0 w 2502182"/>
              <a:gd name="connsiteY0" fmla="*/ 3407435 h 3407435"/>
              <a:gd name="connsiteX1" fmla="*/ 918393 w 2502182"/>
              <a:gd name="connsiteY1" fmla="*/ 2709892 h 3407435"/>
              <a:gd name="connsiteX2" fmla="*/ 2294513 w 2502182"/>
              <a:gd name="connsiteY2" fmla="*/ 1102001 h 3407435"/>
              <a:gd name="connsiteX3" fmla="*/ 2142563 w 2502182"/>
              <a:gd name="connsiteY3" fmla="*/ 0 h 3407435"/>
              <a:gd name="connsiteX0" fmla="*/ 0 w 2499997"/>
              <a:gd name="connsiteY0" fmla="*/ 3407435 h 3407435"/>
              <a:gd name="connsiteX1" fmla="*/ 918393 w 2499997"/>
              <a:gd name="connsiteY1" fmla="*/ 2709892 h 3407435"/>
              <a:gd name="connsiteX2" fmla="*/ 2294513 w 2499997"/>
              <a:gd name="connsiteY2" fmla="*/ 1102001 h 3407435"/>
              <a:gd name="connsiteX3" fmla="*/ 2142563 w 2499997"/>
              <a:gd name="connsiteY3" fmla="*/ 0 h 3407435"/>
              <a:gd name="connsiteX0" fmla="*/ 0 w 2499997"/>
              <a:gd name="connsiteY0" fmla="*/ 3407435 h 3407435"/>
              <a:gd name="connsiteX1" fmla="*/ 918393 w 2499997"/>
              <a:gd name="connsiteY1" fmla="*/ 2709892 h 3407435"/>
              <a:gd name="connsiteX2" fmla="*/ 2294513 w 2499997"/>
              <a:gd name="connsiteY2" fmla="*/ 1102001 h 3407435"/>
              <a:gd name="connsiteX3" fmla="*/ 2142563 w 2499997"/>
              <a:gd name="connsiteY3" fmla="*/ 0 h 3407435"/>
              <a:gd name="connsiteX0" fmla="*/ 0 w 2142563"/>
              <a:gd name="connsiteY0" fmla="*/ 3407435 h 3407435"/>
              <a:gd name="connsiteX1" fmla="*/ 918393 w 2142563"/>
              <a:gd name="connsiteY1" fmla="*/ 2709892 h 3407435"/>
              <a:gd name="connsiteX2" fmla="*/ 2142563 w 2142563"/>
              <a:gd name="connsiteY2" fmla="*/ 0 h 3407435"/>
              <a:gd name="connsiteX0" fmla="*/ 0 w 2142563"/>
              <a:gd name="connsiteY0" fmla="*/ 3407435 h 3407435"/>
              <a:gd name="connsiteX1" fmla="*/ 1967709 w 2142563"/>
              <a:gd name="connsiteY1" fmla="*/ 2312206 h 3407435"/>
              <a:gd name="connsiteX2" fmla="*/ 2142563 w 2142563"/>
              <a:gd name="connsiteY2" fmla="*/ 0 h 3407435"/>
              <a:gd name="connsiteX0" fmla="*/ 0 w 2481254"/>
              <a:gd name="connsiteY0" fmla="*/ 3407664 h 3407664"/>
              <a:gd name="connsiteX1" fmla="*/ 1967709 w 2481254"/>
              <a:gd name="connsiteY1" fmla="*/ 2312435 h 3407664"/>
              <a:gd name="connsiteX2" fmla="*/ 2142563 w 2481254"/>
              <a:gd name="connsiteY2" fmla="*/ 229 h 340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1254" h="3407664">
                <a:moveTo>
                  <a:pt x="0" y="3407664"/>
                </a:moveTo>
                <a:cubicBezTo>
                  <a:pt x="117894" y="2844789"/>
                  <a:pt x="1610615" y="2880341"/>
                  <a:pt x="1967709" y="2312435"/>
                </a:cubicBezTo>
                <a:cubicBezTo>
                  <a:pt x="2324803" y="1744529"/>
                  <a:pt x="2824109" y="-23095"/>
                  <a:pt x="2142563" y="22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1" name="Freeform: Shape 550">
            <a:extLst>
              <a:ext uri="{FF2B5EF4-FFF2-40B4-BE49-F238E27FC236}">
                <a16:creationId xmlns:a16="http://schemas.microsoft.com/office/drawing/2014/main" id="{92767D0E-C2C1-4C93-AC9C-B18CBDA2C5BE}"/>
              </a:ext>
            </a:extLst>
          </p:cNvPr>
          <p:cNvSpPr/>
          <p:nvPr/>
        </p:nvSpPr>
        <p:spPr>
          <a:xfrm>
            <a:off x="9719644" y="2672566"/>
            <a:ext cx="1228930" cy="220317"/>
          </a:xfrm>
          <a:custGeom>
            <a:avLst/>
            <a:gdLst>
              <a:gd name="connsiteX0" fmla="*/ 0 w 2294626"/>
              <a:gd name="connsiteY0" fmla="*/ 2018581 h 2026580"/>
              <a:gd name="connsiteX1" fmla="*/ 897147 w 2294626"/>
              <a:gd name="connsiteY1" fmla="*/ 1785668 h 2026580"/>
              <a:gd name="connsiteX2" fmla="*/ 1552754 w 2294626"/>
              <a:gd name="connsiteY2" fmla="*/ 422694 h 2026580"/>
              <a:gd name="connsiteX3" fmla="*/ 2294626 w 2294626"/>
              <a:gd name="connsiteY3" fmla="*/ 0 h 2026580"/>
              <a:gd name="connsiteX0" fmla="*/ 0 w 2271026"/>
              <a:gd name="connsiteY0" fmla="*/ 2048031 h 2053183"/>
              <a:gd name="connsiteX1" fmla="*/ 873547 w 2271026"/>
              <a:gd name="connsiteY1" fmla="*/ 1785668 h 2053183"/>
              <a:gd name="connsiteX2" fmla="*/ 1529154 w 2271026"/>
              <a:gd name="connsiteY2" fmla="*/ 422694 h 2053183"/>
              <a:gd name="connsiteX3" fmla="*/ 2271026 w 2271026"/>
              <a:gd name="connsiteY3" fmla="*/ 0 h 2053183"/>
              <a:gd name="connsiteX0" fmla="*/ 2331 w 2273357"/>
              <a:gd name="connsiteY0" fmla="*/ 2048031 h 2048032"/>
              <a:gd name="connsiteX1" fmla="*/ 875878 w 2273357"/>
              <a:gd name="connsiteY1" fmla="*/ 1785668 h 2048032"/>
              <a:gd name="connsiteX2" fmla="*/ 1531485 w 2273357"/>
              <a:gd name="connsiteY2" fmla="*/ 422694 h 2048032"/>
              <a:gd name="connsiteX3" fmla="*/ 2273357 w 2273357"/>
              <a:gd name="connsiteY3" fmla="*/ 0 h 2048032"/>
              <a:gd name="connsiteX0" fmla="*/ 2819 w 2273845"/>
              <a:gd name="connsiteY0" fmla="*/ 2048031 h 2048031"/>
              <a:gd name="connsiteX1" fmla="*/ 876366 w 2273845"/>
              <a:gd name="connsiteY1" fmla="*/ 1785668 h 2048031"/>
              <a:gd name="connsiteX2" fmla="*/ 2273845 w 2273845"/>
              <a:gd name="connsiteY2" fmla="*/ 0 h 2048031"/>
              <a:gd name="connsiteX0" fmla="*/ 3131 w 2628160"/>
              <a:gd name="connsiteY0" fmla="*/ 624664 h 624664"/>
              <a:gd name="connsiteX1" fmla="*/ 876678 w 2628160"/>
              <a:gd name="connsiteY1" fmla="*/ 362301 h 624664"/>
              <a:gd name="connsiteX2" fmla="*/ 2628160 w 2628160"/>
              <a:gd name="connsiteY2" fmla="*/ 0 h 624664"/>
              <a:gd name="connsiteX0" fmla="*/ 3131 w 2628160"/>
              <a:gd name="connsiteY0" fmla="*/ 624664 h 624664"/>
              <a:gd name="connsiteX1" fmla="*/ 876678 w 2628160"/>
              <a:gd name="connsiteY1" fmla="*/ 362301 h 624664"/>
              <a:gd name="connsiteX2" fmla="*/ 2628160 w 2628160"/>
              <a:gd name="connsiteY2" fmla="*/ 0 h 624664"/>
              <a:gd name="connsiteX0" fmla="*/ 9557 w 2634586"/>
              <a:gd name="connsiteY0" fmla="*/ 624664 h 624664"/>
              <a:gd name="connsiteX1" fmla="*/ 517301 w 2634586"/>
              <a:gd name="connsiteY1" fmla="*/ 195424 h 624664"/>
              <a:gd name="connsiteX2" fmla="*/ 2634586 w 2634586"/>
              <a:gd name="connsiteY2" fmla="*/ 0 h 62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4586" h="624664">
                <a:moveTo>
                  <a:pt x="9557" y="624664"/>
                </a:moveTo>
                <a:cubicBezTo>
                  <a:pt x="-37068" y="385973"/>
                  <a:pt x="79796" y="299535"/>
                  <a:pt x="517301" y="195424"/>
                </a:cubicBezTo>
                <a:cubicBezTo>
                  <a:pt x="954806" y="91313"/>
                  <a:pt x="2166443" y="38260"/>
                  <a:pt x="2634586" y="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2" name="Freeform: Shape 551">
            <a:extLst>
              <a:ext uri="{FF2B5EF4-FFF2-40B4-BE49-F238E27FC236}">
                <a16:creationId xmlns:a16="http://schemas.microsoft.com/office/drawing/2014/main" id="{173DB94C-3BF3-4B5C-9163-9832E0EFA323}"/>
              </a:ext>
            </a:extLst>
          </p:cNvPr>
          <p:cNvSpPr/>
          <p:nvPr/>
        </p:nvSpPr>
        <p:spPr>
          <a:xfrm>
            <a:off x="8659171" y="4317429"/>
            <a:ext cx="2330438" cy="754372"/>
          </a:xfrm>
          <a:custGeom>
            <a:avLst/>
            <a:gdLst>
              <a:gd name="connsiteX0" fmla="*/ 0 w 3260785"/>
              <a:gd name="connsiteY0" fmla="*/ 12696 h 211104"/>
              <a:gd name="connsiteX1" fmla="*/ 2268748 w 3260785"/>
              <a:gd name="connsiteY1" fmla="*/ 21323 h 211104"/>
              <a:gd name="connsiteX2" fmla="*/ 3260785 w 3260785"/>
              <a:gd name="connsiteY2" fmla="*/ 211104 h 211104"/>
              <a:gd name="connsiteX3" fmla="*/ 3260785 w 3260785"/>
              <a:gd name="connsiteY3" fmla="*/ 211104 h 211104"/>
              <a:gd name="connsiteX0" fmla="*/ 0 w 3260785"/>
              <a:gd name="connsiteY0" fmla="*/ 3430 h 201838"/>
              <a:gd name="connsiteX1" fmla="*/ 1792984 w 3260785"/>
              <a:gd name="connsiteY1" fmla="*/ 46161 h 201838"/>
              <a:gd name="connsiteX2" fmla="*/ 3260785 w 3260785"/>
              <a:gd name="connsiteY2" fmla="*/ 201838 h 201838"/>
              <a:gd name="connsiteX3" fmla="*/ 3260785 w 3260785"/>
              <a:gd name="connsiteY3" fmla="*/ 201838 h 201838"/>
              <a:gd name="connsiteX0" fmla="*/ 0 w 3260785"/>
              <a:gd name="connsiteY0" fmla="*/ 3430 h 201838"/>
              <a:gd name="connsiteX1" fmla="*/ 1792984 w 3260785"/>
              <a:gd name="connsiteY1" fmla="*/ 46161 h 201838"/>
              <a:gd name="connsiteX2" fmla="*/ 3260785 w 3260785"/>
              <a:gd name="connsiteY2" fmla="*/ 201838 h 201838"/>
              <a:gd name="connsiteX3" fmla="*/ 3260785 w 3260785"/>
              <a:gd name="connsiteY3" fmla="*/ 201838 h 201838"/>
              <a:gd name="connsiteX0" fmla="*/ 0 w 3213209"/>
              <a:gd name="connsiteY0" fmla="*/ 2534 h 215558"/>
              <a:gd name="connsiteX1" fmla="*/ 1745408 w 3213209"/>
              <a:gd name="connsiteY1" fmla="*/ 59881 h 215558"/>
              <a:gd name="connsiteX2" fmla="*/ 3213209 w 3213209"/>
              <a:gd name="connsiteY2" fmla="*/ 215558 h 215558"/>
              <a:gd name="connsiteX3" fmla="*/ 3213209 w 3213209"/>
              <a:gd name="connsiteY3" fmla="*/ 215558 h 215558"/>
              <a:gd name="connsiteX0" fmla="*/ 0 w 3213209"/>
              <a:gd name="connsiteY0" fmla="*/ 0 h 213024"/>
              <a:gd name="connsiteX1" fmla="*/ 1745408 w 3213209"/>
              <a:gd name="connsiteY1" fmla="*/ 57347 h 213024"/>
              <a:gd name="connsiteX2" fmla="*/ 3213209 w 3213209"/>
              <a:gd name="connsiteY2" fmla="*/ 213024 h 213024"/>
              <a:gd name="connsiteX3" fmla="*/ 3213209 w 3213209"/>
              <a:gd name="connsiteY3" fmla="*/ 213024 h 21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209" h="213024">
                <a:moveTo>
                  <a:pt x="0" y="0"/>
                </a:moveTo>
                <a:cubicBezTo>
                  <a:pt x="874537" y="2395"/>
                  <a:pt x="1209873" y="21843"/>
                  <a:pt x="1745408" y="57347"/>
                </a:cubicBezTo>
                <a:cubicBezTo>
                  <a:pt x="2280943" y="92851"/>
                  <a:pt x="2885318" y="211438"/>
                  <a:pt x="3213209" y="213024"/>
                </a:cubicBezTo>
                <a:lnTo>
                  <a:pt x="3213209" y="213024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3" name="Freeform: Shape 552">
            <a:extLst>
              <a:ext uri="{FF2B5EF4-FFF2-40B4-BE49-F238E27FC236}">
                <a16:creationId xmlns:a16="http://schemas.microsoft.com/office/drawing/2014/main" id="{A740FEC2-54DF-4455-9C36-707A97D237CE}"/>
              </a:ext>
            </a:extLst>
          </p:cNvPr>
          <p:cNvSpPr/>
          <p:nvPr/>
        </p:nvSpPr>
        <p:spPr>
          <a:xfrm>
            <a:off x="9719644" y="5069347"/>
            <a:ext cx="1837552" cy="353009"/>
          </a:xfrm>
          <a:custGeom>
            <a:avLst/>
            <a:gdLst>
              <a:gd name="connsiteX0" fmla="*/ 664234 w 664234"/>
              <a:gd name="connsiteY0" fmla="*/ 0 h 155275"/>
              <a:gd name="connsiteX1" fmla="*/ 0 w 664234"/>
              <a:gd name="connsiteY1" fmla="*/ 155275 h 155275"/>
              <a:gd name="connsiteX0" fmla="*/ 638354 w 638354"/>
              <a:gd name="connsiteY0" fmla="*/ 4520242 h 4520242"/>
              <a:gd name="connsiteX1" fmla="*/ 0 w 638354"/>
              <a:gd name="connsiteY1" fmla="*/ 0 h 4520242"/>
              <a:gd name="connsiteX0" fmla="*/ 638354 w 638354"/>
              <a:gd name="connsiteY0" fmla="*/ 4520242 h 4520242"/>
              <a:gd name="connsiteX1" fmla="*/ 0 w 638354"/>
              <a:gd name="connsiteY1" fmla="*/ 0 h 4520242"/>
              <a:gd name="connsiteX0" fmla="*/ 638354 w 638354"/>
              <a:gd name="connsiteY0" fmla="*/ 4520242 h 4520242"/>
              <a:gd name="connsiteX1" fmla="*/ 0 w 638354"/>
              <a:gd name="connsiteY1" fmla="*/ 0 h 4520242"/>
              <a:gd name="connsiteX0" fmla="*/ 621101 w 621101"/>
              <a:gd name="connsiteY0" fmla="*/ 3925019 h 3925019"/>
              <a:gd name="connsiteX1" fmla="*/ 0 w 621101"/>
              <a:gd name="connsiteY1" fmla="*/ 0 h 3925019"/>
              <a:gd name="connsiteX0" fmla="*/ 621101 w 621101"/>
              <a:gd name="connsiteY0" fmla="*/ 3925019 h 3925019"/>
              <a:gd name="connsiteX1" fmla="*/ 0 w 621101"/>
              <a:gd name="connsiteY1" fmla="*/ 0 h 3925019"/>
              <a:gd name="connsiteX0" fmla="*/ 612475 w 612475"/>
              <a:gd name="connsiteY0" fmla="*/ 3877996 h 3877996"/>
              <a:gd name="connsiteX1" fmla="*/ 0 w 612475"/>
              <a:gd name="connsiteY1" fmla="*/ 0 h 3877996"/>
              <a:gd name="connsiteX0" fmla="*/ 612475 w 612475"/>
              <a:gd name="connsiteY0" fmla="*/ 3877996 h 3877996"/>
              <a:gd name="connsiteX1" fmla="*/ 0 w 612475"/>
              <a:gd name="connsiteY1" fmla="*/ 0 h 3877996"/>
              <a:gd name="connsiteX0" fmla="*/ 2070339 w 2070339"/>
              <a:gd name="connsiteY0" fmla="*/ 3502800 h 3502800"/>
              <a:gd name="connsiteX1" fmla="*/ 0 w 2070339"/>
              <a:gd name="connsiteY1" fmla="*/ 0 h 3502800"/>
              <a:gd name="connsiteX0" fmla="*/ 2070339 w 2070403"/>
              <a:gd name="connsiteY0" fmla="*/ 3502800 h 3502800"/>
              <a:gd name="connsiteX1" fmla="*/ 0 w 2070403"/>
              <a:gd name="connsiteY1" fmla="*/ 0 h 3502800"/>
              <a:gd name="connsiteX0" fmla="*/ 2070339 w 2070436"/>
              <a:gd name="connsiteY0" fmla="*/ 3502800 h 3502800"/>
              <a:gd name="connsiteX1" fmla="*/ 0 w 2070436"/>
              <a:gd name="connsiteY1" fmla="*/ 0 h 3502800"/>
              <a:gd name="connsiteX0" fmla="*/ 2441275 w 2441346"/>
              <a:gd name="connsiteY0" fmla="*/ 3477218 h 3477218"/>
              <a:gd name="connsiteX1" fmla="*/ 0 w 2441346"/>
              <a:gd name="connsiteY1" fmla="*/ 0 h 3477218"/>
              <a:gd name="connsiteX0" fmla="*/ 2441275 w 2441275"/>
              <a:gd name="connsiteY0" fmla="*/ 3477218 h 3477218"/>
              <a:gd name="connsiteX1" fmla="*/ 0 w 2441275"/>
              <a:gd name="connsiteY1" fmla="*/ 0 h 3477218"/>
              <a:gd name="connsiteX0" fmla="*/ 1820173 w 1820173"/>
              <a:gd name="connsiteY0" fmla="*/ 85882 h 438364"/>
              <a:gd name="connsiteX1" fmla="*/ 0 w 1820173"/>
              <a:gd name="connsiteY1" fmla="*/ 437372 h 438364"/>
              <a:gd name="connsiteX0" fmla="*/ 1837426 w 1837426"/>
              <a:gd name="connsiteY0" fmla="*/ 86678 h 430645"/>
              <a:gd name="connsiteX1" fmla="*/ 0 w 1837426"/>
              <a:gd name="connsiteY1" fmla="*/ 429641 h 430645"/>
              <a:gd name="connsiteX0" fmla="*/ 1837426 w 1848982"/>
              <a:gd name="connsiteY0" fmla="*/ 0 h 356248"/>
              <a:gd name="connsiteX1" fmla="*/ 0 w 1848982"/>
              <a:gd name="connsiteY1" fmla="*/ 342963 h 356248"/>
              <a:gd name="connsiteX0" fmla="*/ 1837426 w 1837552"/>
              <a:gd name="connsiteY0" fmla="*/ 0 h 348949"/>
              <a:gd name="connsiteX1" fmla="*/ 0 w 1837552"/>
              <a:gd name="connsiteY1" fmla="*/ 342963 h 34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7552" h="348949">
                <a:moveTo>
                  <a:pt x="1837426" y="0"/>
                </a:moveTo>
                <a:cubicBezTo>
                  <a:pt x="1848928" y="288174"/>
                  <a:pt x="1075426" y="373968"/>
                  <a:pt x="0" y="342963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23105981-E2C9-4D85-817A-7FB136DDBEDB}"/>
              </a:ext>
            </a:extLst>
          </p:cNvPr>
          <p:cNvSpPr txBox="1"/>
          <p:nvPr/>
        </p:nvSpPr>
        <p:spPr>
          <a:xfrm>
            <a:off x="2469797" y="6653513"/>
            <a:ext cx="78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+5V</a:t>
            </a:r>
            <a:endParaRPr lang="nl-NL" sz="1200" dirty="0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C2B2025A-FF06-4897-BF00-578937614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775723" y="713688"/>
            <a:ext cx="2212866" cy="1859332"/>
          </a:xfrm>
          <a:prstGeom prst="rect">
            <a:avLst/>
          </a:prstGeom>
          <a:noFill/>
        </p:spPr>
      </p:pic>
      <p:sp>
        <p:nvSpPr>
          <p:cNvPr id="558" name="Rectangle: Rounded Corners 557">
            <a:extLst>
              <a:ext uri="{FF2B5EF4-FFF2-40B4-BE49-F238E27FC236}">
                <a16:creationId xmlns:a16="http://schemas.microsoft.com/office/drawing/2014/main" id="{A5FE6256-C3BF-4080-A6CB-FE4340BA383B}"/>
              </a:ext>
            </a:extLst>
          </p:cNvPr>
          <p:cNvSpPr/>
          <p:nvPr/>
        </p:nvSpPr>
        <p:spPr>
          <a:xfrm>
            <a:off x="2127172" y="1752592"/>
            <a:ext cx="1515399" cy="1308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4" name="Freeform: Shape 563">
            <a:extLst>
              <a:ext uri="{FF2B5EF4-FFF2-40B4-BE49-F238E27FC236}">
                <a16:creationId xmlns:a16="http://schemas.microsoft.com/office/drawing/2014/main" id="{6D6E1FF7-59F3-46D4-A28B-6845C7735E4C}"/>
              </a:ext>
            </a:extLst>
          </p:cNvPr>
          <p:cNvSpPr/>
          <p:nvPr/>
        </p:nvSpPr>
        <p:spPr>
          <a:xfrm>
            <a:off x="716841" y="841692"/>
            <a:ext cx="8265014" cy="4909319"/>
          </a:xfrm>
          <a:custGeom>
            <a:avLst/>
            <a:gdLst>
              <a:gd name="connsiteX0" fmla="*/ 0 w 3260785"/>
              <a:gd name="connsiteY0" fmla="*/ 12696 h 211104"/>
              <a:gd name="connsiteX1" fmla="*/ 2268748 w 3260785"/>
              <a:gd name="connsiteY1" fmla="*/ 21323 h 211104"/>
              <a:gd name="connsiteX2" fmla="*/ 3260785 w 3260785"/>
              <a:gd name="connsiteY2" fmla="*/ 211104 h 211104"/>
              <a:gd name="connsiteX3" fmla="*/ 3260785 w 3260785"/>
              <a:gd name="connsiteY3" fmla="*/ 211104 h 211104"/>
              <a:gd name="connsiteX0" fmla="*/ 0 w 3260785"/>
              <a:gd name="connsiteY0" fmla="*/ 251358 h 449766"/>
              <a:gd name="connsiteX1" fmla="*/ 2373523 w 3260785"/>
              <a:gd name="connsiteY1" fmla="*/ 2810 h 449766"/>
              <a:gd name="connsiteX2" fmla="*/ 3260785 w 3260785"/>
              <a:gd name="connsiteY2" fmla="*/ 449766 h 449766"/>
              <a:gd name="connsiteX3" fmla="*/ 3260785 w 3260785"/>
              <a:gd name="connsiteY3" fmla="*/ 449766 h 449766"/>
              <a:gd name="connsiteX0" fmla="*/ 0 w 2898835"/>
              <a:gd name="connsiteY0" fmla="*/ 1237 h 618745"/>
              <a:gd name="connsiteX1" fmla="*/ 2011573 w 2898835"/>
              <a:gd name="connsiteY1" fmla="*/ 171789 h 618745"/>
              <a:gd name="connsiteX2" fmla="*/ 2898835 w 2898835"/>
              <a:gd name="connsiteY2" fmla="*/ 618745 h 618745"/>
              <a:gd name="connsiteX3" fmla="*/ 2898835 w 2898835"/>
              <a:gd name="connsiteY3" fmla="*/ 618745 h 618745"/>
              <a:gd name="connsiteX0" fmla="*/ 0 w 2898835"/>
              <a:gd name="connsiteY0" fmla="*/ 1237 h 618745"/>
              <a:gd name="connsiteX1" fmla="*/ 2011573 w 2898835"/>
              <a:gd name="connsiteY1" fmla="*/ 171789 h 618745"/>
              <a:gd name="connsiteX2" fmla="*/ 2898835 w 2898835"/>
              <a:gd name="connsiteY2" fmla="*/ 618745 h 618745"/>
              <a:gd name="connsiteX3" fmla="*/ 2898835 w 2898835"/>
              <a:gd name="connsiteY3" fmla="*/ 618745 h 618745"/>
              <a:gd name="connsiteX0" fmla="*/ 0 w 2898835"/>
              <a:gd name="connsiteY0" fmla="*/ 738 h 618246"/>
              <a:gd name="connsiteX1" fmla="*/ 2282174 w 2898835"/>
              <a:gd name="connsiteY1" fmla="*/ 233665 h 618246"/>
              <a:gd name="connsiteX2" fmla="*/ 2898835 w 2898835"/>
              <a:gd name="connsiteY2" fmla="*/ 618246 h 618246"/>
              <a:gd name="connsiteX3" fmla="*/ 2898835 w 2898835"/>
              <a:gd name="connsiteY3" fmla="*/ 618246 h 61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8835" h="618246">
                <a:moveTo>
                  <a:pt x="0" y="738"/>
                </a:moveTo>
                <a:cubicBezTo>
                  <a:pt x="862642" y="-11483"/>
                  <a:pt x="1799035" y="130747"/>
                  <a:pt x="2282174" y="233665"/>
                </a:cubicBezTo>
                <a:cubicBezTo>
                  <a:pt x="2765313" y="336583"/>
                  <a:pt x="2796058" y="554149"/>
                  <a:pt x="2898835" y="618246"/>
                </a:cubicBezTo>
                <a:lnTo>
                  <a:pt x="2898835" y="618246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4" name="Freeform: Shape 573">
            <a:extLst>
              <a:ext uri="{FF2B5EF4-FFF2-40B4-BE49-F238E27FC236}">
                <a16:creationId xmlns:a16="http://schemas.microsoft.com/office/drawing/2014/main" id="{CF4294FC-A28B-4B60-9BBD-87EBD80AE57D}"/>
              </a:ext>
            </a:extLst>
          </p:cNvPr>
          <p:cNvSpPr/>
          <p:nvPr/>
        </p:nvSpPr>
        <p:spPr>
          <a:xfrm>
            <a:off x="1130409" y="2536166"/>
            <a:ext cx="667300" cy="549934"/>
          </a:xfrm>
          <a:custGeom>
            <a:avLst/>
            <a:gdLst>
              <a:gd name="connsiteX0" fmla="*/ 3188169 w 3188169"/>
              <a:gd name="connsiteY0" fmla="*/ 880915 h 880915"/>
              <a:gd name="connsiteX1" fmla="*/ 505354 w 3188169"/>
              <a:gd name="connsiteY1" fmla="*/ 70032 h 880915"/>
              <a:gd name="connsiteX2" fmla="*/ 5022 w 3188169"/>
              <a:gd name="connsiteY2" fmla="*/ 95911 h 880915"/>
              <a:gd name="connsiteX0" fmla="*/ 3183147 w 3183147"/>
              <a:gd name="connsiteY0" fmla="*/ 864767 h 864767"/>
              <a:gd name="connsiteX1" fmla="*/ 500332 w 3183147"/>
              <a:gd name="connsiteY1" fmla="*/ 53884 h 864767"/>
              <a:gd name="connsiteX2" fmla="*/ 0 w 3183147"/>
              <a:gd name="connsiteY2" fmla="*/ 79763 h 864767"/>
              <a:gd name="connsiteX0" fmla="*/ 3183147 w 3183147"/>
              <a:gd name="connsiteY0" fmla="*/ 786244 h 786244"/>
              <a:gd name="connsiteX1" fmla="*/ 992038 w 3183147"/>
              <a:gd name="connsiteY1" fmla="*/ 165142 h 786244"/>
              <a:gd name="connsiteX2" fmla="*/ 0 w 3183147"/>
              <a:gd name="connsiteY2" fmla="*/ 1240 h 786244"/>
              <a:gd name="connsiteX0" fmla="*/ 3183147 w 3183147"/>
              <a:gd name="connsiteY0" fmla="*/ 785388 h 785388"/>
              <a:gd name="connsiteX1" fmla="*/ 1854680 w 3183147"/>
              <a:gd name="connsiteY1" fmla="*/ 285055 h 785388"/>
              <a:gd name="connsiteX2" fmla="*/ 0 w 3183147"/>
              <a:gd name="connsiteY2" fmla="*/ 384 h 785388"/>
              <a:gd name="connsiteX0" fmla="*/ 3183147 w 3183147"/>
              <a:gd name="connsiteY0" fmla="*/ 785388 h 785388"/>
              <a:gd name="connsiteX1" fmla="*/ 1854680 w 3183147"/>
              <a:gd name="connsiteY1" fmla="*/ 285055 h 785388"/>
              <a:gd name="connsiteX2" fmla="*/ 0 w 3183147"/>
              <a:gd name="connsiteY2" fmla="*/ 384 h 785388"/>
              <a:gd name="connsiteX0" fmla="*/ 3183147 w 3183147"/>
              <a:gd name="connsiteY0" fmla="*/ 785388 h 785388"/>
              <a:gd name="connsiteX1" fmla="*/ 1854680 w 3183147"/>
              <a:gd name="connsiteY1" fmla="*/ 285055 h 785388"/>
              <a:gd name="connsiteX2" fmla="*/ 0 w 3183147"/>
              <a:gd name="connsiteY2" fmla="*/ 384 h 785388"/>
              <a:gd name="connsiteX0" fmla="*/ 3183147 w 3183147"/>
              <a:gd name="connsiteY0" fmla="*/ 785430 h 785430"/>
              <a:gd name="connsiteX1" fmla="*/ 1854680 w 3183147"/>
              <a:gd name="connsiteY1" fmla="*/ 285097 h 785430"/>
              <a:gd name="connsiteX2" fmla="*/ 0 w 3183147"/>
              <a:gd name="connsiteY2" fmla="*/ 426 h 785430"/>
              <a:gd name="connsiteX0" fmla="*/ 3297447 w 3297447"/>
              <a:gd name="connsiteY0" fmla="*/ 508210 h 885256"/>
              <a:gd name="connsiteX1" fmla="*/ 1968980 w 3297447"/>
              <a:gd name="connsiteY1" fmla="*/ 7877 h 885256"/>
              <a:gd name="connsiteX2" fmla="*/ 0 w 3297447"/>
              <a:gd name="connsiteY2" fmla="*/ 885256 h 885256"/>
              <a:gd name="connsiteX0" fmla="*/ 3297447 w 3297447"/>
              <a:gd name="connsiteY0" fmla="*/ 415532 h 792578"/>
              <a:gd name="connsiteX1" fmla="*/ 302105 w 3297447"/>
              <a:gd name="connsiteY1" fmla="*/ 10449 h 792578"/>
              <a:gd name="connsiteX2" fmla="*/ 0 w 3297447"/>
              <a:gd name="connsiteY2" fmla="*/ 792578 h 792578"/>
              <a:gd name="connsiteX0" fmla="*/ 620922 w 620922"/>
              <a:gd name="connsiteY0" fmla="*/ 269004 h 817500"/>
              <a:gd name="connsiteX1" fmla="*/ 302105 w 620922"/>
              <a:gd name="connsiteY1" fmla="*/ 35371 h 817500"/>
              <a:gd name="connsiteX2" fmla="*/ 0 w 620922"/>
              <a:gd name="connsiteY2" fmla="*/ 817500 h 817500"/>
              <a:gd name="connsiteX0" fmla="*/ 620922 w 620922"/>
              <a:gd name="connsiteY0" fmla="*/ 80705 h 629201"/>
              <a:gd name="connsiteX1" fmla="*/ 178280 w 620922"/>
              <a:gd name="connsiteY1" fmla="*/ 285222 h 629201"/>
              <a:gd name="connsiteX2" fmla="*/ 0 w 620922"/>
              <a:gd name="connsiteY2" fmla="*/ 629201 h 629201"/>
              <a:gd name="connsiteX0" fmla="*/ 620922 w 620922"/>
              <a:gd name="connsiteY0" fmla="*/ 8176 h 556672"/>
              <a:gd name="connsiteX1" fmla="*/ 178280 w 620922"/>
              <a:gd name="connsiteY1" fmla="*/ 212693 h 556672"/>
              <a:gd name="connsiteX2" fmla="*/ 0 w 620922"/>
              <a:gd name="connsiteY2" fmla="*/ 556672 h 556672"/>
              <a:gd name="connsiteX0" fmla="*/ 620922 w 620922"/>
              <a:gd name="connsiteY0" fmla="*/ 5702 h 554198"/>
              <a:gd name="connsiteX1" fmla="*/ 311630 w 620922"/>
              <a:gd name="connsiteY1" fmla="*/ 295944 h 554198"/>
              <a:gd name="connsiteX2" fmla="*/ 0 w 620922"/>
              <a:gd name="connsiteY2" fmla="*/ 554198 h 554198"/>
              <a:gd name="connsiteX0" fmla="*/ 620922 w 620922"/>
              <a:gd name="connsiteY0" fmla="*/ 7078 h 555574"/>
              <a:gd name="connsiteX1" fmla="*/ 311630 w 620922"/>
              <a:gd name="connsiteY1" fmla="*/ 297320 h 555574"/>
              <a:gd name="connsiteX2" fmla="*/ 0 w 620922"/>
              <a:gd name="connsiteY2" fmla="*/ 555574 h 55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0922" h="555574">
                <a:moveTo>
                  <a:pt x="620922" y="7078"/>
                </a:moveTo>
                <a:cubicBezTo>
                  <a:pt x="191397" y="-38930"/>
                  <a:pt x="338917" y="148754"/>
                  <a:pt x="311630" y="297320"/>
                </a:cubicBezTo>
                <a:cubicBezTo>
                  <a:pt x="284343" y="445886"/>
                  <a:pt x="226443" y="546228"/>
                  <a:pt x="0" y="555574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7" name="Freeform: Shape 576">
            <a:extLst>
              <a:ext uri="{FF2B5EF4-FFF2-40B4-BE49-F238E27FC236}">
                <a16:creationId xmlns:a16="http://schemas.microsoft.com/office/drawing/2014/main" id="{751AFEB1-E13D-4629-B5AF-C850853A9F50}"/>
              </a:ext>
            </a:extLst>
          </p:cNvPr>
          <p:cNvSpPr/>
          <p:nvPr/>
        </p:nvSpPr>
        <p:spPr>
          <a:xfrm>
            <a:off x="1560683" y="1440916"/>
            <a:ext cx="1338900" cy="4361225"/>
          </a:xfrm>
          <a:custGeom>
            <a:avLst/>
            <a:gdLst>
              <a:gd name="connsiteX0" fmla="*/ 1865586 w 1865586"/>
              <a:gd name="connsiteY0" fmla="*/ 2981103 h 2981103"/>
              <a:gd name="connsiteX1" fmla="*/ 485359 w 1865586"/>
              <a:gd name="connsiteY1" fmla="*/ 1911428 h 2981103"/>
              <a:gd name="connsiteX2" fmla="*/ 545744 w 1865586"/>
              <a:gd name="connsiteY2" fmla="*/ 281035 h 2981103"/>
              <a:gd name="connsiteX3" fmla="*/ 45412 w 1865586"/>
              <a:gd name="connsiteY3" fmla="*/ 22243 h 2981103"/>
              <a:gd name="connsiteX4" fmla="*/ 54038 w 1865586"/>
              <a:gd name="connsiteY4" fmla="*/ 30869 h 2981103"/>
              <a:gd name="connsiteX0" fmla="*/ 1862972 w 1862972"/>
              <a:gd name="connsiteY0" fmla="*/ 2999966 h 2999966"/>
              <a:gd name="connsiteX1" fmla="*/ 482745 w 1862972"/>
              <a:gd name="connsiteY1" fmla="*/ 1930291 h 2999966"/>
              <a:gd name="connsiteX2" fmla="*/ 506620 w 1862972"/>
              <a:gd name="connsiteY2" fmla="*/ 556933 h 2999966"/>
              <a:gd name="connsiteX3" fmla="*/ 42798 w 1862972"/>
              <a:gd name="connsiteY3" fmla="*/ 41106 h 2999966"/>
              <a:gd name="connsiteX4" fmla="*/ 51424 w 1862972"/>
              <a:gd name="connsiteY4" fmla="*/ 49732 h 2999966"/>
              <a:gd name="connsiteX0" fmla="*/ 1862972 w 1862972"/>
              <a:gd name="connsiteY0" fmla="*/ 2999966 h 2999966"/>
              <a:gd name="connsiteX1" fmla="*/ 464490 w 1862972"/>
              <a:gd name="connsiteY1" fmla="*/ 2281573 h 2999966"/>
              <a:gd name="connsiteX2" fmla="*/ 506620 w 1862972"/>
              <a:gd name="connsiteY2" fmla="*/ 556933 h 2999966"/>
              <a:gd name="connsiteX3" fmla="*/ 42798 w 1862972"/>
              <a:gd name="connsiteY3" fmla="*/ 41106 h 2999966"/>
              <a:gd name="connsiteX4" fmla="*/ 51424 w 1862972"/>
              <a:gd name="connsiteY4" fmla="*/ 49732 h 2999966"/>
              <a:gd name="connsiteX0" fmla="*/ 1853845 w 1853845"/>
              <a:gd name="connsiteY0" fmla="*/ 4062381 h 4062381"/>
              <a:gd name="connsiteX1" fmla="*/ 464490 w 1853845"/>
              <a:gd name="connsiteY1" fmla="*/ 2281573 h 4062381"/>
              <a:gd name="connsiteX2" fmla="*/ 506620 w 1853845"/>
              <a:gd name="connsiteY2" fmla="*/ 556933 h 4062381"/>
              <a:gd name="connsiteX3" fmla="*/ 42798 w 1853845"/>
              <a:gd name="connsiteY3" fmla="*/ 41106 h 4062381"/>
              <a:gd name="connsiteX4" fmla="*/ 51424 w 1853845"/>
              <a:gd name="connsiteY4" fmla="*/ 49732 h 4062381"/>
              <a:gd name="connsiteX0" fmla="*/ 1853845 w 1853845"/>
              <a:gd name="connsiteY0" fmla="*/ 4062381 h 4062381"/>
              <a:gd name="connsiteX1" fmla="*/ 464490 w 1853845"/>
              <a:gd name="connsiteY1" fmla="*/ 2281573 h 4062381"/>
              <a:gd name="connsiteX2" fmla="*/ 506620 w 1853845"/>
              <a:gd name="connsiteY2" fmla="*/ 556933 h 4062381"/>
              <a:gd name="connsiteX3" fmla="*/ 42798 w 1853845"/>
              <a:gd name="connsiteY3" fmla="*/ 41106 h 4062381"/>
              <a:gd name="connsiteX4" fmla="*/ 51424 w 1853845"/>
              <a:gd name="connsiteY4" fmla="*/ 49732 h 4062381"/>
              <a:gd name="connsiteX0" fmla="*/ 1853845 w 1965350"/>
              <a:gd name="connsiteY0" fmla="*/ 4062381 h 4062381"/>
              <a:gd name="connsiteX1" fmla="*/ 464490 w 1965350"/>
              <a:gd name="connsiteY1" fmla="*/ 2281573 h 4062381"/>
              <a:gd name="connsiteX2" fmla="*/ 506620 w 1965350"/>
              <a:gd name="connsiteY2" fmla="*/ 556933 h 4062381"/>
              <a:gd name="connsiteX3" fmla="*/ 42798 w 1965350"/>
              <a:gd name="connsiteY3" fmla="*/ 41106 h 4062381"/>
              <a:gd name="connsiteX4" fmla="*/ 51424 w 1965350"/>
              <a:gd name="connsiteY4" fmla="*/ 49732 h 4062381"/>
              <a:gd name="connsiteX0" fmla="*/ 1853845 w 1963474"/>
              <a:gd name="connsiteY0" fmla="*/ 4062381 h 4062381"/>
              <a:gd name="connsiteX1" fmla="*/ 427979 w 1963474"/>
              <a:gd name="connsiteY1" fmla="*/ 2153056 h 4062381"/>
              <a:gd name="connsiteX2" fmla="*/ 506620 w 1963474"/>
              <a:gd name="connsiteY2" fmla="*/ 556933 h 4062381"/>
              <a:gd name="connsiteX3" fmla="*/ 42798 w 1963474"/>
              <a:gd name="connsiteY3" fmla="*/ 41106 h 4062381"/>
              <a:gd name="connsiteX4" fmla="*/ 51424 w 1963474"/>
              <a:gd name="connsiteY4" fmla="*/ 49732 h 4062381"/>
              <a:gd name="connsiteX0" fmla="*/ 2444277 w 2553906"/>
              <a:gd name="connsiteY0" fmla="*/ 4043921 h 4043921"/>
              <a:gd name="connsiteX1" fmla="*/ 1018411 w 2553906"/>
              <a:gd name="connsiteY1" fmla="*/ 2134596 h 4043921"/>
              <a:gd name="connsiteX2" fmla="*/ 1097052 w 2553906"/>
              <a:gd name="connsiteY2" fmla="*/ 538473 h 4043921"/>
              <a:gd name="connsiteX3" fmla="*/ 633230 w 2553906"/>
              <a:gd name="connsiteY3" fmla="*/ 22646 h 4043921"/>
              <a:gd name="connsiteX4" fmla="*/ 2923 w 2553906"/>
              <a:gd name="connsiteY4" fmla="*/ 99815 h 4043921"/>
              <a:gd name="connsiteX0" fmla="*/ 1884990 w 1994619"/>
              <a:gd name="connsiteY0" fmla="*/ 4062382 h 4062382"/>
              <a:gd name="connsiteX1" fmla="*/ 459124 w 1994619"/>
              <a:gd name="connsiteY1" fmla="*/ 2153057 h 4062382"/>
              <a:gd name="connsiteX2" fmla="*/ 537765 w 1994619"/>
              <a:gd name="connsiteY2" fmla="*/ 556934 h 4062382"/>
              <a:gd name="connsiteX3" fmla="*/ 73943 w 1994619"/>
              <a:gd name="connsiteY3" fmla="*/ 41107 h 4062382"/>
              <a:gd name="connsiteX4" fmla="*/ 27804 w 1994619"/>
              <a:gd name="connsiteY4" fmla="*/ 49732 h 4062382"/>
              <a:gd name="connsiteX0" fmla="*/ 1884990 w 1994619"/>
              <a:gd name="connsiteY0" fmla="*/ 4062382 h 4062382"/>
              <a:gd name="connsiteX1" fmla="*/ 459124 w 1994619"/>
              <a:gd name="connsiteY1" fmla="*/ 2153057 h 4062382"/>
              <a:gd name="connsiteX2" fmla="*/ 537765 w 1994619"/>
              <a:gd name="connsiteY2" fmla="*/ 556934 h 4062382"/>
              <a:gd name="connsiteX3" fmla="*/ 73943 w 1994619"/>
              <a:gd name="connsiteY3" fmla="*/ 41107 h 4062382"/>
              <a:gd name="connsiteX4" fmla="*/ 27804 w 1994619"/>
              <a:gd name="connsiteY4" fmla="*/ 49732 h 4062382"/>
              <a:gd name="connsiteX0" fmla="*/ 1864385 w 1974014"/>
              <a:gd name="connsiteY0" fmla="*/ 4045766 h 4045766"/>
              <a:gd name="connsiteX1" fmla="*/ 438519 w 1974014"/>
              <a:gd name="connsiteY1" fmla="*/ 2136441 h 4045766"/>
              <a:gd name="connsiteX2" fmla="*/ 517160 w 1974014"/>
              <a:gd name="connsiteY2" fmla="*/ 540318 h 4045766"/>
              <a:gd name="connsiteX3" fmla="*/ 226763 w 1974014"/>
              <a:gd name="connsiteY3" fmla="*/ 50194 h 4045766"/>
              <a:gd name="connsiteX4" fmla="*/ 7199 w 1974014"/>
              <a:gd name="connsiteY4" fmla="*/ 33116 h 4045766"/>
              <a:gd name="connsiteX0" fmla="*/ 1863349 w 1972978"/>
              <a:gd name="connsiteY0" fmla="*/ 4021788 h 4021788"/>
              <a:gd name="connsiteX1" fmla="*/ 437483 w 1972978"/>
              <a:gd name="connsiteY1" fmla="*/ 2112463 h 4021788"/>
              <a:gd name="connsiteX2" fmla="*/ 516124 w 1972978"/>
              <a:gd name="connsiteY2" fmla="*/ 516340 h 4021788"/>
              <a:gd name="connsiteX3" fmla="*/ 262238 w 1972978"/>
              <a:gd name="connsiteY3" fmla="*/ 94759 h 4021788"/>
              <a:gd name="connsiteX4" fmla="*/ 6163 w 1972978"/>
              <a:gd name="connsiteY4" fmla="*/ 9138 h 4021788"/>
              <a:gd name="connsiteX0" fmla="*/ 1863278 w 1973053"/>
              <a:gd name="connsiteY0" fmla="*/ 4021978 h 4021978"/>
              <a:gd name="connsiteX1" fmla="*/ 437412 w 1973053"/>
              <a:gd name="connsiteY1" fmla="*/ 2112653 h 4021978"/>
              <a:gd name="connsiteX2" fmla="*/ 497799 w 1973053"/>
              <a:gd name="connsiteY2" fmla="*/ 525098 h 4021978"/>
              <a:gd name="connsiteX3" fmla="*/ 262167 w 1973053"/>
              <a:gd name="connsiteY3" fmla="*/ 94949 h 4021978"/>
              <a:gd name="connsiteX4" fmla="*/ 6092 w 1973053"/>
              <a:gd name="connsiteY4" fmla="*/ 9328 h 4021978"/>
              <a:gd name="connsiteX0" fmla="*/ 1857187 w 1966962"/>
              <a:gd name="connsiteY0" fmla="*/ 4012650 h 4012650"/>
              <a:gd name="connsiteX1" fmla="*/ 431321 w 1966962"/>
              <a:gd name="connsiteY1" fmla="*/ 2103325 h 4012650"/>
              <a:gd name="connsiteX2" fmla="*/ 491708 w 1966962"/>
              <a:gd name="connsiteY2" fmla="*/ 515770 h 4012650"/>
              <a:gd name="connsiteX3" fmla="*/ 1 w 1966962"/>
              <a:gd name="connsiteY3" fmla="*/ 0 h 4012650"/>
              <a:gd name="connsiteX0" fmla="*/ 1857186 w 1966961"/>
              <a:gd name="connsiteY0" fmla="*/ 4012650 h 4012650"/>
              <a:gd name="connsiteX1" fmla="*/ 431320 w 1966961"/>
              <a:gd name="connsiteY1" fmla="*/ 2103325 h 4012650"/>
              <a:gd name="connsiteX2" fmla="*/ 491707 w 1966961"/>
              <a:gd name="connsiteY2" fmla="*/ 515770 h 4012650"/>
              <a:gd name="connsiteX3" fmla="*/ 0 w 1966961"/>
              <a:gd name="connsiteY3" fmla="*/ 0 h 4012650"/>
              <a:gd name="connsiteX0" fmla="*/ 1857186 w 1972915"/>
              <a:gd name="connsiteY0" fmla="*/ 4012650 h 4012650"/>
              <a:gd name="connsiteX1" fmla="*/ 542864 w 1972915"/>
              <a:gd name="connsiteY1" fmla="*/ 2161846 h 4012650"/>
              <a:gd name="connsiteX2" fmla="*/ 491707 w 1972915"/>
              <a:gd name="connsiteY2" fmla="*/ 515770 h 4012650"/>
              <a:gd name="connsiteX3" fmla="*/ 0 w 1972915"/>
              <a:gd name="connsiteY3" fmla="*/ 0 h 4012650"/>
              <a:gd name="connsiteX0" fmla="*/ 1857186 w 2067838"/>
              <a:gd name="connsiteY0" fmla="*/ 4012650 h 4012650"/>
              <a:gd name="connsiteX1" fmla="*/ 542864 w 2067838"/>
              <a:gd name="connsiteY1" fmla="*/ 2161846 h 4012650"/>
              <a:gd name="connsiteX2" fmla="*/ 491707 w 2067838"/>
              <a:gd name="connsiteY2" fmla="*/ 515770 h 4012650"/>
              <a:gd name="connsiteX3" fmla="*/ 0 w 2067838"/>
              <a:gd name="connsiteY3" fmla="*/ 0 h 4012650"/>
              <a:gd name="connsiteX0" fmla="*/ 1857186 w 1863232"/>
              <a:gd name="connsiteY0" fmla="*/ 4012650 h 4012650"/>
              <a:gd name="connsiteX1" fmla="*/ 542864 w 1863232"/>
              <a:gd name="connsiteY1" fmla="*/ 2161846 h 4012650"/>
              <a:gd name="connsiteX2" fmla="*/ 491707 w 1863232"/>
              <a:gd name="connsiteY2" fmla="*/ 515770 h 4012650"/>
              <a:gd name="connsiteX3" fmla="*/ 0 w 1863232"/>
              <a:gd name="connsiteY3" fmla="*/ 0 h 4012650"/>
              <a:gd name="connsiteX0" fmla="*/ 1436674 w 1442720"/>
              <a:gd name="connsiteY0" fmla="*/ 6833295 h 6833295"/>
              <a:gd name="connsiteX1" fmla="*/ 122352 w 1442720"/>
              <a:gd name="connsiteY1" fmla="*/ 4982491 h 6833295"/>
              <a:gd name="connsiteX2" fmla="*/ 71195 w 1442720"/>
              <a:gd name="connsiteY2" fmla="*/ 3336415 h 6833295"/>
              <a:gd name="connsiteX3" fmla="*/ 246621 w 1442720"/>
              <a:gd name="connsiteY3" fmla="*/ 0 h 6833295"/>
              <a:gd name="connsiteX0" fmla="*/ 1436674 w 1442720"/>
              <a:gd name="connsiteY0" fmla="*/ 6833295 h 6833295"/>
              <a:gd name="connsiteX1" fmla="*/ 122352 w 1442720"/>
              <a:gd name="connsiteY1" fmla="*/ 4982491 h 6833295"/>
              <a:gd name="connsiteX2" fmla="*/ 71195 w 1442720"/>
              <a:gd name="connsiteY2" fmla="*/ 3336415 h 6833295"/>
              <a:gd name="connsiteX3" fmla="*/ 246621 w 1442720"/>
              <a:gd name="connsiteY3" fmla="*/ 0 h 683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2720" h="6833295">
                <a:moveTo>
                  <a:pt x="1436674" y="6833295"/>
                </a:moveTo>
                <a:cubicBezTo>
                  <a:pt x="1537378" y="5915909"/>
                  <a:pt x="349932" y="5565304"/>
                  <a:pt x="122352" y="4982491"/>
                </a:cubicBezTo>
                <a:cubicBezTo>
                  <a:pt x="-105228" y="4399678"/>
                  <a:pt x="50484" y="4166830"/>
                  <a:pt x="71195" y="3336415"/>
                </a:cubicBezTo>
                <a:cubicBezTo>
                  <a:pt x="91906" y="2506000"/>
                  <a:pt x="-143551" y="117674"/>
                  <a:pt x="246621" y="0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C963A27D-E24A-4A59-B6C8-04369BB2CF81}"/>
              </a:ext>
            </a:extLst>
          </p:cNvPr>
          <p:cNvSpPr/>
          <p:nvPr/>
        </p:nvSpPr>
        <p:spPr>
          <a:xfrm>
            <a:off x="1800283" y="1793113"/>
            <a:ext cx="1805450" cy="3655302"/>
          </a:xfrm>
          <a:custGeom>
            <a:avLst/>
            <a:gdLst>
              <a:gd name="connsiteX0" fmla="*/ 664234 w 664234"/>
              <a:gd name="connsiteY0" fmla="*/ 0 h 155275"/>
              <a:gd name="connsiteX1" fmla="*/ 0 w 664234"/>
              <a:gd name="connsiteY1" fmla="*/ 155275 h 155275"/>
              <a:gd name="connsiteX0" fmla="*/ 638354 w 638354"/>
              <a:gd name="connsiteY0" fmla="*/ 4520242 h 4520242"/>
              <a:gd name="connsiteX1" fmla="*/ 0 w 638354"/>
              <a:gd name="connsiteY1" fmla="*/ 0 h 4520242"/>
              <a:gd name="connsiteX0" fmla="*/ 638354 w 638354"/>
              <a:gd name="connsiteY0" fmla="*/ 4520242 h 4520242"/>
              <a:gd name="connsiteX1" fmla="*/ 0 w 638354"/>
              <a:gd name="connsiteY1" fmla="*/ 0 h 4520242"/>
              <a:gd name="connsiteX0" fmla="*/ 638354 w 638354"/>
              <a:gd name="connsiteY0" fmla="*/ 4520242 h 4520242"/>
              <a:gd name="connsiteX1" fmla="*/ 0 w 638354"/>
              <a:gd name="connsiteY1" fmla="*/ 0 h 4520242"/>
              <a:gd name="connsiteX0" fmla="*/ 621101 w 621101"/>
              <a:gd name="connsiteY0" fmla="*/ 3925019 h 3925019"/>
              <a:gd name="connsiteX1" fmla="*/ 0 w 621101"/>
              <a:gd name="connsiteY1" fmla="*/ 0 h 3925019"/>
              <a:gd name="connsiteX0" fmla="*/ 621101 w 621101"/>
              <a:gd name="connsiteY0" fmla="*/ 3925019 h 3925019"/>
              <a:gd name="connsiteX1" fmla="*/ 0 w 621101"/>
              <a:gd name="connsiteY1" fmla="*/ 0 h 3925019"/>
              <a:gd name="connsiteX0" fmla="*/ 612475 w 612475"/>
              <a:gd name="connsiteY0" fmla="*/ 3877996 h 3877996"/>
              <a:gd name="connsiteX1" fmla="*/ 0 w 612475"/>
              <a:gd name="connsiteY1" fmla="*/ 0 h 3877996"/>
              <a:gd name="connsiteX0" fmla="*/ 612475 w 612475"/>
              <a:gd name="connsiteY0" fmla="*/ 3877996 h 3877996"/>
              <a:gd name="connsiteX1" fmla="*/ 0 w 612475"/>
              <a:gd name="connsiteY1" fmla="*/ 0 h 3877996"/>
              <a:gd name="connsiteX0" fmla="*/ 2070339 w 2070339"/>
              <a:gd name="connsiteY0" fmla="*/ 3502800 h 3502800"/>
              <a:gd name="connsiteX1" fmla="*/ 0 w 2070339"/>
              <a:gd name="connsiteY1" fmla="*/ 0 h 3502800"/>
              <a:gd name="connsiteX0" fmla="*/ 2070339 w 2070403"/>
              <a:gd name="connsiteY0" fmla="*/ 3502800 h 3502800"/>
              <a:gd name="connsiteX1" fmla="*/ 0 w 2070403"/>
              <a:gd name="connsiteY1" fmla="*/ 0 h 3502800"/>
              <a:gd name="connsiteX0" fmla="*/ 2070339 w 2070436"/>
              <a:gd name="connsiteY0" fmla="*/ 3502800 h 3502800"/>
              <a:gd name="connsiteX1" fmla="*/ 0 w 2070436"/>
              <a:gd name="connsiteY1" fmla="*/ 0 h 3502800"/>
              <a:gd name="connsiteX0" fmla="*/ 2441275 w 2441346"/>
              <a:gd name="connsiteY0" fmla="*/ 3477218 h 3477218"/>
              <a:gd name="connsiteX1" fmla="*/ 0 w 2441346"/>
              <a:gd name="connsiteY1" fmla="*/ 0 h 3477218"/>
              <a:gd name="connsiteX0" fmla="*/ 2441275 w 2441275"/>
              <a:gd name="connsiteY0" fmla="*/ 3477218 h 3477218"/>
              <a:gd name="connsiteX1" fmla="*/ 0 w 2441275"/>
              <a:gd name="connsiteY1" fmla="*/ 0 h 3477218"/>
              <a:gd name="connsiteX0" fmla="*/ 2441275 w 2443271"/>
              <a:gd name="connsiteY0" fmla="*/ 3477218 h 3477218"/>
              <a:gd name="connsiteX1" fmla="*/ 0 w 2443271"/>
              <a:gd name="connsiteY1" fmla="*/ 0 h 3477218"/>
              <a:gd name="connsiteX0" fmla="*/ 2507417 w 2509328"/>
              <a:gd name="connsiteY0" fmla="*/ 5078472 h 5078472"/>
              <a:gd name="connsiteX1" fmla="*/ 0 w 2509328"/>
              <a:gd name="connsiteY1" fmla="*/ 0 h 5078472"/>
              <a:gd name="connsiteX0" fmla="*/ 2507417 w 2507417"/>
              <a:gd name="connsiteY0" fmla="*/ 5078472 h 5078472"/>
              <a:gd name="connsiteX1" fmla="*/ 0 w 2507417"/>
              <a:gd name="connsiteY1" fmla="*/ 0 h 5078472"/>
              <a:gd name="connsiteX0" fmla="*/ 2507417 w 2507417"/>
              <a:gd name="connsiteY0" fmla="*/ 5078472 h 5078472"/>
              <a:gd name="connsiteX1" fmla="*/ 1428583 w 2507417"/>
              <a:gd name="connsiteY1" fmla="*/ 2193409 h 5078472"/>
              <a:gd name="connsiteX2" fmla="*/ 0 w 2507417"/>
              <a:gd name="connsiteY2" fmla="*/ 0 h 5078472"/>
              <a:gd name="connsiteX0" fmla="*/ 2507417 w 2507417"/>
              <a:gd name="connsiteY0" fmla="*/ 5078472 h 5078472"/>
              <a:gd name="connsiteX1" fmla="*/ 767164 w 2507417"/>
              <a:gd name="connsiteY1" fmla="*/ 2696282 h 5078472"/>
              <a:gd name="connsiteX2" fmla="*/ 0 w 2507417"/>
              <a:gd name="connsiteY2" fmla="*/ 0 h 5078472"/>
              <a:gd name="connsiteX0" fmla="*/ 2507417 w 2507417"/>
              <a:gd name="connsiteY0" fmla="*/ 5078472 h 5078472"/>
              <a:gd name="connsiteX1" fmla="*/ 767164 w 2507417"/>
              <a:gd name="connsiteY1" fmla="*/ 2696282 h 5078472"/>
              <a:gd name="connsiteX2" fmla="*/ 0 w 2507417"/>
              <a:gd name="connsiteY2" fmla="*/ 0 h 5078472"/>
              <a:gd name="connsiteX0" fmla="*/ 2507417 w 2507417"/>
              <a:gd name="connsiteY0" fmla="*/ 5078472 h 5078472"/>
              <a:gd name="connsiteX1" fmla="*/ 476140 w 2507417"/>
              <a:gd name="connsiteY1" fmla="*/ 2272810 h 5078472"/>
              <a:gd name="connsiteX2" fmla="*/ 0 w 2507417"/>
              <a:gd name="connsiteY2" fmla="*/ 0 h 5078472"/>
              <a:gd name="connsiteX0" fmla="*/ 2507417 w 2507417"/>
              <a:gd name="connsiteY0" fmla="*/ 5078472 h 5078472"/>
              <a:gd name="connsiteX1" fmla="*/ 476140 w 2507417"/>
              <a:gd name="connsiteY1" fmla="*/ 2272810 h 5078472"/>
              <a:gd name="connsiteX2" fmla="*/ 0 w 2507417"/>
              <a:gd name="connsiteY2" fmla="*/ 0 h 5078472"/>
              <a:gd name="connsiteX0" fmla="*/ 2507417 w 2507417"/>
              <a:gd name="connsiteY0" fmla="*/ 5078472 h 5078472"/>
              <a:gd name="connsiteX1" fmla="*/ 476140 w 2507417"/>
              <a:gd name="connsiteY1" fmla="*/ 2272810 h 5078472"/>
              <a:gd name="connsiteX2" fmla="*/ 0 w 2507417"/>
              <a:gd name="connsiteY2" fmla="*/ 0 h 507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7417" h="5078472">
                <a:moveTo>
                  <a:pt x="2507417" y="5078472"/>
                </a:moveTo>
                <a:cubicBezTo>
                  <a:pt x="1927333" y="4284409"/>
                  <a:pt x="980380" y="3070806"/>
                  <a:pt x="476140" y="2272810"/>
                </a:cubicBezTo>
                <a:cubicBezTo>
                  <a:pt x="-100504" y="1360230"/>
                  <a:pt x="480150" y="295675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01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4018</TotalTime>
  <Words>37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Rockwell</vt:lpstr>
      <vt:lpstr>Rockwell Condensed</vt:lpstr>
      <vt:lpstr>Wingdings</vt:lpstr>
      <vt:lpstr>Wood Type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Gimst, Ronald van</dc:creator>
  <cp:lastModifiedBy>Gimst, Ronald van</cp:lastModifiedBy>
  <cp:revision>41</cp:revision>
  <dcterms:created xsi:type="dcterms:W3CDTF">2023-01-30T03:04:03Z</dcterms:created>
  <dcterms:modified xsi:type="dcterms:W3CDTF">2023-02-01T22:02:43Z</dcterms:modified>
</cp:coreProperties>
</file>