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FF3"/>
    <a:srgbClr val="ED3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767-6960-4569-B7A9-ABFEAFFA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5BA9A-AF13-4124-BA6C-E0BFBC9E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E0C5-B593-4E80-A3B2-1183AFDE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5BF2-C4B1-4122-9CD7-88540A41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F0B2-5677-425A-ABD5-3132EE17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04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1639-B344-4EA0-AC21-F80DB4CE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1D190-4A94-46DC-939E-BA05DA49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B04E-2BC3-4032-B593-666CF1BC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64E4-EF89-4FD6-A71E-6117E730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9929-1549-4CCC-BB54-E178EF00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2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A5D6D-50A6-4DD5-8A83-7A3CFD813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D3A8-D3DD-47AB-A49C-0CAFB137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0C7E-43C0-4A39-B7BA-879FA95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C1CE1-C673-43B1-9FF5-6BCF07FB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7FEC-2C64-4E19-B7A3-E6BEFDF3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7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FD3C-7DF8-4BD5-B35B-43CBA6ED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95F5-1A26-48F1-84DE-841C1400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0DD2-7CBF-41FE-B977-A7BDF14C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067F-87BA-4FF6-AB30-C0635065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FDB1-8817-4881-913F-B0BAEAAE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4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9E2E-8281-48C5-BCF5-E23D8752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A0013-ADC2-409E-8C6F-A987B481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0B15-9139-4C47-B992-8820B20A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A74A-8304-479C-BB6A-5EC88962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C311C-8B6B-4B41-B7E6-A5F2BDD6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466D-ED92-493B-BB5A-C6A51AE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558A-2867-4025-8B42-FF983B16B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403C-02C9-474C-91E9-084984BF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CB92-69EB-4F5F-8468-4765DD52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DEC8-4D38-4625-A542-0F2AC683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FDB60-9DF1-42B2-990E-F740A571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10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A89B-0627-45B8-953D-0F4A3EB5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3C78-041A-44D9-BD27-78B88F4A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EF5B-115B-4A79-BBB8-269965099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E0B7B-0F2F-4AAF-8EA6-4E7106510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547DF-D598-4A1F-85D8-E7E306027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F0D7F-757B-4E83-8085-8BF87537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025FD-70B5-4348-8D31-C81EEC7C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680A-A593-4E07-BB28-45F5D68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0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758F-C3E8-4328-8595-D03F74E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BF82B-95C0-4F95-A7A0-C42DB3A0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6D5E6-2BE4-4135-849A-A1E463F3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A78B-4280-4EC2-8CA3-3D13E9CE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04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1F615-69B7-42E9-9EEC-43CEB250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66BDA-2498-499D-B1C2-57B863D7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B266-77DD-47D6-8F73-38B71CED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34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566-E50F-4023-A422-83A6C753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C971-07EB-41C5-9DD2-CDB15417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E843A-7606-4E82-9AD7-4AC90B26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2E1D-728A-4523-A12B-39A6EB4C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457B-8069-49E8-ACFF-1473D2B6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85FE-2CE8-41D8-BC7C-F14F7749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94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9E1A-9848-4076-88C6-AFF56B73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36A58-A87E-4D0D-98B8-53C3495E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09BE-D631-4D59-A28B-C59629D3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8006-F610-4E3C-B52E-2EFBAA7C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649E-3AE7-44C6-ABA4-447FFD2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0EC1-337E-40C3-A44E-74942870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9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C5583-3A09-4331-ACAB-126B9894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BF907-21D0-4050-857A-79D5CE4B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A742-9B8E-4C0E-8B65-55DE0911E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F9D9-54FF-4B48-9C30-EDD36EB48376}" type="datetimeFigureOut">
              <a:rPr lang="nl-NL" smtClean="0"/>
              <a:t>11-11-2024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3CFB-F7FB-4D45-AF83-3D18A81D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FDF9-3C92-4045-8D1D-95E58B093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9B0E-547A-43B5-AF73-9872574033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C46B8-5D0A-4267-AF27-E07B0186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70" y="1361958"/>
            <a:ext cx="1913670" cy="1791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DDEB1-A8E3-4153-99AC-E5C5203DB20B}"/>
              </a:ext>
            </a:extLst>
          </p:cNvPr>
          <p:cNvSpPr txBox="1"/>
          <p:nvPr/>
        </p:nvSpPr>
        <p:spPr>
          <a:xfrm>
            <a:off x="5821680" y="250698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 USB port</a:t>
            </a:r>
          </a:p>
          <a:p>
            <a:r>
              <a:rPr lang="en-GB" dirty="0"/>
              <a:t>5V DC 500mA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07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CC9C1-DAD9-48F6-B082-EFDF58CA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92" y="769257"/>
            <a:ext cx="3989615" cy="53194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D57006-446B-45A5-A35B-15EA686CF21A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498600"/>
            <a:ext cx="2539999" cy="301171"/>
          </a:xfrm>
          <a:prstGeom prst="straightConnector1">
            <a:avLst/>
          </a:prstGeom>
          <a:ln w="34925"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3E01FC-9704-4622-A0F5-4BDA6432EB2A}"/>
              </a:ext>
            </a:extLst>
          </p:cNvPr>
          <p:cNvCxnSpPr>
            <a:cxnSpLocks/>
          </p:cNvCxnSpPr>
          <p:nvPr/>
        </p:nvCxnSpPr>
        <p:spPr>
          <a:xfrm>
            <a:off x="3556000" y="4644571"/>
            <a:ext cx="1484539" cy="529772"/>
          </a:xfrm>
          <a:prstGeom prst="straightConnector1">
            <a:avLst/>
          </a:prstGeom>
          <a:ln w="34925"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30F6F8-86A4-4601-979B-DE22B686483C}"/>
              </a:ext>
            </a:extLst>
          </p:cNvPr>
          <p:cNvCxnSpPr>
            <a:cxnSpLocks/>
          </p:cNvCxnSpPr>
          <p:nvPr/>
        </p:nvCxnSpPr>
        <p:spPr>
          <a:xfrm flipV="1">
            <a:off x="3556000" y="5283200"/>
            <a:ext cx="1857829" cy="464457"/>
          </a:xfrm>
          <a:prstGeom prst="straightConnector1">
            <a:avLst/>
          </a:prstGeom>
          <a:ln w="34925"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C67998-6615-436C-84C1-5248671DD244}"/>
              </a:ext>
            </a:extLst>
          </p:cNvPr>
          <p:cNvCxnSpPr>
            <a:cxnSpLocks/>
          </p:cNvCxnSpPr>
          <p:nvPr/>
        </p:nvCxnSpPr>
        <p:spPr>
          <a:xfrm flipH="1">
            <a:off x="7073900" y="4303485"/>
            <a:ext cx="1562098" cy="776515"/>
          </a:xfrm>
          <a:prstGeom prst="straightConnector1">
            <a:avLst/>
          </a:prstGeom>
          <a:ln w="34925">
            <a:headEnd type="none"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1B8FCA-5DAE-4642-BAAC-7575878CB2FE}"/>
              </a:ext>
            </a:extLst>
          </p:cNvPr>
          <p:cNvSpPr txBox="1"/>
          <p:nvPr/>
        </p:nvSpPr>
        <p:spPr>
          <a:xfrm>
            <a:off x="8635998" y="1615105"/>
            <a:ext cx="141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Touch sensor</a:t>
            </a:r>
            <a:endParaRPr lang="nl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4DE64-D0F4-4368-B1E9-7E5D27311966}"/>
              </a:ext>
            </a:extLst>
          </p:cNvPr>
          <p:cNvSpPr txBox="1"/>
          <p:nvPr/>
        </p:nvSpPr>
        <p:spPr>
          <a:xfrm>
            <a:off x="8657805" y="4118819"/>
            <a:ext cx="146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Sound button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EB09D-C07B-44CE-A691-578A66965A1D}"/>
              </a:ext>
            </a:extLst>
          </p:cNvPr>
          <p:cNvSpPr txBox="1"/>
          <p:nvPr/>
        </p:nvSpPr>
        <p:spPr>
          <a:xfrm>
            <a:off x="2075242" y="4459905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Power button</a:t>
            </a:r>
            <a:endParaRPr lang="nl-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DAC22-485D-4AE6-A098-3AA653FDB3DC}"/>
              </a:ext>
            </a:extLst>
          </p:cNvPr>
          <p:cNvSpPr txBox="1"/>
          <p:nvPr/>
        </p:nvSpPr>
        <p:spPr>
          <a:xfrm>
            <a:off x="1926419" y="5562991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Micro USB port</a:t>
            </a:r>
            <a:endParaRPr lang="nl-NL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4F13CB-F9DD-4F85-80AD-BAAB54C60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52" y="4371645"/>
            <a:ext cx="396821" cy="4539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31A8EFA-DD2B-441F-AD9F-F012FA0F8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82" y="1538318"/>
            <a:ext cx="892237" cy="8922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6CF529C-F3FE-4A99-9098-205A956DA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24" y="3579593"/>
            <a:ext cx="892237" cy="9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9DD53-1086-44DE-AF0D-69775834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91" y="1812588"/>
            <a:ext cx="1200190" cy="1573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A1D4D-D1CF-4177-B201-7A41017B9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3" y="3659658"/>
            <a:ext cx="571451" cy="653740"/>
          </a:xfrm>
          <a:prstGeom prst="rect">
            <a:avLst/>
          </a:prstGeom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F1140C5-C84A-4919-89C6-8B7AD9A964A7}"/>
              </a:ext>
            </a:extLst>
          </p:cNvPr>
          <p:cNvSpPr/>
          <p:nvPr/>
        </p:nvSpPr>
        <p:spPr>
          <a:xfrm>
            <a:off x="5362592" y="2414481"/>
            <a:ext cx="1466812" cy="3693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1D8E1B-434A-4129-9E92-101CDE0F0972}"/>
              </a:ext>
            </a:extLst>
          </p:cNvPr>
          <p:cNvSpPr/>
          <p:nvPr/>
        </p:nvSpPr>
        <p:spPr>
          <a:xfrm>
            <a:off x="3455774" y="1624166"/>
            <a:ext cx="5280451" cy="1949965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5D294-BF63-43C6-9B4F-6276F1FFCF85}"/>
              </a:ext>
            </a:extLst>
          </p:cNvPr>
          <p:cNvSpPr/>
          <p:nvPr/>
        </p:nvSpPr>
        <p:spPr>
          <a:xfrm>
            <a:off x="3455774" y="3574132"/>
            <a:ext cx="5280451" cy="1132126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Power button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770453-3A2F-4A26-8B68-CD4999E9F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78" y="1869727"/>
            <a:ext cx="1060704" cy="1389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88BC3F-8E7B-44E2-BDB8-E66B7D8AE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81" y="2537807"/>
            <a:ext cx="762002" cy="10363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CA9AC7-7A34-4E9D-A480-3AE1EA421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86" y="2537810"/>
            <a:ext cx="762002" cy="10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C0A48-77C8-4C4B-9AC0-124C55C0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99" y="1885793"/>
            <a:ext cx="1905000" cy="1905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6C49DCE-A1C9-44A4-9560-8673B6DB88C9}"/>
              </a:ext>
            </a:extLst>
          </p:cNvPr>
          <p:cNvSpPr/>
          <p:nvPr/>
        </p:nvSpPr>
        <p:spPr>
          <a:xfrm>
            <a:off x="4507617" y="2109334"/>
            <a:ext cx="12319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0D3DF-E197-44B5-B418-D69F2DEB456D}"/>
              </a:ext>
            </a:extLst>
          </p:cNvPr>
          <p:cNvSpPr txBox="1"/>
          <p:nvPr/>
        </p:nvSpPr>
        <p:spPr>
          <a:xfrm>
            <a:off x="4867920" y="1784968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Tap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53FD3-2727-4F15-8EA6-AFB77B20B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33" y="1143258"/>
            <a:ext cx="1523567" cy="114351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A610A9-1286-4D07-8C8E-9B438EFB6666}"/>
              </a:ext>
            </a:extLst>
          </p:cNvPr>
          <p:cNvSpPr/>
          <p:nvPr/>
        </p:nvSpPr>
        <p:spPr>
          <a:xfrm>
            <a:off x="4507617" y="3709534"/>
            <a:ext cx="12319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1489C-0083-40B0-A7C9-A70FA8B87E5E}"/>
              </a:ext>
            </a:extLst>
          </p:cNvPr>
          <p:cNvSpPr txBox="1"/>
          <p:nvPr/>
        </p:nvSpPr>
        <p:spPr>
          <a:xfrm>
            <a:off x="4810821" y="341057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Hold</a:t>
            </a:r>
            <a:endParaRPr lang="nl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5DF82-BE1B-421A-8188-46BD1801D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33" y="3133271"/>
            <a:ext cx="1523566" cy="19566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0D235E-7883-4488-91CB-20FD7DDC4D53}"/>
              </a:ext>
            </a:extLst>
          </p:cNvPr>
          <p:cNvCxnSpPr>
            <a:cxnSpLocks/>
          </p:cNvCxnSpPr>
          <p:nvPr/>
        </p:nvCxnSpPr>
        <p:spPr>
          <a:xfrm>
            <a:off x="6434886" y="3927021"/>
            <a:ext cx="106753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C4A00B-3724-4174-87FF-691011D182DC}"/>
              </a:ext>
            </a:extLst>
          </p:cNvPr>
          <p:cNvCxnSpPr>
            <a:cxnSpLocks/>
          </p:cNvCxnSpPr>
          <p:nvPr/>
        </p:nvCxnSpPr>
        <p:spPr>
          <a:xfrm>
            <a:off x="6861924" y="4027034"/>
            <a:ext cx="18995" cy="71913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4CD7A5-AE7F-4683-8B79-3A57B14DEE78}"/>
              </a:ext>
            </a:extLst>
          </p:cNvPr>
          <p:cNvCxnSpPr>
            <a:cxnSpLocks/>
          </p:cNvCxnSpPr>
          <p:nvPr/>
        </p:nvCxnSpPr>
        <p:spPr>
          <a:xfrm flipH="1">
            <a:off x="7049987" y="4027034"/>
            <a:ext cx="21432" cy="71913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0D50BF-D3D6-40D8-A418-B02892340FFC}"/>
              </a:ext>
            </a:extLst>
          </p:cNvPr>
          <p:cNvSpPr/>
          <p:nvPr/>
        </p:nvSpPr>
        <p:spPr>
          <a:xfrm>
            <a:off x="2134532" y="1840828"/>
            <a:ext cx="2109823" cy="1949965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DB776-9272-4312-8253-2E624ACE526E}"/>
              </a:ext>
            </a:extLst>
          </p:cNvPr>
          <p:cNvSpPr/>
          <p:nvPr/>
        </p:nvSpPr>
        <p:spPr>
          <a:xfrm>
            <a:off x="2134532" y="3790793"/>
            <a:ext cx="2109823" cy="537129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Touch sensor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311DC-B10F-43A7-AF65-61FCFA4F1414}"/>
              </a:ext>
            </a:extLst>
          </p:cNvPr>
          <p:cNvSpPr/>
          <p:nvPr/>
        </p:nvSpPr>
        <p:spPr>
          <a:xfrm>
            <a:off x="6185333" y="1030514"/>
            <a:ext cx="1523567" cy="125626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8237C-2E77-4970-8AEF-987E954AD8EC}"/>
              </a:ext>
            </a:extLst>
          </p:cNvPr>
          <p:cNvSpPr/>
          <p:nvPr/>
        </p:nvSpPr>
        <p:spPr>
          <a:xfrm>
            <a:off x="6185333" y="2298894"/>
            <a:ext cx="1523568" cy="473336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Soundbite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D579F5-14F0-48A6-AA26-1E80E17610FB}"/>
              </a:ext>
            </a:extLst>
          </p:cNvPr>
          <p:cNvSpPr/>
          <p:nvPr/>
        </p:nvSpPr>
        <p:spPr>
          <a:xfrm>
            <a:off x="6185333" y="3110849"/>
            <a:ext cx="1523567" cy="1979024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9A71C-F37E-4B35-8CB2-21F8DFC2815A}"/>
              </a:ext>
            </a:extLst>
          </p:cNvPr>
          <p:cNvSpPr/>
          <p:nvPr/>
        </p:nvSpPr>
        <p:spPr>
          <a:xfrm>
            <a:off x="6185331" y="5089873"/>
            <a:ext cx="1523568" cy="473336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Glowing lamp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6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BE1664-52CC-4E85-835F-277FBCFAB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28" y="3033582"/>
            <a:ext cx="1865376" cy="186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AC44D-902E-4849-A4A3-9B10A91D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58" y="1735809"/>
            <a:ext cx="1925015" cy="19602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0D39D48-AFF3-4F0C-950B-C6BDD1F91E2C}"/>
              </a:ext>
            </a:extLst>
          </p:cNvPr>
          <p:cNvSpPr/>
          <p:nvPr/>
        </p:nvSpPr>
        <p:spPr>
          <a:xfrm>
            <a:off x="4567778" y="2085574"/>
            <a:ext cx="12319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0262A-26D5-442E-B7E6-ACD6A3DB48AF}"/>
              </a:ext>
            </a:extLst>
          </p:cNvPr>
          <p:cNvSpPr txBox="1"/>
          <p:nvPr/>
        </p:nvSpPr>
        <p:spPr>
          <a:xfrm>
            <a:off x="4937879" y="17612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 X</a:t>
            </a:r>
            <a:endParaRPr lang="nl-NL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BA78AE-0E49-47AE-95D6-B2D46B91B659}"/>
              </a:ext>
            </a:extLst>
          </p:cNvPr>
          <p:cNvSpPr/>
          <p:nvPr/>
        </p:nvSpPr>
        <p:spPr>
          <a:xfrm>
            <a:off x="4567778" y="3685774"/>
            <a:ext cx="1231900" cy="317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9CD3D-EB09-4064-BD87-4790B1D08653}"/>
              </a:ext>
            </a:extLst>
          </p:cNvPr>
          <p:cNvSpPr txBox="1"/>
          <p:nvPr/>
        </p:nvSpPr>
        <p:spPr>
          <a:xfrm>
            <a:off x="4946323" y="33677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4129B-7594-4275-A5A8-3D6E407B3292}"/>
              </a:ext>
            </a:extLst>
          </p:cNvPr>
          <p:cNvSpPr/>
          <p:nvPr/>
        </p:nvSpPr>
        <p:spPr>
          <a:xfrm>
            <a:off x="2174998" y="1735809"/>
            <a:ext cx="2109823" cy="1949965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B79740-F427-4CFE-B733-0BB3A7DE6D56}"/>
              </a:ext>
            </a:extLst>
          </p:cNvPr>
          <p:cNvSpPr/>
          <p:nvPr/>
        </p:nvSpPr>
        <p:spPr>
          <a:xfrm>
            <a:off x="2174998" y="3685774"/>
            <a:ext cx="2109823" cy="537129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Sound button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C43CF8-0982-4831-B005-F9A94C4D6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33" y="1143258"/>
            <a:ext cx="1523567" cy="1143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CEF59D-3EDB-4F75-BE42-7B2ADD9B9C17}"/>
              </a:ext>
            </a:extLst>
          </p:cNvPr>
          <p:cNvSpPr/>
          <p:nvPr/>
        </p:nvSpPr>
        <p:spPr>
          <a:xfrm>
            <a:off x="6185333" y="1030514"/>
            <a:ext cx="1523567" cy="125626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A6B1E-6B1C-4C57-B1F9-3E43DD1D872D}"/>
              </a:ext>
            </a:extLst>
          </p:cNvPr>
          <p:cNvSpPr/>
          <p:nvPr/>
        </p:nvSpPr>
        <p:spPr>
          <a:xfrm>
            <a:off x="6185333" y="2298894"/>
            <a:ext cx="1523568" cy="473336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Soundbite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DE0C8-0C3B-4977-BACA-13CF2D5227CC}"/>
              </a:ext>
            </a:extLst>
          </p:cNvPr>
          <p:cNvSpPr/>
          <p:nvPr/>
        </p:nvSpPr>
        <p:spPr>
          <a:xfrm>
            <a:off x="6185333" y="3270250"/>
            <a:ext cx="1523567" cy="139204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6E165C-6503-4536-B464-0C1A9947977F}"/>
              </a:ext>
            </a:extLst>
          </p:cNvPr>
          <p:cNvSpPr/>
          <p:nvPr/>
        </p:nvSpPr>
        <p:spPr>
          <a:xfrm>
            <a:off x="6185333" y="4662290"/>
            <a:ext cx="1523568" cy="473336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Music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3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Gimst, Ronald van</dc:creator>
  <cp:lastModifiedBy>Gimst, Ronald van</cp:lastModifiedBy>
  <cp:revision>12</cp:revision>
  <dcterms:created xsi:type="dcterms:W3CDTF">2024-11-10T17:08:20Z</dcterms:created>
  <dcterms:modified xsi:type="dcterms:W3CDTF">2024-11-12T01:34:29Z</dcterms:modified>
</cp:coreProperties>
</file>