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3849" r:id="rId6"/>
    <p:sldId id="3846" r:id="rId7"/>
    <p:sldId id="261" r:id="rId8"/>
    <p:sldId id="3852" r:id="rId9"/>
    <p:sldId id="3851" r:id="rId10"/>
    <p:sldId id="265" r:id="rId11"/>
    <p:sldId id="263" r:id="rId12"/>
    <p:sldId id="3853" r:id="rId13"/>
    <p:sldId id="268" r:id="rId14"/>
    <p:sldId id="3848" r:id="rId15"/>
    <p:sldId id="384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6CADE8-7D9C-47D6-A40A-8015E1C35267}" v="1381" dt="2024-06-21T10:09:55.025"/>
  </p1510:revLst>
</p1510:revInfo>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92" autoAdjust="0"/>
    <p:restoredTop sz="94694" autoAdjust="0"/>
  </p:normalViewPr>
  <p:slideViewPr>
    <p:cSldViewPr snapToGrid="0">
      <p:cViewPr>
        <p:scale>
          <a:sx n="66" d="100"/>
          <a:sy n="66" d="100"/>
        </p:scale>
        <p:origin x="-1020" y="-288"/>
      </p:cViewPr>
      <p:guideLst>
        <p:guide orient="horz" pos="2160"/>
        <p:guide pos="384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3A5500-4173-4C12-8F41-4F84AA720CD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44F5755-52BA-4F48-84E9-2A5101F4092F}">
      <dgm:prSet phldr="0"/>
      <dgm:spPr/>
      <dgm:t>
        <a:bodyPr/>
        <a:lstStyle/>
        <a:p>
          <a:pPr algn="l" rtl="0"/>
          <a:r>
            <a:rPr lang="en-US" b="1" dirty="0"/>
            <a:t>Organizations</a:t>
          </a:r>
          <a:r>
            <a:rPr lang="en-US" b="1" dirty="0">
              <a:latin typeface="Tw Cen MT"/>
            </a:rPr>
            <a:t> :</a:t>
          </a:r>
          <a:br>
            <a:rPr lang="en-US" b="1" dirty="0">
              <a:latin typeface="Tw Cen MT"/>
            </a:rPr>
          </a:br>
          <a:r>
            <a:rPr lang="en-US" b="0" dirty="0"/>
            <a:t>Businesses</a:t>
          </a:r>
          <a:r>
            <a:rPr lang="en-US" b="0" dirty="0">
              <a:latin typeface="Tw Cen MT"/>
            </a:rPr>
            <a:t/>
          </a:r>
          <a:br>
            <a:rPr lang="en-US" b="0" dirty="0">
              <a:latin typeface="Tw Cen MT"/>
            </a:rPr>
          </a:br>
          <a:r>
            <a:rPr lang="en-US" b="0" dirty="0"/>
            <a:t>Government Agencies</a:t>
          </a:r>
          <a:endParaRPr lang="en-US" b="0" dirty="0">
            <a:latin typeface="Tw Cen MT"/>
          </a:endParaRPr>
        </a:p>
      </dgm:t>
    </dgm:pt>
    <dgm:pt modelId="{309AC729-D952-468E-9127-28B149B41B08}" type="parTrans" cxnId="{33B62374-D1FF-4625-A7F3-5C988472C474}">
      <dgm:prSet/>
      <dgm:spPr/>
    </dgm:pt>
    <dgm:pt modelId="{2C1FAC86-4C61-4C9B-BD4E-E312624AE59A}" type="sibTrans" cxnId="{33B62374-D1FF-4625-A7F3-5C988472C474}">
      <dgm:prSet/>
      <dgm:spPr/>
    </dgm:pt>
    <dgm:pt modelId="{3B70E6D0-9494-49B4-B537-DA1487D95E9A}">
      <dgm:prSet phldr="0"/>
      <dgm:spPr/>
      <dgm:t>
        <a:bodyPr/>
        <a:lstStyle/>
        <a:p>
          <a:pPr algn="l" rtl="0"/>
          <a:r>
            <a:rPr lang="en-US" b="1" dirty="0"/>
            <a:t>Individuals</a:t>
          </a:r>
          <a:r>
            <a:rPr lang="en-US" b="1" dirty="0">
              <a:latin typeface="Tw Cen MT"/>
            </a:rPr>
            <a:t>:</a:t>
          </a:r>
          <a:br>
            <a:rPr lang="en-US" b="1" dirty="0">
              <a:latin typeface="Tw Cen MT"/>
            </a:rPr>
          </a:br>
          <a:r>
            <a:rPr lang="en-US" dirty="0"/>
            <a:t>Parents</a:t>
          </a:r>
          <a:r>
            <a:rPr lang="en-US" dirty="0">
              <a:latin typeface="Tw Cen MT"/>
            </a:rPr>
            <a:t/>
          </a:r>
          <a:br>
            <a:rPr lang="en-US" dirty="0">
              <a:latin typeface="Tw Cen MT"/>
            </a:rPr>
          </a:br>
          <a:r>
            <a:rPr lang="en-US" dirty="0"/>
            <a:t>Individual Users</a:t>
          </a:r>
        </a:p>
      </dgm:t>
    </dgm:pt>
    <dgm:pt modelId="{6DA7990B-EE77-427C-A601-149E9FA6F538}" type="parTrans" cxnId="{AF9284C5-6EDD-4A76-8B9C-FA0D10109F4D}">
      <dgm:prSet/>
      <dgm:spPr/>
    </dgm:pt>
    <dgm:pt modelId="{C0364F2F-2B60-469B-8E37-6D300033BDDC}" type="sibTrans" cxnId="{AF9284C5-6EDD-4A76-8B9C-FA0D10109F4D}">
      <dgm:prSet/>
      <dgm:spPr/>
    </dgm:pt>
    <dgm:pt modelId="{802716C9-921F-4B86-BE09-2BC1128AFEB2}">
      <dgm:prSet phldr="0"/>
      <dgm:spPr/>
      <dgm:t>
        <a:bodyPr/>
        <a:lstStyle/>
        <a:p>
          <a:pPr algn="l" rtl="0"/>
          <a:r>
            <a:rPr lang="en-US" b="1" dirty="0"/>
            <a:t>Security </a:t>
          </a:r>
          <a:r>
            <a:rPr lang="en-US" b="0" dirty="0">
              <a:latin typeface="Tw Cen MT"/>
            </a:rPr>
            <a:t>Professionals:</a:t>
          </a:r>
          <a:r>
            <a:rPr lang="en-US" b="0" dirty="0">
              <a:solidFill>
                <a:srgbClr val="010000"/>
              </a:solidFill>
              <a:latin typeface="Tw Cen MT"/>
            </a:rPr>
            <a:t/>
          </a:r>
          <a:br>
            <a:rPr lang="en-US" b="0" dirty="0">
              <a:solidFill>
                <a:srgbClr val="010000"/>
              </a:solidFill>
              <a:latin typeface="Tw Cen MT"/>
            </a:rPr>
          </a:br>
          <a:r>
            <a:rPr lang="en-US" b="0" dirty="0">
              <a:latin typeface="Tw Cen MT"/>
            </a:rPr>
            <a:t>IT</a:t>
          </a:r>
          <a:r>
            <a:rPr lang="en-US" dirty="0"/>
            <a:t> Security Teams</a:t>
          </a:r>
          <a:r>
            <a:rPr lang="en-US" dirty="0">
              <a:latin typeface="Tw Cen MT"/>
            </a:rPr>
            <a:t/>
          </a:r>
          <a:br>
            <a:rPr lang="en-US" dirty="0">
              <a:latin typeface="Tw Cen MT"/>
            </a:rPr>
          </a:br>
          <a:r>
            <a:rPr lang="en-US" dirty="0"/>
            <a:t>Ethical Hackers and Penetration Testers</a:t>
          </a:r>
        </a:p>
      </dgm:t>
    </dgm:pt>
    <dgm:pt modelId="{C83DF495-3506-43D4-937E-436516BD3417}" type="parTrans" cxnId="{011061CB-7B29-4B16-968A-DA071B23E18D}">
      <dgm:prSet/>
      <dgm:spPr/>
    </dgm:pt>
    <dgm:pt modelId="{713FA89B-2D79-4ACE-A9B4-B9A7A60BDEA1}" type="sibTrans" cxnId="{011061CB-7B29-4B16-968A-DA071B23E18D}">
      <dgm:prSet/>
      <dgm:spPr/>
    </dgm:pt>
    <dgm:pt modelId="{08402AC4-3099-4D7B-9695-DB24A3DFA3CF}">
      <dgm:prSet phldrT="[Text]" phldr="0"/>
      <dgm:spPr/>
      <dgm:t>
        <a:bodyPr/>
        <a:lstStyle/>
        <a:p>
          <a:pPr rtl="0"/>
          <a:r>
            <a:rPr lang="en-US" b="1" dirty="0"/>
            <a:t>Law Enforcement and Legal </a:t>
          </a:r>
          <a:r>
            <a:rPr lang="en-US" b="0" dirty="0">
              <a:latin typeface="Tw Cen MT"/>
            </a:rPr>
            <a:t>Investigators:</a:t>
          </a:r>
          <a:br>
            <a:rPr lang="en-US" b="0" dirty="0">
              <a:latin typeface="Tw Cen MT"/>
            </a:rPr>
          </a:br>
          <a:r>
            <a:rPr lang="en-US" b="0" dirty="0">
              <a:latin typeface="Tw Cen MT"/>
            </a:rPr>
            <a:t>Digital</a:t>
          </a:r>
          <a:r>
            <a:rPr lang="en-US" dirty="0"/>
            <a:t> Forensic Experts</a:t>
          </a:r>
        </a:p>
      </dgm:t>
    </dgm:pt>
    <dgm:pt modelId="{558D21B2-65B5-42D6-AC76-85C5EAE77E95}" type="parTrans" cxnId="{9B4F554E-0758-4797-968B-90F5C3A47C2A}">
      <dgm:prSet/>
      <dgm:spPr/>
      <dgm:t>
        <a:bodyPr/>
        <a:lstStyle/>
        <a:p>
          <a:endParaRPr lang="en-US"/>
        </a:p>
      </dgm:t>
    </dgm:pt>
    <dgm:pt modelId="{4814C7D0-46B0-4CAD-86BE-23871B1D98F8}" type="sibTrans" cxnId="{9B4F554E-0758-4797-968B-90F5C3A47C2A}">
      <dgm:prSet/>
      <dgm:spPr/>
      <dgm:t>
        <a:bodyPr/>
        <a:lstStyle/>
        <a:p>
          <a:endParaRPr lang="en-US"/>
        </a:p>
      </dgm:t>
    </dgm:pt>
    <dgm:pt modelId="{5F3C2167-180C-4539-9CB7-B64BA1DF404A}">
      <dgm:prSet phldrT="[Text]" phldr="0"/>
      <dgm:spPr/>
      <dgm:t>
        <a:bodyPr/>
        <a:lstStyle/>
        <a:p>
          <a:pPr rtl="0"/>
          <a:r>
            <a:rPr lang="en-US" b="1" dirty="0"/>
            <a:t>Educational and Research Purposes</a:t>
          </a:r>
          <a:r>
            <a:rPr lang="en-US" b="1" dirty="0">
              <a:latin typeface="Tw Cen MT"/>
            </a:rPr>
            <a:t>:</a:t>
          </a:r>
          <a:r>
            <a:rPr lang="en-US" b="1" dirty="0">
              <a:solidFill>
                <a:srgbClr val="010000"/>
              </a:solidFill>
              <a:latin typeface="Tw Cen MT"/>
            </a:rPr>
            <a:t/>
          </a:r>
          <a:br>
            <a:rPr lang="en-US" b="1" dirty="0">
              <a:solidFill>
                <a:srgbClr val="010000"/>
              </a:solidFill>
              <a:latin typeface="Tw Cen MT"/>
            </a:rPr>
          </a:br>
          <a:r>
            <a:rPr lang="en-US" b="0" dirty="0"/>
            <a:t>Researchers</a:t>
          </a:r>
          <a:r>
            <a:rPr lang="en-US" b="0" dirty="0">
              <a:solidFill>
                <a:srgbClr val="010000"/>
              </a:solidFill>
              <a:latin typeface="Tw Cen MT"/>
            </a:rPr>
            <a:t/>
          </a:r>
          <a:br>
            <a:rPr lang="en-US" b="0" dirty="0">
              <a:solidFill>
                <a:srgbClr val="010000"/>
              </a:solidFill>
              <a:latin typeface="Tw Cen MT"/>
            </a:rPr>
          </a:br>
          <a:r>
            <a:rPr lang="en-US" b="0" dirty="0"/>
            <a:t>Educational Institutions</a:t>
          </a:r>
          <a:r>
            <a:rPr lang="en-US" b="1" dirty="0">
              <a:latin typeface="Tw Cen MT"/>
            </a:rPr>
            <a:t/>
          </a:r>
          <a:br>
            <a:rPr lang="en-US" b="1" dirty="0">
              <a:latin typeface="Tw Cen MT"/>
            </a:rPr>
          </a:br>
          <a:endParaRPr lang="en-US" dirty="0"/>
        </a:p>
      </dgm:t>
    </dgm:pt>
    <dgm:pt modelId="{6D9F96DA-F53C-4BF7-A89F-3979A3C0069B}" type="parTrans" cxnId="{52913398-4181-49CF-B98B-6337D4CDC8CA}">
      <dgm:prSet/>
      <dgm:spPr/>
      <dgm:t>
        <a:bodyPr/>
        <a:lstStyle/>
        <a:p>
          <a:endParaRPr lang="en-US"/>
        </a:p>
      </dgm:t>
    </dgm:pt>
    <dgm:pt modelId="{753009A7-82EC-499D-AB90-BA1BD8A36A50}" type="sibTrans" cxnId="{52913398-4181-49CF-B98B-6337D4CDC8CA}">
      <dgm:prSet/>
      <dgm:spPr/>
      <dgm:t>
        <a:bodyPr/>
        <a:lstStyle/>
        <a:p>
          <a:endParaRPr lang="en-US"/>
        </a:p>
      </dgm:t>
    </dgm:pt>
    <dgm:pt modelId="{A2F37B1A-0EA8-411A-89AF-513EF19724EB}" type="pres">
      <dgm:prSet presAssocID="{4A3A5500-4173-4C12-8F41-4F84AA720CD0}" presName="diagram" presStyleCnt="0">
        <dgm:presLayoutVars>
          <dgm:dir/>
          <dgm:resizeHandles val="exact"/>
        </dgm:presLayoutVars>
      </dgm:prSet>
      <dgm:spPr/>
      <dgm:t>
        <a:bodyPr/>
        <a:lstStyle/>
        <a:p>
          <a:endParaRPr lang="en-US"/>
        </a:p>
      </dgm:t>
    </dgm:pt>
    <dgm:pt modelId="{DF36C372-543F-4C72-B4C5-7B206ABF2672}" type="pres">
      <dgm:prSet presAssocID="{844F5755-52BA-4F48-84E9-2A5101F4092F}" presName="node" presStyleLbl="node1" presStyleIdx="0" presStyleCnt="5">
        <dgm:presLayoutVars>
          <dgm:bulletEnabled val="1"/>
        </dgm:presLayoutVars>
      </dgm:prSet>
      <dgm:spPr/>
      <dgm:t>
        <a:bodyPr/>
        <a:lstStyle/>
        <a:p>
          <a:endParaRPr lang="en-US"/>
        </a:p>
      </dgm:t>
    </dgm:pt>
    <dgm:pt modelId="{7FF2B6C7-7349-4083-B51D-478E31970409}" type="pres">
      <dgm:prSet presAssocID="{2C1FAC86-4C61-4C9B-BD4E-E312624AE59A}" presName="sibTrans" presStyleCnt="0"/>
      <dgm:spPr/>
    </dgm:pt>
    <dgm:pt modelId="{1110F91A-66A6-43B4-9F44-A916C013044B}" type="pres">
      <dgm:prSet presAssocID="{3B70E6D0-9494-49B4-B537-DA1487D95E9A}" presName="node" presStyleLbl="node1" presStyleIdx="1" presStyleCnt="5">
        <dgm:presLayoutVars>
          <dgm:bulletEnabled val="1"/>
        </dgm:presLayoutVars>
      </dgm:prSet>
      <dgm:spPr/>
      <dgm:t>
        <a:bodyPr/>
        <a:lstStyle/>
        <a:p>
          <a:endParaRPr lang="en-US"/>
        </a:p>
      </dgm:t>
    </dgm:pt>
    <dgm:pt modelId="{F02A0F6E-0759-4001-8A16-AE0B72372DF5}" type="pres">
      <dgm:prSet presAssocID="{C0364F2F-2B60-469B-8E37-6D300033BDDC}" presName="sibTrans" presStyleCnt="0"/>
      <dgm:spPr/>
    </dgm:pt>
    <dgm:pt modelId="{99A52090-E456-4DFA-A92B-696D52B97EBD}" type="pres">
      <dgm:prSet presAssocID="{802716C9-921F-4B86-BE09-2BC1128AFEB2}" presName="node" presStyleLbl="node1" presStyleIdx="2" presStyleCnt="5">
        <dgm:presLayoutVars>
          <dgm:bulletEnabled val="1"/>
        </dgm:presLayoutVars>
      </dgm:prSet>
      <dgm:spPr/>
      <dgm:t>
        <a:bodyPr/>
        <a:lstStyle/>
        <a:p>
          <a:endParaRPr lang="en-US"/>
        </a:p>
      </dgm:t>
    </dgm:pt>
    <dgm:pt modelId="{C49E7AE3-4908-4A3F-9F62-0D41F40B7F8B}" type="pres">
      <dgm:prSet presAssocID="{713FA89B-2D79-4ACE-A9B4-B9A7A60BDEA1}" presName="sibTrans" presStyleCnt="0"/>
      <dgm:spPr/>
    </dgm:pt>
    <dgm:pt modelId="{B515B693-708D-4F56-B051-CD3302CE9F8F}" type="pres">
      <dgm:prSet presAssocID="{08402AC4-3099-4D7B-9695-DB24A3DFA3CF}" presName="node" presStyleLbl="node1" presStyleIdx="3" presStyleCnt="5">
        <dgm:presLayoutVars>
          <dgm:bulletEnabled val="1"/>
        </dgm:presLayoutVars>
      </dgm:prSet>
      <dgm:spPr/>
      <dgm:t>
        <a:bodyPr/>
        <a:lstStyle/>
        <a:p>
          <a:endParaRPr lang="en-US"/>
        </a:p>
      </dgm:t>
    </dgm:pt>
    <dgm:pt modelId="{198D69EC-A5BB-46C2-95BB-E4E97149FFE5}" type="pres">
      <dgm:prSet presAssocID="{4814C7D0-46B0-4CAD-86BE-23871B1D98F8}" presName="sibTrans" presStyleCnt="0"/>
      <dgm:spPr/>
    </dgm:pt>
    <dgm:pt modelId="{7FEACAA3-188D-4E95-B790-39F18AC5FA94}" type="pres">
      <dgm:prSet presAssocID="{5F3C2167-180C-4539-9CB7-B64BA1DF404A}" presName="node" presStyleLbl="node1" presStyleIdx="4" presStyleCnt="5">
        <dgm:presLayoutVars>
          <dgm:bulletEnabled val="1"/>
        </dgm:presLayoutVars>
      </dgm:prSet>
      <dgm:spPr/>
      <dgm:t>
        <a:bodyPr/>
        <a:lstStyle/>
        <a:p>
          <a:endParaRPr lang="en-US"/>
        </a:p>
      </dgm:t>
    </dgm:pt>
  </dgm:ptLst>
  <dgm:cxnLst>
    <dgm:cxn modelId="{EF8E47EF-1346-4DB2-B608-52F91EAA7138}" type="presOf" srcId="{3B70E6D0-9494-49B4-B537-DA1487D95E9A}" destId="{1110F91A-66A6-43B4-9F44-A916C013044B}" srcOrd="0" destOrd="0" presId="urn:microsoft.com/office/officeart/2005/8/layout/default"/>
    <dgm:cxn modelId="{414807CE-A4A5-4FC6-A506-FE7836DF8403}" type="presOf" srcId="{4A3A5500-4173-4C12-8F41-4F84AA720CD0}" destId="{A2F37B1A-0EA8-411A-89AF-513EF19724EB}" srcOrd="0" destOrd="0" presId="urn:microsoft.com/office/officeart/2005/8/layout/default"/>
    <dgm:cxn modelId="{9B4F554E-0758-4797-968B-90F5C3A47C2A}" srcId="{4A3A5500-4173-4C12-8F41-4F84AA720CD0}" destId="{08402AC4-3099-4D7B-9695-DB24A3DFA3CF}" srcOrd="3" destOrd="0" parTransId="{558D21B2-65B5-42D6-AC76-85C5EAE77E95}" sibTransId="{4814C7D0-46B0-4CAD-86BE-23871B1D98F8}"/>
    <dgm:cxn modelId="{52913398-4181-49CF-B98B-6337D4CDC8CA}" srcId="{4A3A5500-4173-4C12-8F41-4F84AA720CD0}" destId="{5F3C2167-180C-4539-9CB7-B64BA1DF404A}" srcOrd="4" destOrd="0" parTransId="{6D9F96DA-F53C-4BF7-A89F-3979A3C0069B}" sibTransId="{753009A7-82EC-499D-AB90-BA1BD8A36A50}"/>
    <dgm:cxn modelId="{D217912F-2D1A-426F-B112-65D4F2B366A4}" type="presOf" srcId="{844F5755-52BA-4F48-84E9-2A5101F4092F}" destId="{DF36C372-543F-4C72-B4C5-7B206ABF2672}" srcOrd="0" destOrd="0" presId="urn:microsoft.com/office/officeart/2005/8/layout/default"/>
    <dgm:cxn modelId="{AF9284C5-6EDD-4A76-8B9C-FA0D10109F4D}" srcId="{4A3A5500-4173-4C12-8F41-4F84AA720CD0}" destId="{3B70E6D0-9494-49B4-B537-DA1487D95E9A}" srcOrd="1" destOrd="0" parTransId="{6DA7990B-EE77-427C-A601-149E9FA6F538}" sibTransId="{C0364F2F-2B60-469B-8E37-6D300033BDDC}"/>
    <dgm:cxn modelId="{33B62374-D1FF-4625-A7F3-5C988472C474}" srcId="{4A3A5500-4173-4C12-8F41-4F84AA720CD0}" destId="{844F5755-52BA-4F48-84E9-2A5101F4092F}" srcOrd="0" destOrd="0" parTransId="{309AC729-D952-468E-9127-28B149B41B08}" sibTransId="{2C1FAC86-4C61-4C9B-BD4E-E312624AE59A}"/>
    <dgm:cxn modelId="{011061CB-7B29-4B16-968A-DA071B23E18D}" srcId="{4A3A5500-4173-4C12-8F41-4F84AA720CD0}" destId="{802716C9-921F-4B86-BE09-2BC1128AFEB2}" srcOrd="2" destOrd="0" parTransId="{C83DF495-3506-43D4-937E-436516BD3417}" sibTransId="{713FA89B-2D79-4ACE-A9B4-B9A7A60BDEA1}"/>
    <dgm:cxn modelId="{0027F949-1C6E-4D02-B444-6AD6001F6750}" type="presOf" srcId="{08402AC4-3099-4D7B-9695-DB24A3DFA3CF}" destId="{B515B693-708D-4F56-B051-CD3302CE9F8F}" srcOrd="0" destOrd="0" presId="urn:microsoft.com/office/officeart/2005/8/layout/default"/>
    <dgm:cxn modelId="{B59ECFC1-9B1C-4AAE-AA18-F0E56A969CC3}" type="presOf" srcId="{5F3C2167-180C-4539-9CB7-B64BA1DF404A}" destId="{7FEACAA3-188D-4E95-B790-39F18AC5FA94}" srcOrd="0" destOrd="0" presId="urn:microsoft.com/office/officeart/2005/8/layout/default"/>
    <dgm:cxn modelId="{A4A6A9D2-D4C7-44FF-BED9-5E73C5468FA3}" type="presOf" srcId="{802716C9-921F-4B86-BE09-2BC1128AFEB2}" destId="{99A52090-E456-4DFA-A92B-696D52B97EBD}" srcOrd="0" destOrd="0" presId="urn:microsoft.com/office/officeart/2005/8/layout/default"/>
    <dgm:cxn modelId="{4ED3A23E-4183-489B-A2D0-7C1961CBA72A}" type="presParOf" srcId="{A2F37B1A-0EA8-411A-89AF-513EF19724EB}" destId="{DF36C372-543F-4C72-B4C5-7B206ABF2672}" srcOrd="0" destOrd="0" presId="urn:microsoft.com/office/officeart/2005/8/layout/default"/>
    <dgm:cxn modelId="{8905FB5A-44D8-4E2F-BAE7-4B309D891CFF}" type="presParOf" srcId="{A2F37B1A-0EA8-411A-89AF-513EF19724EB}" destId="{7FF2B6C7-7349-4083-B51D-478E31970409}" srcOrd="1" destOrd="0" presId="urn:microsoft.com/office/officeart/2005/8/layout/default"/>
    <dgm:cxn modelId="{E6F02F70-4DBF-43FA-B673-85F68CCE447C}" type="presParOf" srcId="{A2F37B1A-0EA8-411A-89AF-513EF19724EB}" destId="{1110F91A-66A6-43B4-9F44-A916C013044B}" srcOrd="2" destOrd="0" presId="urn:microsoft.com/office/officeart/2005/8/layout/default"/>
    <dgm:cxn modelId="{2F50616F-B7F8-4DF1-BA89-547EDDA23FBC}" type="presParOf" srcId="{A2F37B1A-0EA8-411A-89AF-513EF19724EB}" destId="{F02A0F6E-0759-4001-8A16-AE0B72372DF5}" srcOrd="3" destOrd="0" presId="urn:microsoft.com/office/officeart/2005/8/layout/default"/>
    <dgm:cxn modelId="{E1111A68-0616-4EB6-BC33-0777571F9DD8}" type="presParOf" srcId="{A2F37B1A-0EA8-411A-89AF-513EF19724EB}" destId="{99A52090-E456-4DFA-A92B-696D52B97EBD}" srcOrd="4" destOrd="0" presId="urn:microsoft.com/office/officeart/2005/8/layout/default"/>
    <dgm:cxn modelId="{1FA99966-37D5-4790-B097-4E244586FCCF}" type="presParOf" srcId="{A2F37B1A-0EA8-411A-89AF-513EF19724EB}" destId="{C49E7AE3-4908-4A3F-9F62-0D41F40B7F8B}" srcOrd="5" destOrd="0" presId="urn:microsoft.com/office/officeart/2005/8/layout/default"/>
    <dgm:cxn modelId="{E4F7A242-CE96-4898-8039-209E3F39601D}" type="presParOf" srcId="{A2F37B1A-0EA8-411A-89AF-513EF19724EB}" destId="{B515B693-708D-4F56-B051-CD3302CE9F8F}" srcOrd="6" destOrd="0" presId="urn:microsoft.com/office/officeart/2005/8/layout/default"/>
    <dgm:cxn modelId="{C97EC194-AA2B-4E0E-A76D-C4F445CF66EB}" type="presParOf" srcId="{A2F37B1A-0EA8-411A-89AF-513EF19724EB}" destId="{198D69EC-A5BB-46C2-95BB-E4E97149FFE5}" srcOrd="7" destOrd="0" presId="urn:microsoft.com/office/officeart/2005/8/layout/default"/>
    <dgm:cxn modelId="{C09AAD0A-F0EB-40C5-B47B-F2B335F76CFD}" type="presParOf" srcId="{A2F37B1A-0EA8-411A-89AF-513EF19724EB}" destId="{7FEACAA3-188D-4E95-B790-39F18AC5FA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36C372-543F-4C72-B4C5-7B206ABF2672}">
      <dsp:nvSpPr>
        <dsp:cNvPr id="0" name=""/>
        <dsp:cNvSpPr/>
      </dsp:nvSpPr>
      <dsp:spPr>
        <a:xfrm>
          <a:off x="0" y="114326"/>
          <a:ext cx="3164244" cy="189854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1" kern="1200" dirty="0"/>
            <a:t>Organizations</a:t>
          </a:r>
          <a:r>
            <a:rPr lang="en-US" sz="2200" b="1" kern="1200" dirty="0">
              <a:latin typeface="Tw Cen MT"/>
            </a:rPr>
            <a:t> :</a:t>
          </a:r>
          <a:br>
            <a:rPr lang="en-US" sz="2200" b="1" kern="1200" dirty="0">
              <a:latin typeface="Tw Cen MT"/>
            </a:rPr>
          </a:br>
          <a:r>
            <a:rPr lang="en-US" sz="2200" b="0" kern="1200" dirty="0"/>
            <a:t>Businesses</a:t>
          </a:r>
          <a:r>
            <a:rPr lang="en-US" sz="2200" b="0" kern="1200" dirty="0">
              <a:latin typeface="Tw Cen MT"/>
            </a:rPr>
            <a:t/>
          </a:r>
          <a:br>
            <a:rPr lang="en-US" sz="2200" b="0" kern="1200" dirty="0">
              <a:latin typeface="Tw Cen MT"/>
            </a:rPr>
          </a:br>
          <a:r>
            <a:rPr lang="en-US" sz="2200" b="0" kern="1200" dirty="0"/>
            <a:t>Government Agencies</a:t>
          </a:r>
          <a:endParaRPr lang="en-US" sz="2200" b="0" kern="1200" dirty="0">
            <a:latin typeface="Tw Cen MT"/>
          </a:endParaRPr>
        </a:p>
      </dsp:txBody>
      <dsp:txXfrm>
        <a:off x="0" y="114326"/>
        <a:ext cx="3164244" cy="1898546"/>
      </dsp:txXfrm>
    </dsp:sp>
    <dsp:sp modelId="{1110F91A-66A6-43B4-9F44-A916C013044B}">
      <dsp:nvSpPr>
        <dsp:cNvPr id="0" name=""/>
        <dsp:cNvSpPr/>
      </dsp:nvSpPr>
      <dsp:spPr>
        <a:xfrm>
          <a:off x="3480669" y="114326"/>
          <a:ext cx="3164244" cy="189854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1" kern="1200" dirty="0"/>
            <a:t>Individuals</a:t>
          </a:r>
          <a:r>
            <a:rPr lang="en-US" sz="2200" b="1" kern="1200" dirty="0">
              <a:latin typeface="Tw Cen MT"/>
            </a:rPr>
            <a:t>:</a:t>
          </a:r>
          <a:br>
            <a:rPr lang="en-US" sz="2200" b="1" kern="1200" dirty="0">
              <a:latin typeface="Tw Cen MT"/>
            </a:rPr>
          </a:br>
          <a:r>
            <a:rPr lang="en-US" sz="2200" kern="1200" dirty="0"/>
            <a:t>Parents</a:t>
          </a:r>
          <a:r>
            <a:rPr lang="en-US" sz="2200" kern="1200" dirty="0">
              <a:latin typeface="Tw Cen MT"/>
            </a:rPr>
            <a:t/>
          </a:r>
          <a:br>
            <a:rPr lang="en-US" sz="2200" kern="1200" dirty="0">
              <a:latin typeface="Tw Cen MT"/>
            </a:rPr>
          </a:br>
          <a:r>
            <a:rPr lang="en-US" sz="2200" kern="1200" dirty="0"/>
            <a:t>Individual Users</a:t>
          </a:r>
        </a:p>
      </dsp:txBody>
      <dsp:txXfrm>
        <a:off x="3480669" y="114326"/>
        <a:ext cx="3164244" cy="1898546"/>
      </dsp:txXfrm>
    </dsp:sp>
    <dsp:sp modelId="{99A52090-E456-4DFA-A92B-696D52B97EBD}">
      <dsp:nvSpPr>
        <dsp:cNvPr id="0" name=""/>
        <dsp:cNvSpPr/>
      </dsp:nvSpPr>
      <dsp:spPr>
        <a:xfrm>
          <a:off x="6961339" y="114326"/>
          <a:ext cx="3164244" cy="189854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b="1" kern="1200" dirty="0"/>
            <a:t>Security </a:t>
          </a:r>
          <a:r>
            <a:rPr lang="en-US" sz="2200" b="0" kern="1200" dirty="0">
              <a:latin typeface="Tw Cen MT"/>
            </a:rPr>
            <a:t>Professionals:</a:t>
          </a:r>
          <a:r>
            <a:rPr lang="en-US" sz="2200" b="0" kern="1200" dirty="0">
              <a:solidFill>
                <a:srgbClr val="010000"/>
              </a:solidFill>
              <a:latin typeface="Tw Cen MT"/>
            </a:rPr>
            <a:t/>
          </a:r>
          <a:br>
            <a:rPr lang="en-US" sz="2200" b="0" kern="1200" dirty="0">
              <a:solidFill>
                <a:srgbClr val="010000"/>
              </a:solidFill>
              <a:latin typeface="Tw Cen MT"/>
            </a:rPr>
          </a:br>
          <a:r>
            <a:rPr lang="en-US" sz="2200" b="0" kern="1200" dirty="0">
              <a:latin typeface="Tw Cen MT"/>
            </a:rPr>
            <a:t>IT</a:t>
          </a:r>
          <a:r>
            <a:rPr lang="en-US" sz="2200" kern="1200" dirty="0"/>
            <a:t> Security Teams</a:t>
          </a:r>
          <a:r>
            <a:rPr lang="en-US" sz="2200" kern="1200" dirty="0">
              <a:latin typeface="Tw Cen MT"/>
            </a:rPr>
            <a:t/>
          </a:r>
          <a:br>
            <a:rPr lang="en-US" sz="2200" kern="1200" dirty="0">
              <a:latin typeface="Tw Cen MT"/>
            </a:rPr>
          </a:br>
          <a:r>
            <a:rPr lang="en-US" sz="2200" kern="1200" dirty="0"/>
            <a:t>Ethical Hackers and Penetration Testers</a:t>
          </a:r>
        </a:p>
      </dsp:txBody>
      <dsp:txXfrm>
        <a:off x="6961339" y="114326"/>
        <a:ext cx="3164244" cy="1898546"/>
      </dsp:txXfrm>
    </dsp:sp>
    <dsp:sp modelId="{B515B693-708D-4F56-B051-CD3302CE9F8F}">
      <dsp:nvSpPr>
        <dsp:cNvPr id="0" name=""/>
        <dsp:cNvSpPr/>
      </dsp:nvSpPr>
      <dsp:spPr>
        <a:xfrm>
          <a:off x="1740334" y="2329298"/>
          <a:ext cx="3164244" cy="189854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1" kern="1200" dirty="0"/>
            <a:t>Law Enforcement and Legal </a:t>
          </a:r>
          <a:r>
            <a:rPr lang="en-US" sz="2200" b="0" kern="1200" dirty="0">
              <a:latin typeface="Tw Cen MT"/>
            </a:rPr>
            <a:t>Investigators:</a:t>
          </a:r>
          <a:br>
            <a:rPr lang="en-US" sz="2200" b="0" kern="1200" dirty="0">
              <a:latin typeface="Tw Cen MT"/>
            </a:rPr>
          </a:br>
          <a:r>
            <a:rPr lang="en-US" sz="2200" b="0" kern="1200" dirty="0">
              <a:latin typeface="Tw Cen MT"/>
            </a:rPr>
            <a:t>Digital</a:t>
          </a:r>
          <a:r>
            <a:rPr lang="en-US" sz="2200" kern="1200" dirty="0"/>
            <a:t> Forensic Experts</a:t>
          </a:r>
        </a:p>
      </dsp:txBody>
      <dsp:txXfrm>
        <a:off x="1740334" y="2329298"/>
        <a:ext cx="3164244" cy="1898546"/>
      </dsp:txXfrm>
    </dsp:sp>
    <dsp:sp modelId="{7FEACAA3-188D-4E95-B790-39F18AC5FA94}">
      <dsp:nvSpPr>
        <dsp:cNvPr id="0" name=""/>
        <dsp:cNvSpPr/>
      </dsp:nvSpPr>
      <dsp:spPr>
        <a:xfrm>
          <a:off x="5221004" y="2329298"/>
          <a:ext cx="3164244" cy="189854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1" kern="1200" dirty="0"/>
            <a:t>Educational and Research Purposes</a:t>
          </a:r>
          <a:r>
            <a:rPr lang="en-US" sz="2200" b="1" kern="1200" dirty="0">
              <a:latin typeface="Tw Cen MT"/>
            </a:rPr>
            <a:t>:</a:t>
          </a:r>
          <a:r>
            <a:rPr lang="en-US" sz="2200" b="1" kern="1200" dirty="0">
              <a:solidFill>
                <a:srgbClr val="010000"/>
              </a:solidFill>
              <a:latin typeface="Tw Cen MT"/>
            </a:rPr>
            <a:t/>
          </a:r>
          <a:br>
            <a:rPr lang="en-US" sz="2200" b="1" kern="1200" dirty="0">
              <a:solidFill>
                <a:srgbClr val="010000"/>
              </a:solidFill>
              <a:latin typeface="Tw Cen MT"/>
            </a:rPr>
          </a:br>
          <a:r>
            <a:rPr lang="en-US" sz="2200" b="0" kern="1200" dirty="0"/>
            <a:t>Researchers</a:t>
          </a:r>
          <a:r>
            <a:rPr lang="en-US" sz="2200" b="0" kern="1200" dirty="0">
              <a:solidFill>
                <a:srgbClr val="010000"/>
              </a:solidFill>
              <a:latin typeface="Tw Cen MT"/>
            </a:rPr>
            <a:t/>
          </a:r>
          <a:br>
            <a:rPr lang="en-US" sz="2200" b="0" kern="1200" dirty="0">
              <a:solidFill>
                <a:srgbClr val="010000"/>
              </a:solidFill>
              <a:latin typeface="Tw Cen MT"/>
            </a:rPr>
          </a:br>
          <a:r>
            <a:rPr lang="en-US" sz="2200" b="0" kern="1200" dirty="0"/>
            <a:t>Educational Institutions</a:t>
          </a:r>
          <a:r>
            <a:rPr lang="en-US" sz="2200" b="1" kern="1200" dirty="0">
              <a:latin typeface="Tw Cen MT"/>
            </a:rPr>
            <a:t/>
          </a:r>
          <a:br>
            <a:rPr lang="en-US" sz="2200" b="1" kern="1200" dirty="0">
              <a:latin typeface="Tw Cen MT"/>
            </a:rPr>
          </a:br>
          <a:endParaRPr lang="en-US" sz="2200" kern="1200" dirty="0"/>
        </a:p>
      </dsp:txBody>
      <dsp:txXfrm>
        <a:off x="5221004" y="2329298"/>
        <a:ext cx="3164244" cy="189854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6/21/2024</a:t>
            </a:fld>
            <a:endParaRPr lang="en-US" dirty="0"/>
          </a:p>
        </p:txBody>
      </p:sp>
      <p:sp>
        <p:nvSpPr>
          <p:cNvPr id="4" name="Footer Placeholder 3">
            <a:extLst>
              <a:ext uri="{FF2B5EF4-FFF2-40B4-BE49-F238E27FC236}">
                <a16:creationId xmlns:a16="http://schemas.microsoft.com/office/drawing/2014/main" xmlns=""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6/21/2024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a:t>
            </a:fld>
            <a:endParaRPr lang="en-US" dirty="0"/>
          </a:p>
        </p:txBody>
      </p:sp>
    </p:spTree>
    <p:extLst>
      <p:ext uri="{BB962C8B-B14F-4D97-AF65-F5344CB8AC3E}">
        <p14:creationId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12</a:t>
            </a:fld>
            <a:endParaRPr lang="en-US" dirty="0"/>
          </a:p>
        </p:txBody>
      </p:sp>
    </p:spTree>
    <p:extLst>
      <p:ext uri="{BB962C8B-B14F-4D97-AF65-F5344CB8AC3E}">
        <p14:creationId xmlns:p14="http://schemas.microsoft.com/office/powerpoint/2010/main" val="4151229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a:t>
            </a:fld>
            <a:endParaRPr lang="en-US" dirty="0"/>
          </a:p>
        </p:txBody>
      </p:sp>
    </p:spTree>
    <p:extLst>
      <p:ext uri="{BB962C8B-B14F-4D97-AF65-F5344CB8AC3E}">
        <p14:creationId xmlns:p14="http://schemas.microsoft.com/office/powerpoint/2010/main" val="195191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3</a:t>
            </a:fld>
            <a:endParaRPr lang="en-US" dirty="0"/>
          </a:p>
        </p:txBody>
      </p:sp>
    </p:spTree>
    <p:extLst>
      <p:ext uri="{BB962C8B-B14F-4D97-AF65-F5344CB8AC3E}">
        <p14:creationId xmlns:p14="http://schemas.microsoft.com/office/powerpoint/2010/main" val="2439709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4</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6</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7</a:t>
            </a:fld>
            <a:endParaRPr lang="en-US" dirty="0"/>
          </a:p>
        </p:txBody>
      </p:sp>
    </p:spTree>
    <p:extLst>
      <p:ext uri="{BB962C8B-B14F-4D97-AF65-F5344CB8AC3E}">
        <p14:creationId xmlns:p14="http://schemas.microsoft.com/office/powerpoint/2010/main" val="1721109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8</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10</a:t>
            </a:fld>
            <a:endParaRPr lang="en-US" dirty="0"/>
          </a:p>
        </p:txBody>
      </p:sp>
    </p:spTree>
    <p:extLst>
      <p:ext uri="{BB962C8B-B14F-4D97-AF65-F5344CB8AC3E}">
        <p14:creationId xmlns:p14="http://schemas.microsoft.com/office/powerpoint/2010/main" val="2316091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11</a:t>
            </a:fld>
            <a:endParaRPr lang="en-US" dirty="0"/>
          </a:p>
        </p:txBody>
      </p:sp>
    </p:spTree>
    <p:extLst>
      <p:ext uri="{BB962C8B-B14F-4D97-AF65-F5344CB8AC3E}">
        <p14:creationId xmlns:p14="http://schemas.microsoft.com/office/powerpoint/2010/main" val="737681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19429764-E305-A48D-5244-9BCD20902244}"/>
              </a:ext>
              <a:ext uri="{C183D7F6-B498-43B3-948B-1728B52AA6E4}">
                <adec:decorative xmlns:adec="http://schemas.microsoft.com/office/drawing/2017/decorative" xmlns="" val="1"/>
              </a:ext>
            </a:extLst>
          </p:cNvPr>
          <p:cNvGrpSpPr/>
          <p:nvPr userDrawn="1"/>
        </p:nvGrpSpPr>
        <p:grpSpPr>
          <a:xfrm>
            <a:off x="0" y="0"/>
            <a:ext cx="12192000" cy="8286859"/>
            <a:chOff x="0" y="1"/>
            <a:chExt cx="12192000" cy="8286859"/>
          </a:xfrm>
        </p:grpSpPr>
        <p:sp>
          <p:nvSpPr>
            <p:cNvPr id="7" name="Freeform 13">
              <a:extLst>
                <a:ext uri="{FF2B5EF4-FFF2-40B4-BE49-F238E27FC236}">
                  <a16:creationId xmlns:a16="http://schemas.microsoft.com/office/drawing/2014/main" xmlns=""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xmlns=""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xmlns=""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xmlns=""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xmlns=""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xmlns=""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xmlns="" id="{2E8C189B-2E00-67DA-E342-3440F5EBB4CE}"/>
              </a:ext>
            </a:extLst>
          </p:cNvPr>
          <p:cNvSpPr>
            <a:spLocks noGrp="1"/>
          </p:cNvSpPr>
          <p:nvPr>
            <p:ph type="ctrTitle" hasCustomPrompt="1"/>
          </p:nvPr>
        </p:nvSpPr>
        <p:spPr>
          <a:xfrm>
            <a:off x="5184474" y="2949739"/>
            <a:ext cx="6261291" cy="2396686"/>
          </a:xfrm>
        </p:spPr>
        <p:txBody>
          <a:bodyPr anchor="b" anchorCtr="0">
            <a:noAutofit/>
          </a:bodyPr>
          <a:lstStyle>
            <a:lvl1pPr algn="r">
              <a:defRPr sz="44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521BD3DB-6F51-C1AE-FF0E-D0BDCB55F30B}"/>
              </a:ext>
              <a:ext uri="{C183D7F6-B498-43B3-948B-1728B52AA6E4}">
                <adec:decorative xmlns:adec="http://schemas.microsoft.com/office/drawing/2017/decorative" xmlns="" val="1"/>
              </a:ext>
            </a:extLst>
          </p:cNvPr>
          <p:cNvGrpSpPr/>
          <p:nvPr userDrawn="1"/>
        </p:nvGrpSpPr>
        <p:grpSpPr>
          <a:xfrm>
            <a:off x="123536" y="2"/>
            <a:ext cx="11220225" cy="6857998"/>
            <a:chOff x="123536" y="2"/>
            <a:chExt cx="11220225" cy="6857998"/>
          </a:xfrm>
        </p:grpSpPr>
        <p:sp>
          <p:nvSpPr>
            <p:cNvPr id="12" name="Freeform: Shape 7">
              <a:extLst>
                <a:ext uri="{FF2B5EF4-FFF2-40B4-BE49-F238E27FC236}">
                  <a16:creationId xmlns:a16="http://schemas.microsoft.com/office/drawing/2014/main" xmlns=""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xmlns=""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838200" y="1825625"/>
            <a:ext cx="2882462"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xmlns="" id="{423FEB60-8FB5-7F10-EDD7-8AB4B3139EF6}"/>
              </a:ext>
            </a:extLst>
          </p:cNvPr>
          <p:cNvSpPr>
            <a:spLocks noGrp="1"/>
          </p:cNvSpPr>
          <p:nvPr>
            <p:ph type="tbl" sz="quarter" idx="13"/>
          </p:nvPr>
        </p:nvSpPr>
        <p:spPr>
          <a:xfrm>
            <a:off x="4038599" y="1825625"/>
            <a:ext cx="7315199" cy="4297680"/>
          </a:xfrm>
        </p:spPr>
        <p:txBody>
          <a:bodyPr>
            <a:normAutofit/>
          </a:bodyPr>
          <a:lstStyle>
            <a:lvl1pPr marL="0" indent="0">
              <a:buNone/>
              <a:defRPr sz="2400"/>
            </a:lvl1pPr>
          </a:lstStyle>
          <a:p>
            <a:r>
              <a:rPr lang="en-US" dirty="0"/>
              <a:t>Click icon to add table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6/21/2024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D9FE4C84-13A1-72EA-6541-7C8FDDEA71C0}"/>
              </a:ext>
              <a:ext uri="{C183D7F6-B498-43B3-948B-1728B52AA6E4}">
                <adec:decorative xmlns:adec="http://schemas.microsoft.com/office/drawing/2017/decorative" xmlns=""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xmlns="" id="{30468883-4E51-D3BD-E1C6-601ED9B6EF0E}"/>
              </a:ext>
              <a:ext uri="{C183D7F6-B498-43B3-948B-1728B52AA6E4}">
                <adec:decorative xmlns:adec="http://schemas.microsoft.com/office/drawing/2017/decorative" xmlns=""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xmlns="" id="{111AEF3F-9A86-45CE-4817-E3E6863DC09A}"/>
              </a:ext>
              <a:ext uri="{C183D7F6-B498-43B3-948B-1728B52AA6E4}">
                <adec:decorative xmlns:adec="http://schemas.microsoft.com/office/drawing/2017/decorative" xmlns=""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xmlns=""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xmlns=""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6/21/2024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t>6/21/2024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able Placeholder 7">
            <a:extLst>
              <a:ext uri="{FF2B5EF4-FFF2-40B4-BE49-F238E27FC236}">
                <a16:creationId xmlns:a16="http://schemas.microsoft.com/office/drawing/2014/main" xmlns=""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en-US" dirty="0"/>
              <a:t>Click icon to add table</a:t>
            </a:r>
          </a:p>
        </p:txBody>
      </p:sp>
    </p:spTree>
    <p:extLst>
      <p:ext uri="{BB962C8B-B14F-4D97-AF65-F5344CB8AC3E}">
        <p14:creationId xmlns:p14="http://schemas.microsoft.com/office/powerpoint/2010/main" val="262609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D7B7232D-F1A6-B6C3-3BBF-E834CC7CDC8E}"/>
              </a:ext>
              <a:ext uri="{C183D7F6-B498-43B3-948B-1728B52AA6E4}">
                <adec:decorative xmlns:adec="http://schemas.microsoft.com/office/drawing/2017/decorative" xmlns=""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xmlns=""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xmlns=""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xmlns=""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xmlns=""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xmlns=""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t>6/21/2024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3E96D25F-53A2-6217-84B4-7EB874F0B372}"/>
              </a:ext>
              <a:ext uri="{C183D7F6-B498-43B3-948B-1728B52AA6E4}">
                <adec:decorative xmlns:adec="http://schemas.microsoft.com/office/drawing/2017/decorative" xmlns="" val="1"/>
              </a:ext>
            </a:extLst>
          </p:cNvPr>
          <p:cNvGrpSpPr/>
          <p:nvPr userDrawn="1"/>
        </p:nvGrpSpPr>
        <p:grpSpPr>
          <a:xfrm>
            <a:off x="489189" y="941148"/>
            <a:ext cx="11182430" cy="4797821"/>
            <a:chOff x="489189" y="941148"/>
            <a:chExt cx="11182430" cy="4797821"/>
          </a:xfrm>
        </p:grpSpPr>
        <p:sp>
          <p:nvSpPr>
            <p:cNvPr id="8" name="Oval 7">
              <a:extLst>
                <a:ext uri="{FF2B5EF4-FFF2-40B4-BE49-F238E27FC236}">
                  <a16:creationId xmlns:a16="http://schemas.microsoft.com/office/drawing/2014/main" xmlns=""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xmlns=""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xmlns=""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609957" y="1119031"/>
            <a:ext cx="4384736" cy="4619938"/>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5801708" y="554942"/>
            <a:ext cx="5552091"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xmlns=""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xmlns="" id="{D5C3C4BD-DFDB-76B4-17CA-7DA4D1729FA1}"/>
              </a:ext>
              <a:ext uri="{C183D7F6-B498-43B3-948B-1728B52AA6E4}">
                <adec:decorative xmlns:adec="http://schemas.microsoft.com/office/drawing/2017/decorative" xmlns=""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xmlns=""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a:normAutofit/>
          </a:bodyPr>
          <a:lstStyle>
            <a:lvl1pPr algn="ctr">
              <a:defRPr sz="6000"/>
            </a:lvl1pPr>
          </a:lstStyle>
          <a:p>
            <a:r>
              <a:rPr lang="en-US" dirty="0"/>
              <a:t>Click to add title</a:t>
            </a:r>
          </a:p>
        </p:txBody>
      </p:sp>
      <p:sp>
        <p:nvSpPr>
          <p:cNvPr id="4" name="Freeform: Shape 3">
            <a:extLst>
              <a:ext uri="{FF2B5EF4-FFF2-40B4-BE49-F238E27FC236}">
                <a16:creationId xmlns:a16="http://schemas.microsoft.com/office/drawing/2014/main" xmlns="" id="{47A19F4B-D154-3EB2-F86A-9A63283A3EA6}"/>
              </a:ext>
              <a:ext uri="{C183D7F6-B498-43B3-948B-1728B52AA6E4}">
                <adec:decorative xmlns:adec="http://schemas.microsoft.com/office/drawing/2017/decorative" xmlns=""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BCB8A6E1-44B2-54E1-6460-1C9B27EE75FD}"/>
              </a:ext>
              <a:ext uri="{C183D7F6-B498-43B3-948B-1728B52AA6E4}">
                <adec:decorative xmlns:adec="http://schemas.microsoft.com/office/drawing/2017/decorative" xmlns="" val="1"/>
              </a:ext>
            </a:extLst>
          </p:cNvPr>
          <p:cNvGrpSpPr/>
          <p:nvPr userDrawn="1"/>
        </p:nvGrpSpPr>
        <p:grpSpPr>
          <a:xfrm>
            <a:off x="0" y="0"/>
            <a:ext cx="5698912" cy="6858001"/>
            <a:chOff x="0" y="-1"/>
            <a:chExt cx="5698912" cy="6858001"/>
          </a:xfrm>
        </p:grpSpPr>
        <p:sp>
          <p:nvSpPr>
            <p:cNvPr id="12" name="Freeform: Shape 11">
              <a:extLst>
                <a:ext uri="{FF2B5EF4-FFF2-40B4-BE49-F238E27FC236}">
                  <a16:creationId xmlns:a16="http://schemas.microsoft.com/office/drawing/2014/main" xmlns=""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xmlns=""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xmlns=""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xmlns=""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Title 1">
            <a:extLst>
              <a:ext uri="{FF2B5EF4-FFF2-40B4-BE49-F238E27FC236}">
                <a16:creationId xmlns:a16="http://schemas.microsoft.com/office/drawing/2014/main" xmlns="" id="{4F9EBE3B-A856-C23C-4698-B764DF4BC70D}"/>
              </a:ext>
            </a:extLst>
          </p:cNvPr>
          <p:cNvSpPr>
            <a:spLocks noGrp="1"/>
          </p:cNvSpPr>
          <p:nvPr>
            <p:ph type="title" hasCustomPrompt="1"/>
          </p:nvPr>
        </p:nvSpPr>
        <p:spPr>
          <a:xfrm>
            <a:off x="6222118" y="262762"/>
            <a:ext cx="5507421" cy="3649718"/>
          </a:xfrm>
        </p:spPr>
        <p:txBody>
          <a:bodyPr anchor="b">
            <a:normAutofit/>
          </a:bodyPr>
          <a:lstStyle>
            <a:lvl1pPr>
              <a:defRPr sz="6000"/>
            </a:lvl1pPr>
          </a:lstStyle>
          <a:p>
            <a:r>
              <a:rPr lang="en-US" dirty="0"/>
              <a:t>Click to add title</a:t>
            </a:r>
          </a:p>
        </p:txBody>
      </p:sp>
      <p:sp>
        <p:nvSpPr>
          <p:cNvPr id="8" name="Picture Placeholder 7">
            <a:extLst>
              <a:ext uri="{FF2B5EF4-FFF2-40B4-BE49-F238E27FC236}">
                <a16:creationId xmlns:a16="http://schemas.microsoft.com/office/drawing/2014/main" xmlns="" id="{74C9CB37-5251-201C-ACE3-FD69A00C772E}"/>
              </a:ext>
            </a:extLst>
          </p:cNvPr>
          <p:cNvSpPr>
            <a:spLocks noGrp="1"/>
          </p:cNvSpPr>
          <p:nvPr>
            <p:ph type="pic" sz="quarter" idx="14"/>
          </p:nvPr>
        </p:nvSpPr>
        <p:spPr>
          <a:xfrm>
            <a:off x="707393" y="847600"/>
            <a:ext cx="4619625" cy="4617720"/>
          </a:xfrm>
          <a:prstGeom prst="ellipse">
            <a:avLst/>
          </a:prstGeom>
          <a:noFill/>
        </p:spPr>
        <p:txBody>
          <a:bodyPr tIns="548640">
            <a:normAutofit/>
          </a:bodyPr>
          <a:lstStyle>
            <a:lvl1pPr marL="0" indent="0" algn="ctr">
              <a:buNone/>
              <a:defRPr sz="2000"/>
            </a:lvl1pPr>
          </a:lstStyle>
          <a:p>
            <a:r>
              <a:rPr lang="en-US" dirty="0"/>
              <a:t>Click icon to add picture</a:t>
            </a:r>
          </a:p>
        </p:txBody>
      </p:sp>
      <p:sp>
        <p:nvSpPr>
          <p:cNvPr id="9" name="Content Placeholder 2">
            <a:extLst>
              <a:ext uri="{FF2B5EF4-FFF2-40B4-BE49-F238E27FC236}">
                <a16:creationId xmlns:a16="http://schemas.microsoft.com/office/drawing/2014/main" xmlns="" id="{EBF08299-9068-827D-783B-BFF5B95E9574}"/>
              </a:ext>
            </a:extLst>
          </p:cNvPr>
          <p:cNvSpPr>
            <a:spLocks noGrp="1"/>
          </p:cNvSpPr>
          <p:nvPr>
            <p:ph idx="1" hasCustomPrompt="1"/>
          </p:nvPr>
        </p:nvSpPr>
        <p:spPr>
          <a:xfrm>
            <a:off x="6222118" y="4058263"/>
            <a:ext cx="5507421" cy="2141482"/>
          </a:xfrm>
        </p:spPr>
        <p:txBody>
          <a:bodyPr>
            <a:normAutofit/>
          </a:bodyPr>
          <a:lstStyle>
            <a:lvl1pPr marL="0" indent="0">
              <a:lnSpc>
                <a:spcPct val="90000"/>
              </a:lnSpc>
              <a:buFont typeface="Arial" panose="020B0604020202020204" pitchFamily="34" charset="0"/>
              <a:buNone/>
              <a:defRPr sz="2400"/>
            </a:lvl1pPr>
            <a:lvl2pPr marL="228600">
              <a:lnSpc>
                <a:spcPct val="90000"/>
              </a:lnSpc>
              <a:buClr>
                <a:schemeClr val="accent2"/>
              </a:buClr>
              <a:defRPr sz="2000"/>
            </a:lvl2pPr>
            <a:lvl3pPr marL="457200">
              <a:lnSpc>
                <a:spcPct val="90000"/>
              </a:lnSpc>
              <a:buClr>
                <a:schemeClr val="accent2"/>
              </a:buClr>
              <a:defRPr sz="1800"/>
            </a:lvl3pPr>
            <a:lvl4pPr marL="685800">
              <a:lnSpc>
                <a:spcPct val="90000"/>
              </a:lnSpc>
              <a:buClr>
                <a:schemeClr val="accent2"/>
              </a:buClr>
              <a:defRPr sz="1600"/>
            </a:lvl4pPr>
            <a:lvl5pPr>
              <a:lnSpc>
                <a:spcPct val="110000"/>
              </a:lnSpc>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3" name="Date Placeholder 2">
            <a:extLst>
              <a:ext uri="{FF2B5EF4-FFF2-40B4-BE49-F238E27FC236}">
                <a16:creationId xmlns:a16="http://schemas.microsoft.com/office/drawing/2014/main" xmlns=""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xmlns=""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Pitch deck</a:t>
            </a:r>
          </a:p>
        </p:txBody>
      </p:sp>
      <p:sp>
        <p:nvSpPr>
          <p:cNvPr id="5" name="Slide Number Placeholder 4">
            <a:extLst>
              <a:ext uri="{FF2B5EF4-FFF2-40B4-BE49-F238E27FC236}">
                <a16:creationId xmlns:a16="http://schemas.microsoft.com/office/drawing/2014/main" xmlns=""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1746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838200" y="304803"/>
            <a:ext cx="10515600" cy="1472974"/>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xmlns="" id="{E3FB7D8D-37C3-E089-EC02-FB49A13CBE1D}"/>
              </a:ext>
            </a:extLst>
          </p:cNvPr>
          <p:cNvSpPr>
            <a:spLocks noGrp="1"/>
          </p:cNvSpPr>
          <p:nvPr>
            <p:ph sz="quarter" idx="13" hasCustomPrompt="1"/>
          </p:nvPr>
        </p:nvSpPr>
        <p:spPr>
          <a:xfrm>
            <a:off x="838200" y="1838099"/>
            <a:ext cx="8012113" cy="4284889"/>
          </a:xfrm>
        </p:spPr>
        <p:txBody>
          <a:bodyPr>
            <a:normAutofit/>
          </a:bodyPr>
          <a:lstStyle>
            <a:lvl1pPr>
              <a:lnSpc>
                <a:spcPct val="90000"/>
              </a:lnSpc>
              <a:spcBef>
                <a:spcPts val="1000"/>
              </a:spcBef>
              <a:spcAft>
                <a:spcPts val="800"/>
              </a:spcAft>
              <a:buClr>
                <a:schemeClr val="accent2"/>
              </a:buClr>
              <a:defRPr sz="1800"/>
            </a:lvl1pPr>
            <a:lvl2pPr>
              <a:lnSpc>
                <a:spcPct val="90000"/>
              </a:lnSpc>
              <a:spcBef>
                <a:spcPts val="1000"/>
              </a:spcBef>
              <a:spcAft>
                <a:spcPts val="800"/>
              </a:spcAft>
              <a:buClr>
                <a:schemeClr val="accent2"/>
              </a:buClr>
              <a:defRPr sz="1600"/>
            </a:lvl2pPr>
            <a:lvl3pPr>
              <a:lnSpc>
                <a:spcPct val="90000"/>
              </a:lnSpc>
              <a:spcBef>
                <a:spcPts val="1000"/>
              </a:spcBef>
              <a:spcAft>
                <a:spcPts val="800"/>
              </a:spcAft>
              <a:buClr>
                <a:schemeClr val="accent2"/>
              </a:buClr>
              <a:defRPr sz="1400"/>
            </a:lvl3pPr>
            <a:lvl4pPr>
              <a:lnSpc>
                <a:spcPct val="90000"/>
              </a:lnSpc>
              <a:spcBef>
                <a:spcPts val="1000"/>
              </a:spcBef>
              <a:spcAft>
                <a:spcPts val="800"/>
              </a:spcAft>
              <a:buClr>
                <a:schemeClr val="accent2"/>
              </a:buClr>
              <a:defRPr sz="1200"/>
            </a:lvl4pPr>
            <a:lvl5pPr>
              <a:lnSpc>
                <a:spcPct val="90000"/>
              </a:lnSpc>
              <a:spcBef>
                <a:spcPts val="1000"/>
              </a:spcBef>
              <a:spcAft>
                <a:spcPts val="800"/>
              </a:spcAft>
              <a:buClr>
                <a:schemeClr val="accent2"/>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t>6/21/2024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Shape 14">
            <a:extLst>
              <a:ext uri="{FF2B5EF4-FFF2-40B4-BE49-F238E27FC236}">
                <a16:creationId xmlns:a16="http://schemas.microsoft.com/office/drawing/2014/main" xmlns="" id="{438B6FA2-AF11-618E-2B1A-38BF083DF340}"/>
              </a:ext>
              <a:ext uri="{C183D7F6-B498-43B3-948B-1728B52AA6E4}">
                <adec:decorative xmlns:adec="http://schemas.microsoft.com/office/drawing/2017/decorative" xmlns=""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xmlns="" id="{A269A8D8-A4AE-CEFF-E928-7DB1CFB3E401}"/>
              </a:ext>
              <a:ext uri="{C183D7F6-B498-43B3-948B-1728B52AA6E4}">
                <adec:decorative xmlns:adec="http://schemas.microsoft.com/office/drawing/2017/decorative" xmlns=""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xmlns="" id="{15418837-E689-97BE-9FAD-FEDBD599EBAD}"/>
              </a:ext>
              <a:ext uri="{C183D7F6-B498-43B3-948B-1728B52AA6E4}">
                <adec:decorative xmlns:adec="http://schemas.microsoft.com/office/drawing/2017/decorative" xmlns=""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7DF76A42-387B-8D66-1214-D40462070066}"/>
              </a:ext>
              <a:ext uri="{C183D7F6-B498-43B3-948B-1728B52AA6E4}">
                <adec:decorative xmlns:adec="http://schemas.microsoft.com/office/drawing/2017/decorative" xmlns=""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xmlns="" id="{D2ACE818-46EF-547E-9315-A849483036BF}"/>
              </a:ext>
              <a:ext uri="{C183D7F6-B498-43B3-948B-1728B52AA6E4}">
                <adec:decorative xmlns:adec="http://schemas.microsoft.com/office/drawing/2017/decorative" xmlns="" val="1"/>
              </a:ext>
            </a:extLst>
          </p:cNvPr>
          <p:cNvGrpSpPr/>
          <p:nvPr userDrawn="1"/>
        </p:nvGrpSpPr>
        <p:grpSpPr>
          <a:xfrm>
            <a:off x="577652" y="0"/>
            <a:ext cx="8798419" cy="6816262"/>
            <a:chOff x="577652" y="-28502"/>
            <a:chExt cx="8798419" cy="6816262"/>
          </a:xfrm>
        </p:grpSpPr>
        <p:sp>
          <p:nvSpPr>
            <p:cNvPr id="9" name="Oval 8">
              <a:extLst>
                <a:ext uri="{FF2B5EF4-FFF2-40B4-BE49-F238E27FC236}">
                  <a16:creationId xmlns:a16="http://schemas.microsoft.com/office/drawing/2014/main" xmlns=""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xmlns=""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xmlns="" id="{87D193F4-2337-0048-1BE7-C9A8154191F9}"/>
              </a:ext>
              <a:ext uri="{C183D7F6-B498-43B3-948B-1728B52AA6E4}">
                <adec:decorative xmlns:adec="http://schemas.microsoft.com/office/drawing/2017/decorative" xmlns=""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xmlns="" id="{45EE4510-BCBA-C39A-BEF1-A391A3304F88}"/>
              </a:ext>
              <a:ext uri="{C183D7F6-B498-43B3-948B-1728B52AA6E4}">
                <adec:decorative xmlns:adec="http://schemas.microsoft.com/office/drawing/2017/decorative" xmlns=""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2772C41-A024-2F33-1F04-21E003FA7291}"/>
              </a:ext>
            </a:extLst>
          </p:cNvPr>
          <p:cNvSpPr>
            <a:spLocks noGrp="1"/>
          </p:cNvSpPr>
          <p:nvPr>
            <p:ph type="ctrTitle"/>
          </p:nvPr>
        </p:nvSpPr>
        <p:spPr>
          <a:xfrm>
            <a:off x="2815929" y="1349825"/>
            <a:ext cx="6560142" cy="3063149"/>
          </a:xfrm>
        </p:spPr>
        <p:txBody>
          <a:bodyPr anchor="ctr">
            <a:noAutofit/>
          </a:bodyPr>
          <a:lstStyle>
            <a:lvl1pPr algn="ctr">
              <a:defRPr sz="6000">
                <a:solidFill>
                  <a:schemeClr val="bg1"/>
                </a:solidFill>
              </a:defRPr>
            </a:lvl1pPr>
          </a:lstStyle>
          <a:p>
            <a:endParaRPr lang="en-US" dirty="0"/>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2815929" y="4412973"/>
            <a:ext cx="6560142"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xmlns="" id="{C0070940-5919-2C95-2278-32E50BF14DD1}"/>
              </a:ext>
            </a:extLst>
          </p:cNvPr>
          <p:cNvSpPr>
            <a:spLocks noGrp="1"/>
          </p:cNvSpPr>
          <p:nvPr>
            <p:ph type="dt" sz="half" idx="10"/>
          </p:nvPr>
        </p:nvSpPr>
        <p:spPr/>
        <p:txBody>
          <a:bodyPr/>
          <a:lstStyle/>
          <a:p>
            <a:fld id="{D6D8061D-18C3-4F4F-85EF-561633F58754}" type="datetimeFigureOut">
              <a:rPr lang="en-US" smtClean="0"/>
              <a:t>6/21/2024</a:t>
            </a:fld>
            <a:endParaRPr lang="en-US" dirty="0"/>
          </a:p>
        </p:txBody>
      </p:sp>
      <p:sp>
        <p:nvSpPr>
          <p:cNvPr id="5" name="Footer Placeholder 4">
            <a:extLst>
              <a:ext uri="{FF2B5EF4-FFF2-40B4-BE49-F238E27FC236}">
                <a16:creationId xmlns:a16="http://schemas.microsoft.com/office/drawing/2014/main" xmlns=""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838200" y="1825625"/>
            <a:ext cx="4915163"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xmlns="" id="{5FB01ADF-164A-96FB-0129-C2A0F0ED0A85}"/>
              </a:ext>
            </a:extLst>
          </p:cNvPr>
          <p:cNvSpPr>
            <a:spLocks noGrp="1"/>
          </p:cNvSpPr>
          <p:nvPr>
            <p:ph sz="half" idx="15" hasCustomPrompt="1"/>
          </p:nvPr>
        </p:nvSpPr>
        <p:spPr>
          <a:xfrm>
            <a:off x="6147896" y="1816916"/>
            <a:ext cx="5212080"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xmlns="" id="{C263F0DD-A38B-64B8-7412-087B487E6D47}"/>
              </a:ext>
              <a:ext uri="{C183D7F6-B498-43B3-948B-1728B52AA6E4}">
                <adec:decorative xmlns:adec="http://schemas.microsoft.com/office/drawing/2017/decorative" xmlns="" val="1"/>
              </a:ext>
            </a:extLst>
          </p:cNvPr>
          <p:cNvGrpSpPr/>
          <p:nvPr userDrawn="1"/>
        </p:nvGrpSpPr>
        <p:grpSpPr>
          <a:xfrm>
            <a:off x="123536" y="2"/>
            <a:ext cx="12068464" cy="6857998"/>
            <a:chOff x="123536" y="2"/>
            <a:chExt cx="12068464" cy="6857998"/>
          </a:xfrm>
        </p:grpSpPr>
        <p:sp>
          <p:nvSpPr>
            <p:cNvPr id="12" name="Freeform: Shape 9">
              <a:extLst>
                <a:ext uri="{FF2B5EF4-FFF2-40B4-BE49-F238E27FC236}">
                  <a16:creationId xmlns:a16="http://schemas.microsoft.com/office/drawing/2014/main" xmlns=""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xmlns=""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xmlns=""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6/21/2024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xmlns=""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xmlns=""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6/21/2024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Freeform: Shape 11">
            <a:extLst>
              <a:ext uri="{FF2B5EF4-FFF2-40B4-BE49-F238E27FC236}">
                <a16:creationId xmlns:a16="http://schemas.microsoft.com/office/drawing/2014/main" xmlns="" id="{1E75594D-82D2-74F6-56EC-46FCD28CBE68}"/>
              </a:ext>
              <a:ext uri="{C183D7F6-B498-43B3-948B-1728B52AA6E4}">
                <adec:decorative xmlns:adec="http://schemas.microsoft.com/office/drawing/2017/decorative" xmlns=""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xmlns="" id="{FF4E0F5B-0892-2688-EFD3-284369DA50CD}"/>
              </a:ext>
              <a:ext uri="{C183D7F6-B498-43B3-948B-1728B52AA6E4}">
                <adec:decorative xmlns:adec="http://schemas.microsoft.com/office/drawing/2017/decorative" xmlns=""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xmlns="" id="{71D8715A-3067-732D-C410-868C7CCCF750}"/>
              </a:ext>
              <a:ext uri="{C183D7F6-B498-43B3-948B-1728B52AA6E4}">
                <adec:decorative xmlns:adec="http://schemas.microsoft.com/office/drawing/2017/decorative" xmlns=""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5807BCF9-2F5B-200E-2E6C-E177DB56ECB0}"/>
              </a:ext>
              <a:ext uri="{C183D7F6-B498-43B3-948B-1728B52AA6E4}">
                <adec:decorative xmlns:adec="http://schemas.microsoft.com/office/drawing/2017/decorative" xmlns="" val="1"/>
              </a:ext>
            </a:extLst>
          </p:cNvPr>
          <p:cNvGrpSpPr/>
          <p:nvPr userDrawn="1"/>
        </p:nvGrpSpPr>
        <p:grpSpPr>
          <a:xfrm>
            <a:off x="0" y="7458"/>
            <a:ext cx="7083733" cy="6182202"/>
            <a:chOff x="0" y="7460"/>
            <a:chExt cx="7083733" cy="6182202"/>
          </a:xfrm>
        </p:grpSpPr>
        <p:sp>
          <p:nvSpPr>
            <p:cNvPr id="9" name="Freeform: Shape 14">
              <a:extLst>
                <a:ext uri="{FF2B5EF4-FFF2-40B4-BE49-F238E27FC236}">
                  <a16:creationId xmlns:a16="http://schemas.microsoft.com/office/drawing/2014/main" xmlns=""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p:nvPr>
        </p:nvSpPr>
        <p:spPr>
          <a:xfrm>
            <a:off x="838200" y="198437"/>
            <a:ext cx="5257800" cy="2324046"/>
          </a:xfrm>
        </p:spPr>
        <p:txBody>
          <a:bodyPr anchor="b" anchorCtr="0">
            <a:noAutofit/>
          </a:bodyPr>
          <a:lstStyle>
            <a:lvl1pPr>
              <a:defRPr/>
            </a:lvl1pPr>
          </a:lstStyle>
          <a:p>
            <a:endParaRPr lang="en-US" dirty="0"/>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838200" y="2657316"/>
            <a:ext cx="5257800" cy="336985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xmlns="" id="{BC013AD6-0EF3-2B25-DDBD-2DF706123AEE}"/>
              </a:ext>
            </a:extLst>
          </p:cNvPr>
          <p:cNvSpPr>
            <a:spLocks noGrp="1"/>
          </p:cNvSpPr>
          <p:nvPr>
            <p:ph type="pic" sz="quarter" idx="13"/>
          </p:nvPr>
        </p:nvSpPr>
        <p:spPr>
          <a:xfrm>
            <a:off x="6413114" y="845068"/>
            <a:ext cx="5193792" cy="5193792"/>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6/21/2024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6/21/2024</a:t>
            </a:fld>
            <a:endParaRPr lang="en-US" dirty="0"/>
          </a:p>
        </p:txBody>
      </p:sp>
      <p:sp>
        <p:nvSpPr>
          <p:cNvPr id="5" name="Footer Placeholder 4">
            <a:extLst>
              <a:ext uri="{FF2B5EF4-FFF2-40B4-BE49-F238E27FC236}">
                <a16:creationId xmlns:a16="http://schemas.microsoft.com/office/drawing/2014/main" xmlns=""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xmlns=""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67" r:id="rId4"/>
    <p:sldLayoutId id="2147483650" r:id="rId5"/>
    <p:sldLayoutId id="2147483649" r:id="rId6"/>
    <p:sldLayoutId id="2147483662" r:id="rId7"/>
    <p:sldLayoutId id="2147483663" r:id="rId8"/>
    <p:sldLayoutId id="2147483652" r:id="rId9"/>
    <p:sldLayoutId id="2147483666" r:id="rId10"/>
    <p:sldLayoutId id="2147483664" r:id="rId11"/>
    <p:sldLayoutId id="2147483665"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rvi0304/APSSDC_project"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B28763B-F9B2-6FFD-0116-23314A141AB9}"/>
              </a:ext>
            </a:extLst>
          </p:cNvPr>
          <p:cNvSpPr>
            <a:spLocks noGrp="1"/>
          </p:cNvSpPr>
          <p:nvPr>
            <p:ph type="ctrTitle"/>
          </p:nvPr>
        </p:nvSpPr>
        <p:spPr>
          <a:xfrm>
            <a:off x="5328248" y="3424192"/>
            <a:ext cx="6261291" cy="2396686"/>
          </a:xfrm>
        </p:spPr>
        <p:txBody>
          <a:bodyPr/>
          <a:lstStyle/>
          <a:p>
            <a:r>
              <a:rPr lang="en-US" sz="3200" i="1" dirty="0">
                <a:latin typeface="Calibri"/>
                <a:cs typeface="Calibri"/>
              </a:rPr>
              <a:t>MAMIDALA URVI</a:t>
            </a:r>
            <a:r>
              <a:rPr lang="en-US" sz="3200" i="1" dirty="0">
                <a:latin typeface="Calibri"/>
              </a:rPr>
              <a:t/>
            </a:r>
            <a:br>
              <a:rPr lang="en-US" sz="3200" i="1" dirty="0">
                <a:latin typeface="Calibri"/>
              </a:rPr>
            </a:br>
            <a:r>
              <a:rPr lang="en-US" sz="3200" i="1" dirty="0">
                <a:latin typeface="Calibri"/>
                <a:cs typeface="Calibri"/>
              </a:rPr>
              <a:t>KEY LOGGER</a:t>
            </a:r>
            <a:r>
              <a:rPr lang="en-US" sz="3200" i="1" dirty="0">
                <a:latin typeface="Calibri"/>
              </a:rPr>
              <a:t/>
            </a:r>
            <a:br>
              <a:rPr lang="en-US" sz="3200" i="1" dirty="0">
                <a:latin typeface="Calibri"/>
              </a:rPr>
            </a:br>
            <a:r>
              <a:rPr lang="en-US" sz="3200" i="1" dirty="0">
                <a:latin typeface="Calibri"/>
                <a:cs typeface="Calibri"/>
              </a:rPr>
              <a:t>AND SECURITY</a:t>
            </a:r>
            <a:r>
              <a:rPr lang="en-US" sz="3200" i="1" dirty="0">
                <a:latin typeface="Calibri"/>
              </a:rPr>
              <a:t/>
            </a:r>
            <a:br>
              <a:rPr lang="en-US" sz="3200" i="1" dirty="0">
                <a:latin typeface="Calibri"/>
              </a:rPr>
            </a:br>
            <a:r>
              <a:rPr lang="en-US" sz="3200" i="1" dirty="0">
                <a:latin typeface="Calibri"/>
                <a:cs typeface="Calibri"/>
              </a:rPr>
              <a:t>FINAL PROJECT</a:t>
            </a:r>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545968-70F7-0180-6448-3547E442EF4A}"/>
              </a:ext>
            </a:extLst>
          </p:cNvPr>
          <p:cNvSpPr>
            <a:spLocks noGrp="1"/>
          </p:cNvSpPr>
          <p:nvPr>
            <p:ph type="title"/>
          </p:nvPr>
        </p:nvSpPr>
        <p:spPr>
          <a:xfrm>
            <a:off x="838200" y="365125"/>
            <a:ext cx="10515600" cy="1325563"/>
          </a:xfrm>
          <a:noFill/>
        </p:spPr>
        <p:txBody>
          <a:bodyPr anchor="ctr">
            <a:noAutofit/>
          </a:bodyPr>
          <a:lstStyle/>
          <a:p>
            <a:r>
              <a:rPr lang="en-US" dirty="0"/>
              <a:t>Results</a:t>
            </a:r>
          </a:p>
        </p:txBody>
      </p:sp>
      <p:pic>
        <p:nvPicPr>
          <p:cNvPr id="9" name="Content Placeholder 8" descr="A screenshot of a computer&#10;&#10;Description automatically generated">
            <a:extLst>
              <a:ext uri="{FF2B5EF4-FFF2-40B4-BE49-F238E27FC236}">
                <a16:creationId xmlns:a16="http://schemas.microsoft.com/office/drawing/2014/main" xmlns="" id="{04305D57-6BEC-7963-4D76-BB6AE0CB089A}"/>
              </a:ext>
            </a:extLst>
          </p:cNvPr>
          <p:cNvPicPr>
            <a:picLocks noGrp="1" noChangeAspect="1"/>
          </p:cNvPicPr>
          <p:nvPr>
            <p:ph sz="half" idx="1"/>
          </p:nvPr>
        </p:nvPicPr>
        <p:blipFill>
          <a:blip r:embed="rId3"/>
          <a:stretch>
            <a:fillRect/>
          </a:stretch>
        </p:blipFill>
        <p:spPr>
          <a:xfrm>
            <a:off x="8593698" y="3422105"/>
            <a:ext cx="2352675" cy="2657475"/>
          </a:xfrm>
        </p:spPr>
      </p:pic>
      <p:pic>
        <p:nvPicPr>
          <p:cNvPr id="10" name="Picture 9" descr="A screenshot of a computer&#10;&#10;Description automatically generated">
            <a:extLst>
              <a:ext uri="{FF2B5EF4-FFF2-40B4-BE49-F238E27FC236}">
                <a16:creationId xmlns:a16="http://schemas.microsoft.com/office/drawing/2014/main" xmlns="" id="{2A9F44A8-844D-392C-0451-455D1ECB58A0}"/>
              </a:ext>
            </a:extLst>
          </p:cNvPr>
          <p:cNvPicPr>
            <a:picLocks noChangeAspect="1"/>
          </p:cNvPicPr>
          <p:nvPr/>
        </p:nvPicPr>
        <p:blipFill>
          <a:blip r:embed="rId4"/>
          <a:stretch>
            <a:fillRect/>
          </a:stretch>
        </p:blipFill>
        <p:spPr>
          <a:xfrm>
            <a:off x="4916688" y="3425699"/>
            <a:ext cx="2362198" cy="2659858"/>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xmlns="" id="{E3167852-F37A-3D71-8C39-215527F0969C}"/>
              </a:ext>
            </a:extLst>
          </p:cNvPr>
          <p:cNvPicPr>
            <a:picLocks noChangeAspect="1"/>
          </p:cNvPicPr>
          <p:nvPr/>
        </p:nvPicPr>
        <p:blipFill>
          <a:blip r:embed="rId5"/>
          <a:stretch>
            <a:fillRect/>
          </a:stretch>
        </p:blipFill>
        <p:spPr>
          <a:xfrm>
            <a:off x="1143629" y="3427922"/>
            <a:ext cx="2486025" cy="2650099"/>
          </a:xfrm>
          <a:prstGeom prst="rect">
            <a:avLst/>
          </a:prstGeom>
        </p:spPr>
      </p:pic>
      <p:sp>
        <p:nvSpPr>
          <p:cNvPr id="12" name="TextBox 11">
            <a:extLst>
              <a:ext uri="{FF2B5EF4-FFF2-40B4-BE49-F238E27FC236}">
                <a16:creationId xmlns:a16="http://schemas.microsoft.com/office/drawing/2014/main" xmlns="" id="{DEA4B973-D344-CC23-EA44-916DC6D0BB07}"/>
              </a:ext>
            </a:extLst>
          </p:cNvPr>
          <p:cNvSpPr txBox="1"/>
          <p:nvPr/>
        </p:nvSpPr>
        <p:spPr>
          <a:xfrm>
            <a:off x="933061" y="1528988"/>
            <a:ext cx="91440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i="1" dirty="0">
                <a:latin typeface="Calibri"/>
                <a:ea typeface="+mn-lt"/>
                <a:cs typeface="+mn-lt"/>
              </a:rPr>
              <a:t>1. Created a robust keylogging solution that effectively captures and stores keystrokes in both text and JSON formats.</a:t>
            </a:r>
            <a:endParaRPr lang="en-US" sz="2000" i="1">
              <a:latin typeface="Calibri"/>
              <a:ea typeface="Calibri"/>
              <a:cs typeface="Calibri"/>
            </a:endParaRPr>
          </a:p>
          <a:p>
            <a:endParaRPr lang="en-US" sz="2000" i="1" dirty="0">
              <a:latin typeface="Calibri"/>
              <a:ea typeface="Calibri"/>
              <a:cs typeface="Calibri"/>
            </a:endParaRPr>
          </a:p>
          <a:p>
            <a:r>
              <a:rPr lang="en-US" sz="2000" i="1" dirty="0">
                <a:latin typeface="Calibri"/>
                <a:ea typeface="+mn-lt"/>
                <a:cs typeface="+mn-lt"/>
              </a:rPr>
              <a:t>2. Offers real-time keylogging functionality with intuitive start and stop controls provided through a user-friendly GUI interface.</a:t>
            </a:r>
            <a:endParaRPr lang="en-US" sz="2000" i="1">
              <a:latin typeface="Calibri"/>
              <a:ea typeface="Calibri"/>
              <a:cs typeface="Calibri"/>
            </a:endParaRPr>
          </a:p>
        </p:txBody>
      </p:sp>
    </p:spTree>
    <p:extLst>
      <p:ext uri="{BB962C8B-B14F-4D97-AF65-F5344CB8AC3E}">
        <p14:creationId xmlns:p14="http://schemas.microsoft.com/office/powerpoint/2010/main" val="4259977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5948542-FCE1-3AE6-C6C9-17975609DF70}"/>
              </a:ext>
            </a:extLst>
          </p:cNvPr>
          <p:cNvSpPr>
            <a:spLocks noGrp="1"/>
          </p:cNvSpPr>
          <p:nvPr>
            <p:ph sz="half" idx="13"/>
          </p:nvPr>
        </p:nvSpPr>
        <p:spPr>
          <a:xfrm>
            <a:off x="838200" y="1825625"/>
            <a:ext cx="6934200" cy="4297680"/>
          </a:xfrm>
          <a:noFill/>
        </p:spPr>
        <p:txBody>
          <a:bodyPr vert="horz" lIns="91440" tIns="45720" rIns="91440" bIns="45720" rtlCol="0" anchor="t">
            <a:normAutofit/>
          </a:bodyPr>
          <a:lstStyle/>
          <a:p>
            <a:endParaRPr lang="en-US" dirty="0"/>
          </a:p>
          <a:p>
            <a:pPr lvl="1"/>
            <a:endParaRPr lang="en-US" dirty="0"/>
          </a:p>
        </p:txBody>
      </p:sp>
      <p:pic>
        <p:nvPicPr>
          <p:cNvPr id="9" name="Content Placeholder 8" descr="A screenshot of a computer&#10;&#10;Description automatically generated">
            <a:extLst>
              <a:ext uri="{FF2B5EF4-FFF2-40B4-BE49-F238E27FC236}">
                <a16:creationId xmlns:a16="http://schemas.microsoft.com/office/drawing/2014/main" xmlns="" id="{752FF44D-913C-124D-F21D-CFE746E752C1}"/>
              </a:ext>
            </a:extLst>
          </p:cNvPr>
          <p:cNvPicPr>
            <a:picLocks noGrp="1" noChangeAspect="1"/>
          </p:cNvPicPr>
          <p:nvPr>
            <p:ph sz="half" idx="2"/>
          </p:nvPr>
        </p:nvPicPr>
        <p:blipFill>
          <a:blip r:embed="rId3"/>
          <a:stretch>
            <a:fillRect/>
          </a:stretch>
        </p:blipFill>
        <p:spPr>
          <a:xfrm>
            <a:off x="713116" y="881896"/>
            <a:ext cx="5839879" cy="4100422"/>
          </a:xfrm>
        </p:spPr>
      </p:pic>
      <p:sp>
        <p:nvSpPr>
          <p:cNvPr id="10" name="TextBox 9">
            <a:extLst>
              <a:ext uri="{FF2B5EF4-FFF2-40B4-BE49-F238E27FC236}">
                <a16:creationId xmlns:a16="http://schemas.microsoft.com/office/drawing/2014/main" xmlns="" id="{EC381DA3-0F7B-C9DE-FC18-12804CB89194}"/>
              </a:ext>
            </a:extLst>
          </p:cNvPr>
          <p:cNvSpPr txBox="1"/>
          <p:nvPr/>
        </p:nvSpPr>
        <p:spPr>
          <a:xfrm>
            <a:off x="6973605" y="886407"/>
            <a:ext cx="3918857"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000" i="1" dirty="0">
                <a:latin typeface="Calibri"/>
                <a:ea typeface="+mn-lt"/>
                <a:cs typeface="+mn-lt"/>
              </a:rPr>
              <a:t>The keylogger project successfully showcased its ability to capture and record keystrokes in real-time.</a:t>
            </a:r>
            <a:br>
              <a:rPr lang="en-US" sz="2000" i="1" dirty="0">
                <a:latin typeface="Calibri"/>
                <a:ea typeface="+mn-lt"/>
                <a:cs typeface="+mn-lt"/>
              </a:rPr>
            </a:br>
            <a:endParaRPr lang="en-US" sz="2000" i="1" dirty="0">
              <a:latin typeface="Avenir Next LT Pro Light"/>
              <a:ea typeface="Calibri"/>
              <a:cs typeface="Calibri"/>
            </a:endParaRPr>
          </a:p>
          <a:p>
            <a:pPr marL="342900" indent="-342900">
              <a:buFont typeface="Wingdings"/>
              <a:buChar char="v"/>
            </a:pPr>
            <a:r>
              <a:rPr lang="en-US" sz="2000" i="1" dirty="0">
                <a:latin typeface="Calibri"/>
                <a:ea typeface="+mn-lt"/>
                <a:cs typeface="+mn-lt"/>
              </a:rPr>
              <a:t>Utilizing a straightforward GUI, it offered easy control over the keylogging process, ensuring user accessibility and simplicity.</a:t>
            </a:r>
            <a:endParaRPr lang="en-US" sz="2000" i="1">
              <a:latin typeface="Calibri"/>
              <a:ea typeface="Calibri"/>
              <a:cs typeface="Calibri"/>
            </a:endParaRPr>
          </a:p>
          <a:p>
            <a:pPr marL="342900" indent="-342900">
              <a:buFont typeface="Wingdings"/>
              <a:buChar char="v"/>
            </a:pPr>
            <a:endParaRPr lang="en-US" sz="2000" i="1" dirty="0">
              <a:latin typeface="Calibri"/>
              <a:ea typeface="+mn-lt"/>
              <a:cs typeface="+mn-lt"/>
            </a:endParaRPr>
          </a:p>
          <a:p>
            <a:pPr marL="342900" indent="-342900">
              <a:buFont typeface="Wingdings"/>
              <a:buChar char="v"/>
            </a:pPr>
            <a:r>
              <a:rPr lang="en-US" sz="2000" i="1" dirty="0">
                <a:latin typeface="Calibri"/>
                <a:ea typeface="+mn-lt"/>
                <a:cs typeface="+mn-lt"/>
              </a:rPr>
              <a:t>The project emphasized ethical considerations in keylogger usage and highlighted the necessity of implementing strong security measures to safeguard against potential misuse.</a:t>
            </a:r>
            <a:endParaRPr lang="en-US" sz="2000" i="1">
              <a:latin typeface="Calibri"/>
              <a:ea typeface="Calibri"/>
              <a:cs typeface="Calibri"/>
            </a:endParaRPr>
          </a:p>
        </p:txBody>
      </p:sp>
    </p:spTree>
    <p:extLst>
      <p:ext uri="{BB962C8B-B14F-4D97-AF65-F5344CB8AC3E}">
        <p14:creationId xmlns:p14="http://schemas.microsoft.com/office/powerpoint/2010/main" val="414613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AC361-0D7A-DC05-86B5-6DD77D322F5B}"/>
              </a:ext>
            </a:extLst>
          </p:cNvPr>
          <p:cNvSpPr>
            <a:spLocks noGrp="1"/>
          </p:cNvSpPr>
          <p:nvPr>
            <p:ph type="title"/>
          </p:nvPr>
        </p:nvSpPr>
        <p:spPr>
          <a:xfrm>
            <a:off x="383876" y="764502"/>
            <a:ext cx="5315035" cy="5328996"/>
          </a:xfrm>
          <a:noFill/>
        </p:spPr>
        <p:txBody>
          <a:bodyPr/>
          <a:lstStyle/>
          <a:p>
            <a:r>
              <a:rPr lang="en-US" dirty="0"/>
              <a:t>Thank you</a:t>
            </a:r>
          </a:p>
        </p:txBody>
      </p:sp>
      <p:sp>
        <p:nvSpPr>
          <p:cNvPr id="3" name="Content Placeholder 2">
            <a:extLst>
              <a:ext uri="{FF2B5EF4-FFF2-40B4-BE49-F238E27FC236}">
                <a16:creationId xmlns:a16="http://schemas.microsoft.com/office/drawing/2014/main" xmlns="" id="{1BE98EFF-197D-3136-70B9-7BBD30A48931}"/>
              </a:ext>
            </a:extLst>
          </p:cNvPr>
          <p:cNvSpPr>
            <a:spLocks noGrp="1"/>
          </p:cNvSpPr>
          <p:nvPr>
            <p:ph idx="1"/>
          </p:nvPr>
        </p:nvSpPr>
        <p:spPr>
          <a:xfrm>
            <a:off x="6605455" y="4252686"/>
            <a:ext cx="4619937" cy="1698171"/>
          </a:xfrm>
          <a:noFill/>
        </p:spPr>
        <p:txBody>
          <a:bodyPr>
            <a:normAutofit/>
          </a:bodyPr>
          <a:lstStyle/>
          <a:p>
            <a:r>
              <a:rPr lang="en-US" sz="1800" i="1" dirty="0">
                <a:latin typeface="Calibri"/>
                <a:ea typeface="Calibri"/>
                <a:cs typeface="Calibri"/>
              </a:rPr>
              <a:t>GITHUB LINK: </a:t>
            </a:r>
            <a:r>
              <a:rPr lang="en-US" sz="1800" i="1" dirty="0">
                <a:latin typeface="Calibri"/>
                <a:ea typeface="Calibri"/>
                <a:cs typeface="Calibri"/>
                <a:hlinkClick r:id="rId3"/>
              </a:rPr>
              <a:t>https://github.com/rvi0304/APSSDC_project</a:t>
            </a:r>
            <a:endParaRPr lang="en-US" sz="1800" i="1" dirty="0">
              <a:latin typeface="Calibri"/>
              <a:ea typeface="Calibri"/>
              <a:cs typeface="Calibri"/>
            </a:endParaRPr>
          </a:p>
          <a:p>
            <a:r>
              <a:rPr lang="en-US" sz="1800" i="1" dirty="0" smtClean="0">
                <a:latin typeface="Calibri"/>
                <a:ea typeface="Calibri"/>
                <a:cs typeface="Calibri"/>
              </a:rPr>
              <a:t>NAME</a:t>
            </a:r>
            <a:r>
              <a:rPr lang="en-US" sz="1800" i="1" dirty="0">
                <a:latin typeface="Calibri"/>
                <a:ea typeface="Calibri"/>
                <a:cs typeface="Calibri"/>
              </a:rPr>
              <a:t>: MAMIDALA URVI</a:t>
            </a:r>
          </a:p>
          <a:p>
            <a:r>
              <a:rPr lang="en-US" sz="1800" i="1" dirty="0">
                <a:latin typeface="Calibri"/>
                <a:ea typeface="Calibri"/>
                <a:cs typeface="Calibri"/>
              </a:rPr>
              <a:t>EMAIL: murvi2019@gmail.com</a:t>
            </a:r>
            <a:endParaRPr lang="en-US" i="1" dirty="0">
              <a:latin typeface="Calibri"/>
              <a:ea typeface="Calibri"/>
              <a:cs typeface="Calibri"/>
            </a:endParaRPr>
          </a:p>
        </p:txBody>
      </p:sp>
    </p:spTree>
    <p:extLst>
      <p:ext uri="{BB962C8B-B14F-4D97-AF65-F5344CB8AC3E}">
        <p14:creationId xmlns:p14="http://schemas.microsoft.com/office/powerpoint/2010/main" val="15624848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2181D-911C-1343-7267-E35AC86CCA0E}"/>
              </a:ext>
            </a:extLst>
          </p:cNvPr>
          <p:cNvSpPr>
            <a:spLocks noGrp="1"/>
          </p:cNvSpPr>
          <p:nvPr>
            <p:ph type="title"/>
          </p:nvPr>
        </p:nvSpPr>
        <p:spPr>
          <a:xfrm>
            <a:off x="609957" y="1119031"/>
            <a:ext cx="4384736" cy="4619938"/>
          </a:xfrm>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xmlns="" id="{9BEA8735-F1DC-1DE6-0A38-429B2F660F8A}"/>
              </a:ext>
            </a:extLst>
          </p:cNvPr>
          <p:cNvSpPr>
            <a:spLocks noGrp="1"/>
          </p:cNvSpPr>
          <p:nvPr>
            <p:ph idx="1"/>
          </p:nvPr>
        </p:nvSpPr>
        <p:spPr>
          <a:xfrm>
            <a:off x="5801708" y="554942"/>
            <a:ext cx="5552091" cy="5768220"/>
          </a:xfrm>
          <a:noFill/>
        </p:spPr>
        <p:txBody>
          <a:bodyPr>
            <a:normAutofit/>
          </a:bodyPr>
          <a:lstStyle/>
          <a:p>
            <a:pPr marL="342900" indent="-342900">
              <a:buFont typeface="Wingdings" panose="020B0604020202020204" pitchFamily="34" charset="0"/>
              <a:buChar char="ü"/>
            </a:pPr>
            <a:r>
              <a:rPr lang="en-US" i="1" dirty="0">
                <a:latin typeface="Calibri"/>
                <a:cs typeface="Calibri"/>
              </a:rPr>
              <a:t>Introduction</a:t>
            </a:r>
          </a:p>
          <a:p>
            <a:pPr marL="342900" indent="-342900">
              <a:buFont typeface="Wingdings" panose="020B0604020202020204" pitchFamily="34" charset="0"/>
              <a:buChar char="ü"/>
            </a:pPr>
            <a:r>
              <a:rPr lang="en-US" i="1" dirty="0">
                <a:latin typeface="Calibri"/>
                <a:cs typeface="Calibri"/>
              </a:rPr>
              <a:t>Problem statement</a:t>
            </a:r>
          </a:p>
          <a:p>
            <a:pPr marL="342900" indent="-342900">
              <a:buFont typeface="Wingdings" panose="020B0604020202020204" pitchFamily="34" charset="0"/>
              <a:buChar char="ü"/>
            </a:pPr>
            <a:r>
              <a:rPr lang="en-US" i="1" dirty="0">
                <a:latin typeface="Calibri"/>
                <a:cs typeface="Calibri"/>
              </a:rPr>
              <a:t>Project Overview</a:t>
            </a:r>
          </a:p>
          <a:p>
            <a:pPr marL="342900" indent="-342900">
              <a:buFont typeface="Wingdings" panose="020B0604020202020204" pitchFamily="34" charset="0"/>
              <a:buChar char="ü"/>
            </a:pPr>
            <a:r>
              <a:rPr lang="en-US" i="1" dirty="0">
                <a:latin typeface="Calibri"/>
                <a:cs typeface="Calibri"/>
              </a:rPr>
              <a:t>End Users</a:t>
            </a:r>
          </a:p>
          <a:p>
            <a:pPr marL="342900" indent="-342900">
              <a:buFont typeface="Wingdings" panose="020B0604020202020204" pitchFamily="34" charset="0"/>
              <a:buChar char="ü"/>
            </a:pPr>
            <a:r>
              <a:rPr lang="en-US" i="1" dirty="0">
                <a:latin typeface="Calibri"/>
                <a:cs typeface="Calibri"/>
              </a:rPr>
              <a:t>Solution and Value Proposition</a:t>
            </a:r>
          </a:p>
          <a:p>
            <a:pPr marL="342900" indent="-342900">
              <a:buFont typeface="Wingdings" panose="020B0604020202020204" pitchFamily="34" charset="0"/>
              <a:buChar char="ü"/>
            </a:pPr>
            <a:r>
              <a:rPr lang="en-US" i="1" dirty="0">
                <a:latin typeface="Calibri"/>
                <a:cs typeface="Calibri"/>
              </a:rPr>
              <a:t>The "WOW" Factor in our Solution</a:t>
            </a:r>
          </a:p>
          <a:p>
            <a:pPr marL="342900" indent="-342900">
              <a:buFont typeface="Wingdings" panose="020B0604020202020204" pitchFamily="34" charset="0"/>
              <a:buChar char="ü"/>
            </a:pPr>
            <a:r>
              <a:rPr lang="en-US" i="1" dirty="0">
                <a:latin typeface="Calibri"/>
                <a:cs typeface="Calibri"/>
              </a:rPr>
              <a:t>Modelling</a:t>
            </a:r>
          </a:p>
          <a:p>
            <a:pPr marL="342900" indent="-342900">
              <a:buFont typeface="Wingdings" panose="020B0604020202020204" pitchFamily="34" charset="0"/>
              <a:buChar char="ü"/>
            </a:pPr>
            <a:r>
              <a:rPr lang="en-US" i="1" dirty="0">
                <a:latin typeface="Calibri"/>
                <a:cs typeface="Calibri"/>
              </a:rPr>
              <a:t>Results</a:t>
            </a:r>
            <a:endParaRPr lang="en-US" i="1" dirty="0">
              <a:latin typeface="Calibri"/>
              <a:ea typeface="Calibri"/>
              <a:cs typeface="Calibri"/>
            </a:endParaRPr>
          </a:p>
        </p:txBody>
      </p:sp>
      <p:pic>
        <p:nvPicPr>
          <p:cNvPr id="4" name="Picture 3" descr="892,700+ Agenda Stock Photos, Pictures &amp; Royalty-Free Images - iStock |  Meeting agenda, Checklist, Calendar">
            <a:extLst>
              <a:ext uri="{FF2B5EF4-FFF2-40B4-BE49-F238E27FC236}">
                <a16:creationId xmlns:a16="http://schemas.microsoft.com/office/drawing/2014/main" xmlns="" id="{0241B185-065F-BDC8-1AA9-E57971D71833}"/>
              </a:ext>
            </a:extLst>
          </p:cNvPr>
          <p:cNvPicPr>
            <a:picLocks noChangeAspect="1"/>
          </p:cNvPicPr>
          <p:nvPr/>
        </p:nvPicPr>
        <p:blipFill>
          <a:blip r:embed="rId3"/>
          <a:stretch>
            <a:fillRect/>
          </a:stretch>
        </p:blipFill>
        <p:spPr>
          <a:xfrm>
            <a:off x="9059576" y="325331"/>
            <a:ext cx="2713639" cy="2785526"/>
          </a:xfrm>
          <a:prstGeom prst="rect">
            <a:avLst/>
          </a:prstGeom>
          <a:ln>
            <a:solidFill>
              <a:schemeClr val="bg1"/>
            </a:solidFill>
          </a:ln>
        </p:spPr>
      </p:pic>
    </p:spTree>
    <p:extLst>
      <p:ext uri="{BB962C8B-B14F-4D97-AF65-F5344CB8AC3E}">
        <p14:creationId xmlns:p14="http://schemas.microsoft.com/office/powerpoint/2010/main" val="392072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2513E45-4F5C-9394-1D42-7FB6C0170D83}"/>
              </a:ext>
            </a:extLst>
          </p:cNvPr>
          <p:cNvSpPr>
            <a:spLocks noGrp="1"/>
          </p:cNvSpPr>
          <p:nvPr>
            <p:ph type="title"/>
          </p:nvPr>
        </p:nvSpPr>
        <p:spPr>
          <a:xfrm>
            <a:off x="4123024" y="1024761"/>
            <a:ext cx="6010628" cy="946775"/>
          </a:xfrm>
        </p:spPr>
        <p:txBody>
          <a:bodyPr anchor="b">
            <a:normAutofit/>
          </a:bodyPr>
          <a:lstStyle/>
          <a:p>
            <a:r>
              <a:rPr lang="en-US" sz="4400" dirty="0"/>
              <a:t>Problem Statement</a:t>
            </a:r>
          </a:p>
        </p:txBody>
      </p:sp>
      <p:sp>
        <p:nvSpPr>
          <p:cNvPr id="5" name="Content Placeholder 4">
            <a:extLst>
              <a:ext uri="{FF2B5EF4-FFF2-40B4-BE49-F238E27FC236}">
                <a16:creationId xmlns:a16="http://schemas.microsoft.com/office/drawing/2014/main" xmlns="" id="{55C37F52-5C08-7C02-C9CA-E2AD930A95FB}"/>
              </a:ext>
            </a:extLst>
          </p:cNvPr>
          <p:cNvSpPr>
            <a:spLocks noGrp="1"/>
          </p:cNvSpPr>
          <p:nvPr>
            <p:ph idx="1"/>
          </p:nvPr>
        </p:nvSpPr>
        <p:spPr>
          <a:xfrm>
            <a:off x="4123024" y="2361736"/>
            <a:ext cx="7232703" cy="2759708"/>
          </a:xfrm>
        </p:spPr>
        <p:txBody>
          <a:bodyPr vert="horz" lIns="91440" tIns="45720" rIns="91440" bIns="45720" rtlCol="0" anchor="t">
            <a:normAutofit/>
          </a:bodyPr>
          <a:lstStyle/>
          <a:p>
            <a:r>
              <a:rPr lang="en-US" sz="2000" i="1" dirty="0">
                <a:latin typeface="Calibri"/>
                <a:ea typeface="+mn-lt"/>
                <a:cs typeface="+mn-lt"/>
              </a:rPr>
              <a:t>Keyloggers are a serious danger to cybersecurity since they make it possible for unauthorized parties to access private data, aid in identity theft, and support financial fraud. Keystrokes are quietly recorded and logged by these harmful apps, frequently without the user's awareness, exposing private and sensitive information. Thus, keyloggers have the ability to breach online accounts, pilfer financial data, and seriously hurt both people and businesses.</a:t>
            </a:r>
          </a:p>
          <a:p>
            <a:endParaRPr lang="en-US" sz="1800" i="1" dirty="0">
              <a:latin typeface="Calibri"/>
            </a:endParaRPr>
          </a:p>
        </p:txBody>
      </p:sp>
      <p:pic>
        <p:nvPicPr>
          <p:cNvPr id="7" name="Picture 6" descr="4,100+ Problem Statement Stock Photos, Pictures &amp; Royalty-Free Images -  iStock | Problem statement icon">
            <a:extLst>
              <a:ext uri="{FF2B5EF4-FFF2-40B4-BE49-F238E27FC236}">
                <a16:creationId xmlns:a16="http://schemas.microsoft.com/office/drawing/2014/main" xmlns="" id="{FD87222A-3060-FC7C-627E-5ABC8F0B90F4}"/>
              </a:ext>
            </a:extLst>
          </p:cNvPr>
          <p:cNvPicPr>
            <a:picLocks noChangeAspect="1"/>
          </p:cNvPicPr>
          <p:nvPr/>
        </p:nvPicPr>
        <p:blipFill>
          <a:blip r:embed="rId3"/>
          <a:stretch>
            <a:fillRect/>
          </a:stretch>
        </p:blipFill>
        <p:spPr>
          <a:xfrm>
            <a:off x="720709" y="1504274"/>
            <a:ext cx="3259979" cy="3245602"/>
          </a:xfrm>
          <a:prstGeom prst="rect">
            <a:avLst/>
          </a:prstGeom>
          <a:ln>
            <a:solidFill>
              <a:schemeClr val="bg1"/>
            </a:solidFill>
          </a:ln>
        </p:spPr>
      </p:pic>
    </p:spTree>
    <p:extLst>
      <p:ext uri="{BB962C8B-B14F-4D97-AF65-F5344CB8AC3E}">
        <p14:creationId xmlns:p14="http://schemas.microsoft.com/office/powerpoint/2010/main" val="3293924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838200" y="304803"/>
            <a:ext cx="10515600" cy="1472974"/>
          </a:xfrm>
          <a:noFill/>
        </p:spPr>
        <p:txBody>
          <a:bodyPr anchor="ctr"/>
          <a:lstStyle/>
          <a:p>
            <a:r>
              <a:rPr lang="en-US" dirty="0"/>
              <a:t>Project Overview</a:t>
            </a:r>
          </a:p>
        </p:txBody>
      </p:sp>
      <p:sp>
        <p:nvSpPr>
          <p:cNvPr id="3" name="Content Placeholder 2">
            <a:extLst>
              <a:ext uri="{FF2B5EF4-FFF2-40B4-BE49-F238E27FC236}">
                <a16:creationId xmlns:a16="http://schemas.microsoft.com/office/drawing/2014/main" xmlns="" id="{A6A33159-D030-2F82-A142-F75940728319}"/>
              </a:ext>
            </a:extLst>
          </p:cNvPr>
          <p:cNvSpPr>
            <a:spLocks noGrp="1"/>
          </p:cNvSpPr>
          <p:nvPr>
            <p:ph sz="quarter" idx="13"/>
          </p:nvPr>
        </p:nvSpPr>
        <p:spPr>
          <a:xfrm>
            <a:off x="838200" y="1579307"/>
            <a:ext cx="8012113" cy="4701831"/>
          </a:xfrm>
          <a:noFill/>
        </p:spPr>
        <p:txBody>
          <a:bodyPr vert="horz" lIns="91440" tIns="45720" rIns="91440" bIns="45720" rtlCol="0" anchor="t">
            <a:normAutofit/>
          </a:bodyPr>
          <a:lstStyle/>
          <a:p>
            <a:pPr>
              <a:buNone/>
            </a:pPr>
            <a:r>
              <a:rPr lang="en-US" sz="2000" i="1" dirty="0">
                <a:latin typeface="Calibri"/>
                <a:ea typeface="+mn-lt"/>
                <a:cs typeface="+mn-lt"/>
              </a:rPr>
              <a:t>1. Risk Assessment: Conduct a thorough assessment to identify cybersecurity vulnerabilities, especially related to keyloggers.</a:t>
            </a:r>
            <a:endParaRPr lang="en-US" sz="2000" i="1">
              <a:latin typeface="Calibri"/>
              <a:cs typeface="Calibri"/>
            </a:endParaRPr>
          </a:p>
          <a:p>
            <a:pPr>
              <a:buNone/>
            </a:pPr>
            <a:r>
              <a:rPr lang="en-US" sz="2000" i="1" dirty="0">
                <a:latin typeface="Calibri"/>
                <a:ea typeface="+mn-lt"/>
                <a:cs typeface="+mn-lt"/>
              </a:rPr>
              <a:t>2. Evaluate Solutions: Research and compare keylogging technologies based on features, encryption, and privacy safeguards.</a:t>
            </a:r>
            <a:endParaRPr lang="en-US" sz="2000" i="1">
              <a:latin typeface="Calibri"/>
              <a:cs typeface="Calibri"/>
            </a:endParaRPr>
          </a:p>
          <a:p>
            <a:pPr>
              <a:buNone/>
            </a:pPr>
            <a:r>
              <a:rPr lang="en-US" sz="2000" i="1" dirty="0">
                <a:latin typeface="Calibri"/>
                <a:ea typeface="+mn-lt"/>
                <a:cs typeface="+mn-lt"/>
              </a:rPr>
              <a:t>3. Deployment Strategy: Plan a secure deployment aligned with organizational policies and legal requirements, ensuring proper consent and privacy protection.</a:t>
            </a:r>
            <a:endParaRPr lang="en-US" sz="2000" i="1">
              <a:latin typeface="Calibri"/>
              <a:cs typeface="Calibri"/>
            </a:endParaRPr>
          </a:p>
          <a:p>
            <a:pPr>
              <a:buNone/>
            </a:pPr>
            <a:r>
              <a:rPr lang="en-US" sz="2000" i="1" dirty="0">
                <a:latin typeface="Calibri"/>
                <a:ea typeface="+mn-lt"/>
                <a:cs typeface="+mn-lt"/>
              </a:rPr>
              <a:t>4. Security Measures: Implement additional security measures such as firewalls and regular updates to enhance overall cybersecurity.</a:t>
            </a:r>
            <a:endParaRPr lang="en-US" sz="2000" i="1">
              <a:latin typeface="Calibri"/>
              <a:cs typeface="Calibri"/>
            </a:endParaRPr>
          </a:p>
          <a:p>
            <a:pPr>
              <a:buNone/>
            </a:pPr>
            <a:r>
              <a:rPr lang="en-US" sz="2000" i="1" dirty="0">
                <a:latin typeface="Calibri"/>
                <a:ea typeface="+mn-lt"/>
                <a:cs typeface="+mn-lt"/>
              </a:rPr>
              <a:t>5. Monitoring and Auditing: Establish protocols to monitor keylogger usage, audit data access, and detect unauthorized activities promptly.</a:t>
            </a:r>
            <a:endParaRPr lang="en-US" sz="2000" i="1">
              <a:latin typeface="Calibri"/>
              <a:cs typeface="Calibri"/>
            </a:endParaRPr>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FF76E9-6783-D844-A7F1-04C7FF32D799}"/>
              </a:ext>
            </a:extLst>
          </p:cNvPr>
          <p:cNvSpPr>
            <a:spLocks noGrp="1"/>
          </p:cNvSpPr>
          <p:nvPr>
            <p:ph type="title"/>
          </p:nvPr>
        </p:nvSpPr>
        <p:spPr/>
        <p:txBody>
          <a:bodyPr/>
          <a:lstStyle/>
          <a:p>
            <a:r>
              <a:rPr lang="en-US" dirty="0"/>
              <a:t>Who are the end users</a:t>
            </a:r>
          </a:p>
        </p:txBody>
      </p:sp>
      <p:graphicFrame>
        <p:nvGraphicFramePr>
          <p:cNvPr id="4" name="Content Placeholder 3">
            <a:extLst>
              <a:ext uri="{FF2B5EF4-FFF2-40B4-BE49-F238E27FC236}">
                <a16:creationId xmlns:a16="http://schemas.microsoft.com/office/drawing/2014/main" xmlns="" id="{E8C97F09-C575-FDE8-B172-0064086239E8}"/>
              </a:ext>
            </a:extLst>
          </p:cNvPr>
          <p:cNvGraphicFramePr>
            <a:graphicFrameLocks noGrp="1"/>
          </p:cNvGraphicFramePr>
          <p:nvPr>
            <p:ph sz="quarter" idx="13"/>
            <p:extLst>
              <p:ext uri="{D42A27DB-BD31-4B8C-83A1-F6EECF244321}">
                <p14:modId xmlns:p14="http://schemas.microsoft.com/office/powerpoint/2010/main" val="2347537745"/>
              </p:ext>
            </p:extLst>
          </p:nvPr>
        </p:nvGraphicFramePr>
        <p:xfrm>
          <a:off x="838200" y="1708929"/>
          <a:ext cx="10125584" cy="4342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5916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838200" y="235729"/>
            <a:ext cx="10515600" cy="1325563"/>
          </a:xfrm>
          <a:noFill/>
        </p:spPr>
        <p:txBody>
          <a:bodyPr anchor="ctr"/>
          <a:lstStyle/>
          <a:p>
            <a:r>
              <a:rPr lang="en-US" dirty="0"/>
              <a:t>Solution and value proposition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838200" y="1394305"/>
            <a:ext cx="4915163" cy="4297680"/>
          </a:xfrm>
          <a:noFill/>
        </p:spPr>
        <p:txBody>
          <a:bodyPr vert="horz" lIns="91440" tIns="45720" rIns="91440" bIns="45720" rtlCol="0" anchor="t">
            <a:normAutofit/>
          </a:bodyPr>
          <a:lstStyle/>
          <a:p>
            <a:r>
              <a:rPr lang="en-US" b="1" i="1" dirty="0">
                <a:latin typeface="Calibri"/>
                <a:cs typeface="Calibri"/>
              </a:rPr>
              <a:t>SOLUTION:</a:t>
            </a:r>
            <a:r>
              <a:rPr lang="en-US" dirty="0"/>
              <a:t/>
            </a:r>
            <a:br>
              <a:rPr lang="en-US" dirty="0"/>
            </a:br>
            <a:r>
              <a:rPr lang="en-US" i="1" dirty="0">
                <a:latin typeface="Calibri"/>
                <a:ea typeface="+mn-lt"/>
                <a:cs typeface="+mn-lt"/>
              </a:rPr>
              <a:t>Our keylogging solution provides robust monitoring capabilities to enhance cybersecurity and safeguard sensitive information across sectors. It discreetly logs keystrokes for comprehensive oversight without user disruption. Featuring advanced encryption and secure storage, our solution ensures data protection and regulatory compliance. Whether used for parental control, employee monitoring, or forensic investigations, our keylogger seamlessly operates across major platforms, offering actionable insights to prevent unauthorized access and mitigate cybersecurity threats.</a:t>
            </a:r>
            <a:endParaRPr lang="en-US" i="1">
              <a:latin typeface="Calibri"/>
              <a:cs typeface="Calibri"/>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5989745" y="1399972"/>
            <a:ext cx="5514004" cy="6022962"/>
          </a:xfrm>
          <a:noFill/>
        </p:spPr>
        <p:txBody>
          <a:bodyPr vert="horz" lIns="91440" tIns="45720" rIns="91440" bIns="45720" rtlCol="0" anchor="t">
            <a:normAutofit lnSpcReduction="10000"/>
          </a:bodyPr>
          <a:lstStyle/>
          <a:p>
            <a:r>
              <a:rPr lang="en-US" b="1" i="1" dirty="0">
                <a:latin typeface="Calibri"/>
                <a:cs typeface="Calibri"/>
              </a:rPr>
              <a:t>VALUE PROPOSITION:</a:t>
            </a:r>
            <a:r>
              <a:rPr lang="en-US" i="1" dirty="0">
                <a:latin typeface="Calibri"/>
                <a:cs typeface="Calibri"/>
              </a:rPr>
              <a:t/>
            </a:r>
            <a:br>
              <a:rPr lang="en-US" i="1" dirty="0">
                <a:latin typeface="Calibri"/>
                <a:cs typeface="Calibri"/>
              </a:rPr>
            </a:br>
            <a:r>
              <a:rPr lang="en-US" b="1" i="1" dirty="0">
                <a:latin typeface="Calibri"/>
                <a:ea typeface="+mn-lt"/>
                <a:cs typeface="+mn-lt"/>
              </a:rPr>
              <a:t>Enhanced Security:</a:t>
            </a:r>
            <a:r>
              <a:rPr lang="en-US" i="1" dirty="0">
                <a:latin typeface="Calibri"/>
                <a:ea typeface="+mn-lt"/>
                <a:cs typeface="+mn-lt"/>
              </a:rPr>
              <a:t> Empower organizations and individuals with proactive cybersecurity through comprehensive monitoring and detection of suspicious activities.</a:t>
            </a:r>
            <a:br>
              <a:rPr lang="en-US" i="1" dirty="0">
                <a:latin typeface="Calibri"/>
                <a:ea typeface="+mn-lt"/>
                <a:cs typeface="+mn-lt"/>
              </a:rPr>
            </a:br>
            <a:r>
              <a:rPr lang="en-US" b="1" i="1" dirty="0">
                <a:latin typeface="Calibri"/>
                <a:ea typeface="+mn-lt"/>
                <a:cs typeface="+mn-lt"/>
              </a:rPr>
              <a:t>Privacy Compliance:</a:t>
            </a:r>
            <a:r>
              <a:rPr lang="en-US" i="1" dirty="0">
                <a:latin typeface="Calibri"/>
                <a:ea typeface="+mn-lt"/>
                <a:cs typeface="+mn-lt"/>
              </a:rPr>
              <a:t> Ensure legal and regulatory adherence with built-in encryption and privacy safeguards, protecting sensitive data.</a:t>
            </a:r>
            <a:br>
              <a:rPr lang="en-US" i="1" dirty="0">
                <a:latin typeface="Calibri"/>
                <a:ea typeface="+mn-lt"/>
                <a:cs typeface="+mn-lt"/>
              </a:rPr>
            </a:br>
            <a:r>
              <a:rPr lang="en-US" b="1" i="1" dirty="0">
                <a:latin typeface="Calibri"/>
                <a:ea typeface="+mn-lt"/>
                <a:cs typeface="+mn-lt"/>
              </a:rPr>
              <a:t>Operational Efficiency:</a:t>
            </a:r>
            <a:r>
              <a:rPr lang="en-US" i="1" dirty="0">
                <a:latin typeface="Calibri"/>
                <a:ea typeface="+mn-lt"/>
                <a:cs typeface="+mn-lt"/>
              </a:rPr>
              <a:t> Streamline operations and optimize productivity by effectively monitoring user activities and mitigating risks promptly.</a:t>
            </a:r>
            <a:br>
              <a:rPr lang="en-US" i="1" dirty="0">
                <a:latin typeface="Calibri"/>
                <a:ea typeface="+mn-lt"/>
                <a:cs typeface="+mn-lt"/>
              </a:rPr>
            </a:br>
            <a:r>
              <a:rPr lang="en-US" b="1" i="1" dirty="0">
                <a:latin typeface="Calibri"/>
                <a:ea typeface="+mn-lt"/>
                <a:cs typeface="+mn-lt"/>
              </a:rPr>
              <a:t>Versatile Applications:</a:t>
            </a:r>
            <a:r>
              <a:rPr lang="en-US" i="1" dirty="0">
                <a:latin typeface="Calibri"/>
                <a:ea typeface="+mn-lt"/>
                <a:cs typeface="+mn-lt"/>
              </a:rPr>
              <a:t> From parental control to corporate security audits, our solution offers actionable insights across diverse environments.</a:t>
            </a:r>
            <a:br>
              <a:rPr lang="en-US" i="1" dirty="0">
                <a:latin typeface="Calibri"/>
                <a:ea typeface="+mn-lt"/>
                <a:cs typeface="+mn-lt"/>
              </a:rPr>
            </a:br>
            <a:r>
              <a:rPr lang="en-US" b="1" i="1" dirty="0">
                <a:latin typeface="Calibri"/>
                <a:ea typeface="+mn-lt"/>
                <a:cs typeface="+mn-lt"/>
              </a:rPr>
              <a:t>User-Friendly Interface:</a:t>
            </a:r>
            <a:r>
              <a:rPr lang="en-US" i="1" dirty="0">
                <a:latin typeface="Calibri"/>
                <a:ea typeface="+mn-lt"/>
                <a:cs typeface="+mn-lt"/>
              </a:rPr>
              <a:t> Simplify deployment and management with an intuitive interface that integrates seamlessly into existing IT infrastructures</a:t>
            </a:r>
            <a:r>
              <a:rPr lang="en-US" dirty="0">
                <a:ea typeface="+mn-lt"/>
                <a:cs typeface="+mn-lt"/>
              </a:rPr>
              <a:t>.</a:t>
            </a:r>
            <a:endParaRPr lang="en-US"/>
          </a:p>
          <a:p>
            <a:r>
              <a:rPr lang="en-US" i="1" dirty="0">
                <a:latin typeface="Calibri"/>
                <a:cs typeface="Calibri"/>
              </a:rPr>
              <a:t/>
            </a:r>
            <a:br>
              <a:rPr lang="en-US" i="1" dirty="0">
                <a:latin typeface="Calibri"/>
                <a:cs typeface="Calibri"/>
              </a:rPr>
            </a:br>
            <a:r>
              <a:rPr lang="en-US" i="1" dirty="0">
                <a:latin typeface="Calibri"/>
                <a:cs typeface="Calibri"/>
              </a:rPr>
              <a:t/>
            </a:r>
            <a:br>
              <a:rPr lang="en-US" i="1" dirty="0">
                <a:latin typeface="Calibri"/>
                <a:cs typeface="Calibri"/>
              </a:rPr>
            </a:br>
            <a:endParaRPr lang="en-US"/>
          </a:p>
        </p:txBody>
      </p:sp>
    </p:spTree>
    <p:extLst>
      <p:ext uri="{BB962C8B-B14F-4D97-AF65-F5344CB8AC3E}">
        <p14:creationId xmlns:p14="http://schemas.microsoft.com/office/powerpoint/2010/main" val="112764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C27C8-165C-5513-DB4B-9D840097C545}"/>
              </a:ext>
            </a:extLst>
          </p:cNvPr>
          <p:cNvSpPr>
            <a:spLocks noGrp="1"/>
          </p:cNvSpPr>
          <p:nvPr>
            <p:ph type="title"/>
          </p:nvPr>
        </p:nvSpPr>
        <p:spPr>
          <a:xfrm>
            <a:off x="838200" y="365125"/>
            <a:ext cx="10515600" cy="1325563"/>
          </a:xfrm>
          <a:noFill/>
        </p:spPr>
        <p:txBody>
          <a:bodyPr anchor="ctr"/>
          <a:lstStyle/>
          <a:p>
            <a:r>
              <a:rPr lang="en-US" dirty="0"/>
              <a:t>The "WOW" in your Solution</a:t>
            </a:r>
          </a:p>
        </p:txBody>
      </p:sp>
      <p:sp>
        <p:nvSpPr>
          <p:cNvPr id="3" name="Content Placeholder 2">
            <a:extLst>
              <a:ext uri="{FF2B5EF4-FFF2-40B4-BE49-F238E27FC236}">
                <a16:creationId xmlns:a16="http://schemas.microsoft.com/office/drawing/2014/main" xmlns="" id="{FACE640F-7F5A-BDB7-205D-765FA80B6796}"/>
              </a:ext>
            </a:extLst>
          </p:cNvPr>
          <p:cNvSpPr>
            <a:spLocks noGrp="1"/>
          </p:cNvSpPr>
          <p:nvPr>
            <p:ph sz="half" idx="1"/>
          </p:nvPr>
        </p:nvSpPr>
        <p:spPr>
          <a:xfrm>
            <a:off x="838201" y="1825625"/>
            <a:ext cx="9607524" cy="4297680"/>
          </a:xfrm>
          <a:noFill/>
        </p:spPr>
        <p:txBody>
          <a:bodyPr vert="horz" lIns="91440" tIns="45720" rIns="91440" bIns="45720" rtlCol="0" anchor="t">
            <a:normAutofit/>
          </a:bodyPr>
          <a:lstStyle/>
          <a:p>
            <a:pPr>
              <a:buFont typeface="Wingdings" panose="020B0604020202020204" pitchFamily="34" charset="0"/>
              <a:buChar char="Ø"/>
            </a:pPr>
            <a:r>
              <a:rPr lang="en-US" sz="2000" i="1" dirty="0">
                <a:latin typeface="Calibri"/>
                <a:ea typeface="+mn-lt"/>
                <a:cs typeface="+mn-lt"/>
              </a:rPr>
              <a:t>Innovative Approach: We integrate technical measures with comprehensive user education to enhance protection against keylogging attacks.</a:t>
            </a:r>
            <a:endParaRPr lang="en-US" sz="2000" i="1" dirty="0">
              <a:latin typeface="Calibri"/>
              <a:ea typeface="Calibri"/>
              <a:cs typeface="Calibri"/>
            </a:endParaRPr>
          </a:p>
          <a:p>
            <a:pPr>
              <a:buFont typeface="Wingdings" panose="020B0604020202020204" pitchFamily="34" charset="0"/>
              <a:buChar char="Ø"/>
            </a:pPr>
            <a:endParaRPr lang="en-US" sz="2000" i="1" dirty="0">
              <a:latin typeface="Calibri"/>
              <a:ea typeface="Calibri"/>
              <a:cs typeface="Calibri"/>
            </a:endParaRPr>
          </a:p>
          <a:p>
            <a:pPr>
              <a:buFont typeface="Wingdings" panose="020B0604020202020204" pitchFamily="34" charset="0"/>
              <a:buChar char="Ø"/>
            </a:pPr>
            <a:r>
              <a:rPr lang="en-US" sz="2000" i="1" dirty="0">
                <a:latin typeface="Calibri"/>
                <a:ea typeface="+mn-lt"/>
                <a:cs typeface="+mn-lt"/>
              </a:rPr>
              <a:t>Demonstration: We provide real-time demonstrations of keyloggers to illustrate threats and showcase the effectiveness of our security measures.</a:t>
            </a:r>
            <a:endParaRPr lang="en-US" sz="2000" i="1" dirty="0">
              <a:latin typeface="Calibri"/>
              <a:ea typeface="Calibri"/>
              <a:cs typeface="Calibri"/>
            </a:endParaRPr>
          </a:p>
          <a:p>
            <a:pPr>
              <a:buFont typeface="Wingdings" panose="020B0604020202020204" pitchFamily="34" charset="0"/>
              <a:buChar char="Ø"/>
            </a:pPr>
            <a:endParaRPr lang="en-US" sz="2000" i="1" dirty="0">
              <a:latin typeface="Calibri"/>
              <a:ea typeface="Calibri"/>
              <a:cs typeface="Calibri"/>
            </a:endParaRPr>
          </a:p>
          <a:p>
            <a:pPr>
              <a:buFont typeface="Wingdings" panose="020B0604020202020204" pitchFamily="34" charset="0"/>
              <a:buChar char="Ø"/>
            </a:pPr>
            <a:r>
              <a:rPr lang="en-US" sz="2000" i="1" dirty="0">
                <a:latin typeface="Calibri"/>
                <a:ea typeface="+mn-lt"/>
                <a:cs typeface="+mn-lt"/>
              </a:rPr>
              <a:t>Impact: Our proactive approach significantly reduces the likelihood of successful keylogging attacks, ensuring enhanced cybersecurity across all sectors.</a:t>
            </a:r>
            <a:endParaRPr lang="en-US" sz="2000" i="1" dirty="0">
              <a:latin typeface="Calibri"/>
              <a:ea typeface="Calibri"/>
              <a:cs typeface="Calibri"/>
            </a:endParaRPr>
          </a:p>
        </p:txBody>
      </p:sp>
    </p:spTree>
    <p:extLst>
      <p:ext uri="{BB962C8B-B14F-4D97-AF65-F5344CB8AC3E}">
        <p14:creationId xmlns:p14="http://schemas.microsoft.com/office/powerpoint/2010/main" val="72960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A15DE-D135-0710-9984-A0A55E960CB0}"/>
              </a:ext>
            </a:extLst>
          </p:cNvPr>
          <p:cNvSpPr>
            <a:spLocks noGrp="1"/>
          </p:cNvSpPr>
          <p:nvPr>
            <p:ph type="title"/>
          </p:nvPr>
        </p:nvSpPr>
        <p:spPr>
          <a:xfrm>
            <a:off x="838200" y="198437"/>
            <a:ext cx="5257800" cy="785669"/>
          </a:xfrm>
          <a:noFill/>
        </p:spPr>
        <p:txBody>
          <a:bodyPr anchor="b"/>
          <a:lstStyle/>
          <a:p>
            <a:r>
              <a:rPr lang="en-US" dirty="0"/>
              <a:t>Modelling</a:t>
            </a:r>
          </a:p>
        </p:txBody>
      </p:sp>
      <p:sp>
        <p:nvSpPr>
          <p:cNvPr id="3" name="Content Placeholder 2">
            <a:extLst>
              <a:ext uri="{FF2B5EF4-FFF2-40B4-BE49-F238E27FC236}">
                <a16:creationId xmlns:a16="http://schemas.microsoft.com/office/drawing/2014/main" xmlns="" id="{ECC8AA23-D8D0-93BE-5C5F-103A750B0D2F}"/>
              </a:ext>
            </a:extLst>
          </p:cNvPr>
          <p:cNvSpPr>
            <a:spLocks noGrp="1"/>
          </p:cNvSpPr>
          <p:nvPr>
            <p:ph sz="half" idx="1"/>
          </p:nvPr>
        </p:nvSpPr>
        <p:spPr>
          <a:xfrm>
            <a:off x="838200" y="1176449"/>
            <a:ext cx="4294519" cy="4505668"/>
          </a:xfrm>
          <a:noFill/>
        </p:spPr>
        <p:txBody>
          <a:bodyPr vert="horz" lIns="91440" tIns="45720" rIns="91440" bIns="45720" rtlCol="0" anchor="t">
            <a:normAutofit/>
          </a:bodyPr>
          <a:lstStyle/>
          <a:p>
            <a:r>
              <a:rPr lang="en-US" sz="2000" b="1" i="1" dirty="0">
                <a:latin typeface="Calibri"/>
                <a:ea typeface="+mn-lt"/>
                <a:cs typeface="+mn-lt"/>
              </a:rPr>
              <a:t>Architecture Overview:</a:t>
            </a:r>
            <a:endParaRPr lang="en-US" sz="2000" b="1" i="1">
              <a:latin typeface="Calibri"/>
              <a:ea typeface="Calibri"/>
              <a:cs typeface="Calibri"/>
            </a:endParaRPr>
          </a:p>
          <a:p>
            <a:r>
              <a:rPr lang="en-US" sz="2000" b="1" i="1" dirty="0">
                <a:latin typeface="Calibri"/>
                <a:ea typeface="+mn-lt"/>
                <a:cs typeface="+mn-lt"/>
              </a:rPr>
              <a:t>Modular Design:</a:t>
            </a:r>
            <a:r>
              <a:rPr lang="en-US" sz="2000" i="1" dirty="0">
                <a:latin typeface="Calibri"/>
                <a:ea typeface="+mn-lt"/>
                <a:cs typeface="+mn-lt"/>
              </a:rPr>
              <a:t> The keylogger code is structured into modular functions for improved readability and easier maintenance.</a:t>
            </a:r>
            <a:endParaRPr lang="en-US" sz="2000" i="1">
              <a:latin typeface="Calibri"/>
              <a:ea typeface="Calibri"/>
              <a:cs typeface="Calibri"/>
            </a:endParaRPr>
          </a:p>
          <a:p>
            <a:r>
              <a:rPr lang="en-US" sz="2000" b="1" i="1" dirty="0">
                <a:latin typeface="Calibri"/>
                <a:ea typeface="+mn-lt"/>
                <a:cs typeface="+mn-lt"/>
              </a:rPr>
              <a:t>Event Handling: </a:t>
            </a:r>
            <a:r>
              <a:rPr lang="en-US" sz="2000" i="1" dirty="0">
                <a:latin typeface="Calibri"/>
                <a:ea typeface="+mn-lt"/>
                <a:cs typeface="+mn-lt"/>
              </a:rPr>
              <a:t>Utilizes the </a:t>
            </a:r>
            <a:r>
              <a:rPr lang="en-US" sz="2000" i="1" err="1">
                <a:latin typeface="Calibri"/>
                <a:ea typeface="+mn-lt"/>
                <a:cs typeface="+mn-lt"/>
              </a:rPr>
              <a:t>pynput</a:t>
            </a:r>
            <a:r>
              <a:rPr lang="en-US" sz="2000" i="1" dirty="0">
                <a:latin typeface="Calibri"/>
                <a:ea typeface="+mn-lt"/>
                <a:cs typeface="+mn-lt"/>
              </a:rPr>
              <a:t> library to capture and manage keyboard events efficiently.</a:t>
            </a:r>
            <a:endParaRPr lang="en-US" sz="2000" i="1">
              <a:latin typeface="Calibri"/>
              <a:ea typeface="Calibri"/>
              <a:cs typeface="Calibri"/>
            </a:endParaRPr>
          </a:p>
          <a:p>
            <a:r>
              <a:rPr lang="en-US" sz="2000" b="1" i="1" dirty="0">
                <a:latin typeface="Calibri"/>
                <a:ea typeface="+mn-lt"/>
                <a:cs typeface="+mn-lt"/>
              </a:rPr>
              <a:t>Data Logging:</a:t>
            </a:r>
            <a:r>
              <a:rPr lang="en-US" sz="2000" i="1" dirty="0">
                <a:latin typeface="Calibri"/>
                <a:ea typeface="+mn-lt"/>
                <a:cs typeface="+mn-lt"/>
              </a:rPr>
              <a:t> Implements functions to log captured data into both text and JSON formats.</a:t>
            </a:r>
            <a:endParaRPr lang="en-US" sz="2000" i="1" dirty="0">
              <a:latin typeface="Calibri"/>
            </a:endParaRPr>
          </a:p>
          <a:p>
            <a:endParaRPr lang="en-US" sz="2000" dirty="0"/>
          </a:p>
        </p:txBody>
      </p:sp>
      <p:sp>
        <p:nvSpPr>
          <p:cNvPr id="6" name="TextBox 5">
            <a:extLst>
              <a:ext uri="{FF2B5EF4-FFF2-40B4-BE49-F238E27FC236}">
                <a16:creationId xmlns:a16="http://schemas.microsoft.com/office/drawing/2014/main" xmlns="" id="{1E579C2B-CBDD-3E02-7EC9-8FA2154920C2}"/>
              </a:ext>
            </a:extLst>
          </p:cNvPr>
          <p:cNvSpPr txBox="1"/>
          <p:nvPr/>
        </p:nvSpPr>
        <p:spPr>
          <a:xfrm>
            <a:off x="5265636" y="828897"/>
            <a:ext cx="6534360"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latin typeface="Calibri"/>
                <a:ea typeface="Calibri"/>
                <a:cs typeface="Calibri"/>
              </a:rPr>
              <a:t>Components:</a:t>
            </a:r>
            <a:br>
              <a:rPr lang="en-US" sz="2000" b="1" i="1" dirty="0">
                <a:latin typeface="Calibri"/>
                <a:ea typeface="Calibri"/>
                <a:cs typeface="Calibri"/>
              </a:rPr>
            </a:br>
            <a:r>
              <a:rPr lang="en-US" sz="2000" b="1" i="1" dirty="0">
                <a:latin typeface="Calibri"/>
                <a:ea typeface="Calibri"/>
                <a:cs typeface="Calibri"/>
              </a:rPr>
              <a:t>Key Press Handling:</a:t>
            </a:r>
            <a:r>
              <a:rPr lang="en-US" sz="2000" i="1" dirty="0">
                <a:latin typeface="Calibri"/>
                <a:ea typeface="Calibri"/>
                <a:cs typeface="Calibri"/>
              </a:rPr>
              <a:t/>
            </a:r>
            <a:br>
              <a:rPr lang="en-US" sz="2000" i="1" dirty="0">
                <a:latin typeface="Calibri"/>
                <a:ea typeface="Calibri"/>
                <a:cs typeface="Calibri"/>
              </a:rPr>
            </a:br>
            <a:r>
              <a:rPr lang="en-US" sz="2000" i="1" dirty="0">
                <a:latin typeface="Calibri"/>
                <a:ea typeface="Calibri"/>
                <a:cs typeface="Calibri"/>
              </a:rPr>
              <a:t>  </a:t>
            </a:r>
            <a:r>
              <a:rPr lang="en-US" sz="2000" b="1" i="1" dirty="0">
                <a:latin typeface="Calibri"/>
                <a:ea typeface="Calibri"/>
                <a:cs typeface="Calibri"/>
              </a:rPr>
              <a:t>Function:</a:t>
            </a:r>
            <a:r>
              <a:rPr lang="en-US" sz="2000" i="1" dirty="0">
                <a:latin typeface="Calibri"/>
                <a:ea typeface="Calibri"/>
                <a:cs typeface="Calibri"/>
              </a:rPr>
              <a:t> </a:t>
            </a:r>
            <a:r>
              <a:rPr lang="en-US" sz="2000" i="1" dirty="0" err="1">
                <a:latin typeface="Calibri"/>
                <a:ea typeface="Calibri"/>
                <a:cs typeface="Calibri"/>
              </a:rPr>
              <a:t>on_press</a:t>
            </a:r>
            <a:r>
              <a:rPr lang="en-US" sz="2000" i="1" dirty="0">
                <a:latin typeface="Calibri"/>
                <a:ea typeface="Calibri"/>
                <a:cs typeface="Calibri"/>
              </a:rPr>
              <a:t>(key)</a:t>
            </a:r>
            <a:br>
              <a:rPr lang="en-US" sz="2000" i="1" dirty="0">
                <a:latin typeface="Calibri"/>
                <a:ea typeface="Calibri"/>
                <a:cs typeface="Calibri"/>
              </a:rPr>
            </a:br>
            <a:r>
              <a:rPr lang="en-US" sz="2000" i="1" dirty="0">
                <a:latin typeface="Calibri"/>
                <a:ea typeface="Calibri"/>
                <a:cs typeface="Calibri"/>
              </a:rPr>
              <a:t>  </a:t>
            </a:r>
            <a:r>
              <a:rPr lang="en-US" sz="2000" b="1" i="1" dirty="0">
                <a:latin typeface="Calibri"/>
                <a:ea typeface="Calibri"/>
                <a:cs typeface="Calibri"/>
              </a:rPr>
              <a:t>Description:</a:t>
            </a:r>
            <a:r>
              <a:rPr lang="en-US" sz="2000" i="1" dirty="0">
                <a:latin typeface="Calibri"/>
                <a:ea typeface="Calibri"/>
                <a:cs typeface="Calibri"/>
              </a:rPr>
              <a:t> Captures and logs pressed keys.</a:t>
            </a:r>
            <a:br>
              <a:rPr lang="en-US" sz="2000" i="1" dirty="0">
                <a:latin typeface="Calibri"/>
                <a:ea typeface="Calibri"/>
                <a:cs typeface="Calibri"/>
              </a:rPr>
            </a:br>
            <a:r>
              <a:rPr lang="en-US" sz="2000" i="1" dirty="0">
                <a:latin typeface="Calibri"/>
                <a:ea typeface="Calibri"/>
                <a:cs typeface="Calibri"/>
              </a:rPr>
              <a:t>  </a:t>
            </a:r>
            <a:r>
              <a:rPr lang="en-US" sz="2000" b="1" i="1" dirty="0">
                <a:latin typeface="Calibri"/>
                <a:ea typeface="Calibri"/>
                <a:cs typeface="Calibri"/>
              </a:rPr>
              <a:t>Details: </a:t>
            </a:r>
            <a:r>
              <a:rPr lang="en-US" sz="2000" i="1" dirty="0">
                <a:latin typeface="Calibri"/>
                <a:ea typeface="Calibri"/>
                <a:cs typeface="Calibri"/>
              </a:rPr>
              <a:t>Updates a list with key press events and maintains a JSON log file.</a:t>
            </a:r>
            <a:br>
              <a:rPr lang="en-US" sz="2000" i="1" dirty="0">
                <a:latin typeface="Calibri"/>
                <a:ea typeface="Calibri"/>
                <a:cs typeface="Calibri"/>
              </a:rPr>
            </a:br>
            <a:r>
              <a:rPr lang="en-US" sz="2000" b="1" i="1" dirty="0">
                <a:latin typeface="Calibri"/>
                <a:ea typeface="Calibri"/>
                <a:cs typeface="Calibri"/>
              </a:rPr>
              <a:t>Key Release Handling:</a:t>
            </a:r>
            <a:br>
              <a:rPr lang="en-US" sz="2000" b="1" i="1" dirty="0">
                <a:latin typeface="Calibri"/>
                <a:ea typeface="Calibri"/>
                <a:cs typeface="Calibri"/>
              </a:rPr>
            </a:br>
            <a:r>
              <a:rPr lang="en-US" sz="2000" b="1" i="1" dirty="0">
                <a:latin typeface="Calibri"/>
                <a:ea typeface="Calibri"/>
                <a:cs typeface="Calibri"/>
              </a:rPr>
              <a:t>  Function:</a:t>
            </a:r>
            <a:r>
              <a:rPr lang="en-US" sz="2000" i="1" dirty="0">
                <a:latin typeface="Calibri"/>
                <a:ea typeface="Calibri"/>
                <a:cs typeface="Calibri"/>
              </a:rPr>
              <a:t> </a:t>
            </a:r>
            <a:r>
              <a:rPr lang="en-US" sz="2000" i="1" dirty="0" err="1">
                <a:latin typeface="Calibri"/>
                <a:ea typeface="Calibri"/>
                <a:cs typeface="Calibri"/>
              </a:rPr>
              <a:t>on_release</a:t>
            </a:r>
            <a:r>
              <a:rPr lang="en-US" sz="2000" i="1" dirty="0">
                <a:latin typeface="Calibri"/>
                <a:ea typeface="Calibri"/>
                <a:cs typeface="Calibri"/>
              </a:rPr>
              <a:t>(key)</a:t>
            </a:r>
            <a:br>
              <a:rPr lang="en-US" sz="2000" i="1" dirty="0">
                <a:latin typeface="Calibri"/>
                <a:ea typeface="Calibri"/>
                <a:cs typeface="Calibri"/>
              </a:rPr>
            </a:br>
            <a:r>
              <a:rPr lang="en-US" sz="2000" i="1" dirty="0">
                <a:latin typeface="Calibri"/>
                <a:ea typeface="Calibri"/>
                <a:cs typeface="Calibri"/>
              </a:rPr>
              <a:t>  </a:t>
            </a:r>
            <a:r>
              <a:rPr lang="en-US" sz="2000" b="1" i="1" dirty="0">
                <a:latin typeface="Calibri"/>
                <a:ea typeface="Calibri"/>
                <a:cs typeface="Calibri"/>
              </a:rPr>
              <a:t>Description:</a:t>
            </a:r>
            <a:r>
              <a:rPr lang="en-US" sz="2000" i="1" dirty="0">
                <a:latin typeface="Calibri"/>
                <a:ea typeface="Calibri"/>
                <a:cs typeface="Calibri"/>
              </a:rPr>
              <a:t> Captures and logs released keys.</a:t>
            </a:r>
            <a:br>
              <a:rPr lang="en-US" sz="2000" i="1" dirty="0">
                <a:latin typeface="Calibri"/>
                <a:ea typeface="Calibri"/>
                <a:cs typeface="Calibri"/>
              </a:rPr>
            </a:br>
            <a:r>
              <a:rPr lang="en-US" sz="2000" i="1" dirty="0">
                <a:latin typeface="Calibri"/>
                <a:ea typeface="Calibri"/>
                <a:cs typeface="Calibri"/>
              </a:rPr>
              <a:t>  </a:t>
            </a:r>
            <a:r>
              <a:rPr lang="en-US" sz="2000" b="1" i="1" dirty="0">
                <a:latin typeface="Calibri"/>
                <a:ea typeface="Calibri"/>
                <a:cs typeface="Calibri"/>
              </a:rPr>
              <a:t>Details: </a:t>
            </a:r>
            <a:r>
              <a:rPr lang="en-US" sz="2000" i="1" dirty="0">
                <a:latin typeface="Calibri"/>
                <a:ea typeface="Calibri"/>
                <a:cs typeface="Calibri"/>
              </a:rPr>
              <a:t>Appends key release events to a list, updates the JSON log file, and accumulates keys for the text log.</a:t>
            </a:r>
            <a:br>
              <a:rPr lang="en-US" sz="2000" i="1" dirty="0">
                <a:latin typeface="Calibri"/>
                <a:ea typeface="Calibri"/>
                <a:cs typeface="Calibri"/>
              </a:rPr>
            </a:br>
            <a:r>
              <a:rPr lang="en-US" sz="2000" b="1" i="1" dirty="0">
                <a:latin typeface="Calibri"/>
                <a:ea typeface="Calibri"/>
                <a:cs typeface="Calibri"/>
              </a:rPr>
              <a:t>Logging Functions:</a:t>
            </a:r>
            <a:br>
              <a:rPr lang="en-US" sz="2000" b="1" i="1" dirty="0">
                <a:latin typeface="Calibri"/>
                <a:ea typeface="Calibri"/>
                <a:cs typeface="Calibri"/>
              </a:rPr>
            </a:br>
            <a:r>
              <a:rPr lang="en-US" sz="2000" b="1" i="1" dirty="0">
                <a:latin typeface="Calibri"/>
                <a:ea typeface="Calibri"/>
                <a:cs typeface="Calibri"/>
              </a:rPr>
              <a:t>  Text Logging:</a:t>
            </a:r>
            <a:r>
              <a:rPr lang="en-US" sz="2000" i="1" dirty="0">
                <a:latin typeface="Calibri"/>
                <a:ea typeface="Calibri"/>
                <a:cs typeface="Calibri"/>
              </a:rPr>
              <a:t/>
            </a:r>
            <a:br>
              <a:rPr lang="en-US" sz="2000" i="1" dirty="0">
                <a:latin typeface="Calibri"/>
                <a:ea typeface="Calibri"/>
                <a:cs typeface="Calibri"/>
              </a:rPr>
            </a:br>
            <a:r>
              <a:rPr lang="en-US" sz="2000" i="1" dirty="0">
                <a:latin typeface="Calibri"/>
                <a:ea typeface="Calibri"/>
                <a:cs typeface="Calibri"/>
              </a:rPr>
              <a:t>    </a:t>
            </a:r>
            <a:r>
              <a:rPr lang="en-US" sz="2000" b="1" i="1" dirty="0">
                <a:latin typeface="Calibri"/>
                <a:ea typeface="Calibri"/>
                <a:cs typeface="Calibri"/>
              </a:rPr>
              <a:t>Function:</a:t>
            </a:r>
            <a:r>
              <a:rPr lang="en-US" sz="2000" i="1" dirty="0">
                <a:latin typeface="Calibri"/>
                <a:ea typeface="Calibri"/>
                <a:cs typeface="Calibri"/>
              </a:rPr>
              <a:t> </a:t>
            </a:r>
            <a:r>
              <a:rPr lang="en-US" sz="2000" i="1" dirty="0" err="1">
                <a:latin typeface="Calibri"/>
                <a:ea typeface="Calibri"/>
                <a:cs typeface="Calibri"/>
              </a:rPr>
              <a:t>generate_text_log</a:t>
            </a:r>
            <a:r>
              <a:rPr lang="en-US" sz="2000" i="1" dirty="0">
                <a:latin typeface="Calibri"/>
                <a:ea typeface="Calibri"/>
                <a:cs typeface="Calibri"/>
              </a:rPr>
              <a:t>(keys)</a:t>
            </a:r>
            <a:br>
              <a:rPr lang="en-US" sz="2000" i="1" dirty="0">
                <a:latin typeface="Calibri"/>
                <a:ea typeface="Calibri"/>
                <a:cs typeface="Calibri"/>
              </a:rPr>
            </a:br>
            <a:r>
              <a:rPr lang="en-US" sz="2000" i="1" dirty="0">
                <a:latin typeface="Calibri"/>
                <a:ea typeface="Calibri"/>
                <a:cs typeface="Calibri"/>
              </a:rPr>
              <a:t> </a:t>
            </a:r>
            <a:r>
              <a:rPr lang="en-US" sz="2000" b="1" i="1" dirty="0">
                <a:latin typeface="Calibri"/>
                <a:ea typeface="Calibri"/>
                <a:cs typeface="Calibri"/>
              </a:rPr>
              <a:t>   Description:</a:t>
            </a:r>
            <a:r>
              <a:rPr lang="en-US" sz="2000" i="1" dirty="0">
                <a:latin typeface="Calibri"/>
                <a:ea typeface="Calibri"/>
                <a:cs typeface="Calibri"/>
              </a:rPr>
              <a:t> Writes recorded keys to key_log.txt.</a:t>
            </a:r>
            <a:br>
              <a:rPr lang="en-US" sz="2000" i="1" dirty="0">
                <a:latin typeface="Calibri"/>
                <a:ea typeface="Calibri"/>
                <a:cs typeface="Calibri"/>
              </a:rPr>
            </a:br>
            <a:r>
              <a:rPr lang="en-US" sz="2000" b="1" i="1" dirty="0">
                <a:latin typeface="Calibri"/>
                <a:ea typeface="Calibri"/>
                <a:cs typeface="Calibri"/>
              </a:rPr>
              <a:t>JSON Logging:</a:t>
            </a:r>
            <a:br>
              <a:rPr lang="en-US" sz="2000" b="1" i="1" dirty="0">
                <a:latin typeface="Calibri"/>
                <a:ea typeface="Calibri"/>
                <a:cs typeface="Calibri"/>
              </a:rPr>
            </a:br>
            <a:r>
              <a:rPr lang="en-US" sz="2000" b="1" i="1" dirty="0">
                <a:latin typeface="Calibri"/>
                <a:ea typeface="Calibri"/>
                <a:cs typeface="Calibri"/>
              </a:rPr>
              <a:t>    Function: </a:t>
            </a:r>
            <a:r>
              <a:rPr lang="en-US" sz="2000" i="1" dirty="0" err="1">
                <a:latin typeface="Calibri"/>
                <a:ea typeface="Calibri"/>
                <a:cs typeface="Calibri"/>
              </a:rPr>
              <a:t>generate_json_file</a:t>
            </a:r>
            <a:r>
              <a:rPr lang="en-US" sz="2000" i="1" dirty="0">
                <a:latin typeface="Calibri"/>
                <a:ea typeface="Calibri"/>
                <a:cs typeface="Calibri"/>
              </a:rPr>
              <a:t>(keys)</a:t>
            </a:r>
            <a:br>
              <a:rPr lang="en-US" sz="2000" i="1" dirty="0">
                <a:latin typeface="Calibri"/>
                <a:ea typeface="Calibri"/>
                <a:cs typeface="Calibri"/>
              </a:rPr>
            </a:br>
            <a:r>
              <a:rPr lang="en-US" sz="2000" i="1" dirty="0">
                <a:latin typeface="Calibri"/>
                <a:ea typeface="Calibri"/>
                <a:cs typeface="Calibri"/>
              </a:rPr>
              <a:t>    </a:t>
            </a:r>
            <a:r>
              <a:rPr lang="en-US" sz="2000" b="1" i="1" dirty="0">
                <a:latin typeface="Calibri"/>
                <a:ea typeface="Calibri"/>
                <a:cs typeface="Calibri"/>
              </a:rPr>
              <a:t>Description:</a:t>
            </a:r>
            <a:r>
              <a:rPr lang="en-US" sz="2000" i="1" dirty="0">
                <a:latin typeface="Calibri"/>
                <a:ea typeface="Calibri"/>
                <a:cs typeface="Calibri"/>
              </a:rPr>
              <a:t> Stores the list of key events in </a:t>
            </a:r>
            <a:r>
              <a:rPr lang="en-US" sz="2000" i="1" dirty="0" err="1">
                <a:latin typeface="Calibri"/>
                <a:ea typeface="Calibri"/>
                <a:cs typeface="Calibri"/>
              </a:rPr>
              <a:t>key_log.json</a:t>
            </a:r>
            <a:endParaRPr lang="en-US" dirty="0" err="1"/>
          </a:p>
          <a:p>
            <a:pPr algn="l"/>
            <a:endParaRPr lang="en-US" dirty="0"/>
          </a:p>
        </p:txBody>
      </p:sp>
    </p:spTree>
    <p:extLst>
      <p:ext uri="{BB962C8B-B14F-4D97-AF65-F5344CB8AC3E}">
        <p14:creationId xmlns:p14="http://schemas.microsoft.com/office/powerpoint/2010/main" val="273724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E2580206-D410-EAA6-7438-F0717E2CC186}"/>
              </a:ext>
            </a:extLst>
          </p:cNvPr>
          <p:cNvSpPr txBox="1"/>
          <p:nvPr/>
        </p:nvSpPr>
        <p:spPr>
          <a:xfrm>
            <a:off x="655608" y="1015042"/>
            <a:ext cx="5172974"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latin typeface="Calibri"/>
                <a:cs typeface="Segoe UI"/>
              </a:rPr>
              <a:t>GUI Integration:</a:t>
            </a:r>
            <a:r>
              <a:rPr lang="en-US" sz="2000" b="1" dirty="0">
                <a:latin typeface="Calibri"/>
                <a:cs typeface="Segoe UI"/>
              </a:rPr>
              <a:t>​</a:t>
            </a:r>
            <a:endParaRPr lang="en-US" sz="2000" b="1">
              <a:latin typeface="Calibri"/>
              <a:ea typeface="Calibri"/>
              <a:cs typeface="Segoe UI"/>
            </a:endParaRPr>
          </a:p>
          <a:p>
            <a:r>
              <a:rPr lang="en-US" sz="2000" b="1" dirty="0">
                <a:latin typeface="Calibri"/>
                <a:cs typeface="Segoe UI"/>
              </a:rPr>
              <a:t>​</a:t>
            </a:r>
            <a:endParaRPr lang="en-US" sz="2000" b="1">
              <a:latin typeface="Calibri"/>
              <a:ea typeface="Calibri"/>
              <a:cs typeface="Segoe UI"/>
            </a:endParaRPr>
          </a:p>
          <a:p>
            <a:pPr marL="285750" indent="-285750">
              <a:buFont typeface="Arial,Sans-Serif"/>
              <a:buChar char="•"/>
            </a:pPr>
            <a:r>
              <a:rPr lang="en-US" sz="2000" b="1" i="1" err="1">
                <a:latin typeface="Calibri"/>
                <a:cs typeface="Arial"/>
              </a:rPr>
              <a:t>Tkinter</a:t>
            </a:r>
            <a:r>
              <a:rPr lang="en-US" sz="2000" b="1" i="1" dirty="0">
                <a:latin typeface="Calibri"/>
                <a:cs typeface="Arial"/>
              </a:rPr>
              <a:t> Framework:</a:t>
            </a:r>
            <a:r>
              <a:rPr lang="en-US" sz="2000" b="1" dirty="0">
                <a:latin typeface="Calibri"/>
                <a:cs typeface="Arial"/>
              </a:rPr>
              <a:t>​</a:t>
            </a:r>
            <a:endParaRPr lang="en-US" sz="2000" b="1">
              <a:latin typeface="Calibri"/>
              <a:ea typeface="Calibri"/>
              <a:cs typeface="Arial"/>
            </a:endParaRPr>
          </a:p>
          <a:p>
            <a:pPr marL="742950" lvl="1" indent="-285750">
              <a:buFont typeface="Arial,Sans-Serif"/>
              <a:buChar char="•"/>
            </a:pPr>
            <a:r>
              <a:rPr lang="en-US" sz="2000" i="1" dirty="0">
                <a:latin typeface="Calibri"/>
                <a:cs typeface="Arial"/>
              </a:rPr>
              <a:t>Utilizes </a:t>
            </a:r>
            <a:r>
              <a:rPr lang="en-US" sz="2000" i="1" err="1">
                <a:latin typeface="Calibri"/>
                <a:cs typeface="Arial"/>
              </a:rPr>
              <a:t>tkinter</a:t>
            </a:r>
            <a:r>
              <a:rPr lang="en-US" sz="2000" i="1" dirty="0">
                <a:latin typeface="Calibri"/>
                <a:cs typeface="Arial"/>
              </a:rPr>
              <a:t> for creating a user-friendly graphical interface.</a:t>
            </a:r>
            <a:r>
              <a:rPr lang="en-US" sz="2000" dirty="0">
                <a:latin typeface="Calibri"/>
                <a:cs typeface="Arial"/>
              </a:rPr>
              <a:t>​</a:t>
            </a:r>
            <a:endParaRPr lang="en-US" sz="2000">
              <a:latin typeface="Calibri"/>
              <a:ea typeface="Calibri"/>
              <a:cs typeface="Arial"/>
            </a:endParaRPr>
          </a:p>
          <a:p>
            <a:pPr marL="285750" indent="-285750">
              <a:buFont typeface="Arial,Sans-Serif"/>
              <a:buChar char="•"/>
            </a:pPr>
            <a:r>
              <a:rPr lang="en-US" sz="2000" b="1" i="1" dirty="0">
                <a:latin typeface="Calibri"/>
                <a:cs typeface="Arial"/>
              </a:rPr>
              <a:t>User Interaction:</a:t>
            </a:r>
            <a:r>
              <a:rPr lang="en-US" sz="2000" b="1" dirty="0">
                <a:latin typeface="Calibri"/>
                <a:cs typeface="Arial"/>
              </a:rPr>
              <a:t>​</a:t>
            </a:r>
            <a:endParaRPr lang="en-US" sz="2000" b="1">
              <a:latin typeface="Calibri"/>
              <a:ea typeface="Calibri"/>
              <a:cs typeface="Arial"/>
            </a:endParaRPr>
          </a:p>
          <a:p>
            <a:pPr marL="742950" lvl="1" indent="-285750">
              <a:buFont typeface="Arial,Sans-Serif"/>
              <a:buChar char="•"/>
            </a:pPr>
            <a:r>
              <a:rPr lang="en-US" sz="2000" i="1" dirty="0">
                <a:latin typeface="Calibri"/>
                <a:cs typeface="Arial"/>
              </a:rPr>
              <a:t>Start Button: Initiates the keylogger to begin capturing keystrokes.</a:t>
            </a:r>
            <a:r>
              <a:rPr lang="en-US" sz="2000" dirty="0">
                <a:latin typeface="Calibri"/>
                <a:cs typeface="Arial"/>
              </a:rPr>
              <a:t>​</a:t>
            </a:r>
            <a:endParaRPr lang="en-US" sz="2000">
              <a:latin typeface="Calibri"/>
              <a:ea typeface="Calibri"/>
              <a:cs typeface="Arial"/>
            </a:endParaRPr>
          </a:p>
          <a:p>
            <a:pPr marL="742950" lvl="1" indent="-285750">
              <a:buFont typeface="Arial,Sans-Serif"/>
              <a:buChar char="•"/>
            </a:pPr>
            <a:r>
              <a:rPr lang="en-US" sz="2000" i="1" dirty="0">
                <a:latin typeface="Calibri"/>
                <a:cs typeface="Arial"/>
              </a:rPr>
              <a:t>Stop Button: Halts the keylogger from capturing further keystrokes.</a:t>
            </a:r>
            <a:r>
              <a:rPr lang="en-US" sz="2000" dirty="0">
                <a:latin typeface="Calibri"/>
                <a:cs typeface="Arial"/>
              </a:rPr>
              <a:t>​</a:t>
            </a:r>
            <a:endParaRPr lang="en-US" sz="2000">
              <a:latin typeface="Calibri"/>
              <a:ea typeface="Calibri"/>
              <a:cs typeface="Arial"/>
            </a:endParaRPr>
          </a:p>
          <a:p>
            <a:pPr marL="285750" indent="-285750">
              <a:buFont typeface="Arial,Sans-Serif"/>
              <a:buChar char="•"/>
            </a:pPr>
            <a:r>
              <a:rPr lang="en-US" sz="2000" b="1" i="1" dirty="0">
                <a:latin typeface="Calibri"/>
                <a:cs typeface="Arial"/>
              </a:rPr>
              <a:t>Status Updates:</a:t>
            </a:r>
            <a:r>
              <a:rPr lang="en-US" sz="2000" b="1" dirty="0">
                <a:latin typeface="Calibri"/>
                <a:cs typeface="Arial"/>
              </a:rPr>
              <a:t>​</a:t>
            </a:r>
            <a:endParaRPr lang="en-US" sz="2000" b="1">
              <a:latin typeface="Calibri"/>
              <a:ea typeface="Calibri"/>
              <a:cs typeface="Arial"/>
            </a:endParaRPr>
          </a:p>
          <a:p>
            <a:pPr marL="742950" lvl="1" indent="-285750">
              <a:buFont typeface="Arial,Sans-Serif"/>
              <a:buChar char="•"/>
            </a:pPr>
            <a:r>
              <a:rPr lang="en-US" sz="2000" i="1" dirty="0">
                <a:latin typeface="Calibri"/>
                <a:cs typeface="Arial"/>
              </a:rPr>
              <a:t>Provides real-time feedback on the keylogger's current status (running or stopped).</a:t>
            </a:r>
            <a:endParaRPr lang="en-US" sz="2000" i="1" dirty="0">
              <a:latin typeface="Calibri"/>
              <a:ea typeface="Calibri"/>
              <a:cs typeface="Arial"/>
            </a:endParaRPr>
          </a:p>
        </p:txBody>
      </p:sp>
      <p:sp>
        <p:nvSpPr>
          <p:cNvPr id="10" name="TextBox 9">
            <a:extLst>
              <a:ext uri="{FF2B5EF4-FFF2-40B4-BE49-F238E27FC236}">
                <a16:creationId xmlns:a16="http://schemas.microsoft.com/office/drawing/2014/main" xmlns="" id="{20B6E999-9AA8-036C-54CA-9572DCBA16FF}"/>
              </a:ext>
            </a:extLst>
          </p:cNvPr>
          <p:cNvSpPr txBox="1"/>
          <p:nvPr/>
        </p:nvSpPr>
        <p:spPr>
          <a:xfrm>
            <a:off x="5816082" y="1018445"/>
            <a:ext cx="6049346" cy="5601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latin typeface="Calibri"/>
                <a:ea typeface="+mn-lt"/>
                <a:cs typeface="+mn-lt"/>
              </a:rPr>
              <a:t>Flow Diagram:</a:t>
            </a:r>
            <a:endParaRPr lang="en-US" sz="2000" b="1" i="1">
              <a:latin typeface="Avenir Next LT Pro Light"/>
              <a:ea typeface="Calibri"/>
              <a:cs typeface="Calibri"/>
            </a:endParaRPr>
          </a:p>
          <a:p>
            <a:endParaRPr lang="en-US" sz="2000" b="1" i="1" dirty="0">
              <a:latin typeface="Calibri"/>
              <a:ea typeface="+mn-lt"/>
              <a:cs typeface="+mn-lt"/>
            </a:endParaRPr>
          </a:p>
          <a:p>
            <a:r>
              <a:rPr lang="en-US" sz="2000" b="1" i="1" dirty="0">
                <a:latin typeface="Calibri"/>
                <a:ea typeface="+mn-lt"/>
                <a:cs typeface="+mn-lt"/>
              </a:rPr>
              <a:t>Initialization:</a:t>
            </a:r>
            <a:endParaRPr lang="en-US" sz="2000" b="1" i="1">
              <a:latin typeface="Calibri"/>
              <a:ea typeface="Calibri"/>
              <a:cs typeface="Calibri"/>
            </a:endParaRPr>
          </a:p>
          <a:p>
            <a:pPr marL="285750" indent="-285750">
              <a:buFont typeface="Arial"/>
              <a:buChar char="•"/>
            </a:pPr>
            <a:r>
              <a:rPr lang="en-US" sz="2000" i="1" dirty="0">
                <a:latin typeface="Calibri"/>
                <a:ea typeface="+mn-lt"/>
                <a:cs typeface="+mn-lt"/>
              </a:rPr>
              <a:t>Sets up the main GUI window.</a:t>
            </a:r>
            <a:endParaRPr lang="en-US" sz="2000" i="1">
              <a:latin typeface="Calibri"/>
              <a:ea typeface="Calibri"/>
              <a:cs typeface="Calibri"/>
            </a:endParaRPr>
          </a:p>
          <a:p>
            <a:pPr marL="285750" indent="-285750">
              <a:buFont typeface="Arial"/>
              <a:buChar char="•"/>
            </a:pPr>
            <a:r>
              <a:rPr lang="en-US" sz="2000" i="1" dirty="0">
                <a:latin typeface="Calibri"/>
                <a:ea typeface="+mn-lt"/>
                <a:cs typeface="+mn-lt"/>
              </a:rPr>
              <a:t>Initializes global variables for key logging.</a:t>
            </a:r>
            <a:endParaRPr lang="en-US" sz="2000" i="1">
              <a:latin typeface="Calibri"/>
              <a:ea typeface="Calibri"/>
              <a:cs typeface="Calibri"/>
            </a:endParaRPr>
          </a:p>
          <a:p>
            <a:r>
              <a:rPr lang="en-US" sz="2000" b="1" i="1" dirty="0">
                <a:latin typeface="Calibri"/>
                <a:ea typeface="+mn-lt"/>
                <a:cs typeface="+mn-lt"/>
              </a:rPr>
              <a:t>Event Capture:</a:t>
            </a:r>
            <a:endParaRPr lang="en-US" sz="2000" b="1" i="1">
              <a:latin typeface="Calibri"/>
              <a:ea typeface="Calibri"/>
              <a:cs typeface="Calibri"/>
            </a:endParaRPr>
          </a:p>
          <a:p>
            <a:pPr marL="285750" indent="-285750">
              <a:buFont typeface="Arial"/>
              <a:buChar char="•"/>
            </a:pPr>
            <a:r>
              <a:rPr lang="en-US" sz="2000" i="1" dirty="0">
                <a:latin typeface="Calibri"/>
                <a:ea typeface="+mn-lt"/>
                <a:cs typeface="+mn-lt"/>
              </a:rPr>
              <a:t>Begins capturing key events upon pressing the "Start" button.</a:t>
            </a:r>
            <a:endParaRPr lang="en-US" sz="2000" i="1">
              <a:latin typeface="Calibri"/>
              <a:ea typeface="Calibri"/>
              <a:cs typeface="Calibri"/>
            </a:endParaRPr>
          </a:p>
          <a:p>
            <a:pPr marL="285750" indent="-285750">
              <a:buFont typeface="Arial"/>
              <a:buChar char="•"/>
            </a:pPr>
            <a:r>
              <a:rPr lang="en-US" sz="2000" i="1" dirty="0">
                <a:latin typeface="Calibri"/>
                <a:ea typeface="+mn-lt"/>
                <a:cs typeface="+mn-lt"/>
              </a:rPr>
              <a:t>Logs both key press and release events.</a:t>
            </a:r>
            <a:endParaRPr lang="en-US" sz="2000" i="1">
              <a:latin typeface="Calibri"/>
              <a:ea typeface="Calibri"/>
              <a:cs typeface="Calibri"/>
            </a:endParaRPr>
          </a:p>
          <a:p>
            <a:r>
              <a:rPr lang="en-US" sz="2000" b="1" i="1" dirty="0">
                <a:latin typeface="Calibri"/>
                <a:ea typeface="+mn-lt"/>
                <a:cs typeface="+mn-lt"/>
              </a:rPr>
              <a:t>Data Logging:</a:t>
            </a:r>
            <a:endParaRPr lang="en-US" sz="2000" b="1" i="1">
              <a:latin typeface="Calibri"/>
              <a:ea typeface="Calibri"/>
              <a:cs typeface="Calibri"/>
            </a:endParaRPr>
          </a:p>
          <a:p>
            <a:pPr marL="285750" indent="-285750">
              <a:buFont typeface="Arial"/>
              <a:buChar char="•"/>
            </a:pPr>
            <a:r>
              <a:rPr lang="en-US" sz="2000" i="1" dirty="0">
                <a:latin typeface="Calibri"/>
                <a:ea typeface="+mn-lt"/>
                <a:cs typeface="+mn-lt"/>
              </a:rPr>
              <a:t>Continuously updates both text and JSON log files with captured key events.</a:t>
            </a:r>
            <a:endParaRPr lang="en-US" sz="2000" i="1">
              <a:latin typeface="Calibri"/>
              <a:ea typeface="Calibri"/>
              <a:cs typeface="Calibri"/>
            </a:endParaRPr>
          </a:p>
          <a:p>
            <a:r>
              <a:rPr lang="en-US" sz="2000" b="1" i="1" dirty="0">
                <a:latin typeface="Calibri"/>
                <a:ea typeface="+mn-lt"/>
                <a:cs typeface="+mn-lt"/>
              </a:rPr>
              <a:t>Stop Logging:</a:t>
            </a:r>
            <a:endParaRPr lang="en-US" sz="2000" b="1" i="1">
              <a:latin typeface="Calibri"/>
              <a:ea typeface="Calibri"/>
              <a:cs typeface="Calibri"/>
            </a:endParaRPr>
          </a:p>
          <a:p>
            <a:pPr marL="285750" indent="-285750">
              <a:buFont typeface="Arial"/>
              <a:buChar char="•"/>
            </a:pPr>
            <a:r>
              <a:rPr lang="en-US" sz="2000" i="1" dirty="0">
                <a:latin typeface="Calibri"/>
                <a:ea typeface="+mn-lt"/>
                <a:cs typeface="+mn-lt"/>
              </a:rPr>
              <a:t>Stops capturing key events when the "Stop" button is pressed.</a:t>
            </a:r>
            <a:endParaRPr lang="en-US" sz="2000" i="1">
              <a:latin typeface="Calibri"/>
              <a:ea typeface="Calibri"/>
              <a:cs typeface="Calibri"/>
            </a:endParaRPr>
          </a:p>
          <a:p>
            <a:pPr marL="285750" indent="-285750">
              <a:buFont typeface="Arial"/>
              <a:buChar char="•"/>
            </a:pPr>
            <a:r>
              <a:rPr lang="en-US" sz="2000" i="1" dirty="0">
                <a:latin typeface="Calibri"/>
                <a:ea typeface="+mn-lt"/>
                <a:cs typeface="+mn-lt"/>
              </a:rPr>
              <a:t>Updates the GUI to indicate that the keylogger has been stopped.</a:t>
            </a:r>
            <a:endParaRPr lang="en-US" sz="2000" i="1" dirty="0">
              <a:latin typeface="Calibri"/>
              <a:ea typeface="Calibri"/>
              <a:cs typeface="Calibri"/>
            </a:endParaRPr>
          </a:p>
          <a:p>
            <a:pPr algn="l"/>
            <a:endParaRPr lang="en-US" i="1" dirty="0">
              <a:latin typeface="Calibri"/>
              <a:ea typeface="Calibri"/>
              <a:cs typeface="Calibri"/>
            </a:endParaRPr>
          </a:p>
        </p:txBody>
      </p:sp>
    </p:spTree>
    <p:extLst>
      <p:ext uri="{BB962C8B-B14F-4D97-AF65-F5344CB8AC3E}">
        <p14:creationId xmlns:p14="http://schemas.microsoft.com/office/powerpoint/2010/main" val="2977293473"/>
      </p:ext>
    </p:extLst>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165DE6-2DCE-44FC-94B7-A499559DBF88}">
  <ds:schemaRefs>
    <ds:schemaRef ds:uri="230e9df3-be65-4c73-a93b-d1236ebd677e"/>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schemas.microsoft.com/office/2006/metadata/properties"/>
    <ds:schemaRef ds:uri="http://purl.org/dc/elements/1.1/"/>
    <ds:schemaRef ds:uri="71af3243-3dd4-4a8d-8c0d-dd76da1f02a5"/>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67FFD73E-D96B-4428-99CD-717A4897D3B4}">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TotalTime>
  <Words>559</Words>
  <Application>Microsoft Office PowerPoint</Application>
  <PresentationFormat>Custom</PresentationFormat>
  <Paragraphs>84</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Custom</vt:lpstr>
      <vt:lpstr>MAMIDALA URVI KEY LOGGER AND SECURITY FINAL PROJECT</vt:lpstr>
      <vt:lpstr>Agenda</vt:lpstr>
      <vt:lpstr>Problem Statement</vt:lpstr>
      <vt:lpstr>Project Overview</vt:lpstr>
      <vt:lpstr>Who are the end users</vt:lpstr>
      <vt:lpstr>Solution and value proposition</vt:lpstr>
      <vt:lpstr>The "WOW" in your Solution</vt:lpstr>
      <vt:lpstr>Modelling</vt:lpstr>
      <vt:lpstr>PowerPoint Presentation</vt:lpstr>
      <vt:lpstr>Results</vt:lpstr>
      <vt:lpstr>PowerPoint Presentation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lastModifiedBy>HP</cp:lastModifiedBy>
  <cp:revision>426</cp:revision>
  <dcterms:created xsi:type="dcterms:W3CDTF">2024-06-21T07:43:19Z</dcterms:created>
  <dcterms:modified xsi:type="dcterms:W3CDTF">2024-06-21T10:42:52Z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