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59" r:id="rId8"/>
    <p:sldId id="262" r:id="rId9"/>
    <p:sldId id="260"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6/2/2020</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61488" y="1527717"/>
            <a:ext cx="7077456" cy="2111595"/>
          </a:xfrm>
        </p:spPr>
        <p:txBody>
          <a:bodyPr/>
          <a:lstStyle/>
          <a:p>
            <a:r>
              <a:rPr lang="en-US" dirty="0">
                <a:solidFill>
                  <a:schemeClr val="bg1"/>
                </a:solidFill>
                <a:latin typeface="Antic Slab"/>
              </a:rPr>
              <a:t>LANGUAGE TRANSLATOR</a:t>
            </a:r>
            <a:endParaRPr lang="en-US" dirty="0">
              <a:solidFill>
                <a:schemeClr val="bg1"/>
              </a:solidFill>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p:txBody>
          <a:bodyPr>
            <a:normAutofit fontScale="85000" lnSpcReduction="20000"/>
          </a:bodyPr>
          <a:lstStyle/>
          <a:p>
            <a:pPr marL="0" indent="0">
              <a:buNone/>
            </a:pPr>
            <a:r>
              <a:rPr lang="en-US" dirty="0" smtClean="0"/>
              <a:t>Name: </a:t>
            </a:r>
            <a:r>
              <a:rPr lang="en-US" dirty="0" err="1" smtClean="0"/>
              <a:t>Piparva</a:t>
            </a:r>
            <a:r>
              <a:rPr lang="en-US" dirty="0" smtClean="0"/>
              <a:t> Ravi S.</a:t>
            </a:r>
          </a:p>
          <a:p>
            <a:pPr marL="0" indent="0">
              <a:buNone/>
            </a:pPr>
            <a:r>
              <a:rPr lang="en-US" dirty="0" smtClean="0"/>
              <a:t>Roll no.:IT092.</a:t>
            </a:r>
          </a:p>
          <a:p>
            <a:pPr marL="0" indent="0">
              <a:buNone/>
            </a:pPr>
            <a:r>
              <a:rPr lang="en-US" dirty="0" smtClean="0"/>
              <a:t>Id:17ITUOS090.</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8944" y="238345"/>
            <a:ext cx="18288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xmlns="" id="{0D537F64-4C96-4AA8-BB21-E8053A3186DD}"/>
              </a:ext>
            </a:extLst>
          </p:cNvPr>
          <p:cNvSpPr txBox="1">
            <a:spLocks/>
          </p:cNvSpPr>
          <p:nvPr/>
        </p:nvSpPr>
        <p:spPr>
          <a:xfrm>
            <a:off x="2761488" y="5011433"/>
            <a:ext cx="7077456" cy="86868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dirty="0" smtClean="0"/>
              <a:t>Name: </a:t>
            </a:r>
            <a:r>
              <a:rPr lang="en-US" dirty="0" err="1" smtClean="0"/>
              <a:t>Prachi</a:t>
            </a:r>
            <a:r>
              <a:rPr lang="en-US" dirty="0" smtClean="0"/>
              <a:t> Sanjay Kumar </a:t>
            </a:r>
            <a:r>
              <a:rPr lang="en-US" dirty="0" err="1" smtClean="0"/>
              <a:t>Chaudhari</a:t>
            </a:r>
            <a:r>
              <a:rPr lang="en-US" dirty="0" smtClean="0"/>
              <a:t>.</a:t>
            </a:r>
          </a:p>
          <a:p>
            <a:pPr algn="r"/>
            <a:r>
              <a:rPr lang="en-US" dirty="0" smtClean="0"/>
              <a:t>Roll no</a:t>
            </a:r>
            <a:r>
              <a:rPr lang="en-US" smtClean="0"/>
              <a:t>.:IT093.</a:t>
            </a:r>
            <a:endParaRPr lang="en-US" dirty="0" smtClean="0"/>
          </a:p>
          <a:p>
            <a:pPr algn="r"/>
            <a:r>
              <a:rPr lang="en-US" dirty="0" smtClean="0"/>
              <a:t>Id:17ITUTS065.</a:t>
            </a:r>
            <a:endParaRPr lang="en-US" dirty="0" smtClean="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94627" y="336430"/>
            <a:ext cx="4459857" cy="871267"/>
          </a:xfrm>
        </p:spPr>
        <p:txBody>
          <a:bodyPr/>
          <a:lstStyle/>
          <a:p>
            <a:r>
              <a:rPr lang="en-US" dirty="0"/>
              <a:t>Language </a:t>
            </a:r>
            <a:r>
              <a:rPr lang="en-US" dirty="0" smtClean="0"/>
              <a:t>Description.</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6" name="Text Placeholder 5"/>
          <p:cNvSpPr>
            <a:spLocks noGrp="1"/>
          </p:cNvSpPr>
          <p:nvPr>
            <p:ph type="body" sz="quarter" idx="13"/>
          </p:nvPr>
        </p:nvSpPr>
        <p:spPr>
          <a:xfrm>
            <a:off x="1371600" y="1207697"/>
            <a:ext cx="9721970" cy="4502990"/>
          </a:xfrm>
        </p:spPr>
        <p:txBody>
          <a:bodyPr>
            <a:normAutofit/>
          </a:bodyPr>
          <a:lstStyle/>
          <a:p>
            <a:pPr algn="l"/>
            <a:r>
              <a:rPr lang="en-IN" sz="2400" b="1" i="1" dirty="0"/>
              <a:t>Depending upon the State, various terms are being used across the nation to denote the area of a landed property. In order to better understand the offer of a seller, the terms as mentioned in the land documents, and to calculate the value of land, it is always advised to have an idea of the common land measurement units used in India</a:t>
            </a:r>
            <a:r>
              <a:rPr lang="en-IN" sz="2400" b="1" i="1" dirty="0" smtClean="0"/>
              <a:t>.</a:t>
            </a:r>
          </a:p>
          <a:p>
            <a:pPr algn="l"/>
            <a:r>
              <a:rPr lang="en-IN" sz="2400" dirty="0"/>
              <a:t>Hectares, acres, square meters, and square yards (</a:t>
            </a:r>
            <a:r>
              <a:rPr lang="en-IN" sz="2400" dirty="0" err="1"/>
              <a:t>Gaj</a:t>
            </a:r>
            <a:r>
              <a:rPr lang="en-IN" sz="2400" dirty="0"/>
              <a:t>) are some of the common land measurement units used across India</a:t>
            </a:r>
            <a:r>
              <a:rPr lang="en-IN" sz="2400" dirty="0" smtClean="0"/>
              <a:t>.</a:t>
            </a:r>
          </a:p>
          <a:p>
            <a:pPr algn="l"/>
            <a:r>
              <a:rPr lang="en-IN" sz="2400" dirty="0"/>
              <a:t>Depending upon the names of the units, their sizes also vary from State to State</a:t>
            </a:r>
            <a:r>
              <a:rPr lang="en-IN" sz="2400" dirty="0" smtClean="0"/>
              <a:t>.</a:t>
            </a:r>
          </a:p>
          <a:p>
            <a:pPr algn="l"/>
            <a:r>
              <a:rPr lang="en-IN" sz="2400" dirty="0" smtClean="0"/>
              <a:t>So land unit conversion is necessary and useful.</a:t>
            </a:r>
            <a:endParaRPr lang="en-IN" sz="2400" dirty="0"/>
          </a:p>
        </p:txBody>
      </p:sp>
    </p:spTree>
    <p:extLst>
      <p:ext uri="{BB962C8B-B14F-4D97-AF65-F5344CB8AC3E}">
        <p14:creationId xmlns:p14="http://schemas.microsoft.com/office/powerpoint/2010/main" val="243431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978729"/>
          </a:xfrm>
        </p:spPr>
        <p:txBody>
          <a:bodyPr/>
          <a:lstStyle/>
          <a:p>
            <a:r>
              <a:rPr lang="en-IN" dirty="0"/>
              <a:t>Flex </a:t>
            </a:r>
            <a:r>
              <a:rPr lang="en-IN" dirty="0" smtClean="0"/>
              <a:t>File:temp1.l</a:t>
            </a:r>
            <a:r>
              <a:rPr lang="en-IN" dirty="0"/>
              <a:t/>
            </a:r>
            <a:br>
              <a:rPr lang="en-IN" dirty="0"/>
            </a:b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63" y="1164566"/>
            <a:ext cx="8363309" cy="5596926"/>
          </a:xfrm>
          <a:prstGeom prst="rect">
            <a:avLst/>
          </a:prstGeom>
        </p:spPr>
      </p:pic>
    </p:spTree>
    <p:extLst>
      <p:ext uri="{BB962C8B-B14F-4D97-AF65-F5344CB8AC3E}">
        <p14:creationId xmlns:p14="http://schemas.microsoft.com/office/powerpoint/2010/main" val="340233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Yacc</a:t>
            </a:r>
            <a:r>
              <a:rPr lang="en-IN" dirty="0"/>
              <a:t> </a:t>
            </a:r>
            <a:r>
              <a:rPr lang="en-IN" dirty="0" smtClean="0"/>
              <a:t>File:temp1.y</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070447"/>
            <a:ext cx="10869282" cy="5787553"/>
          </a:xfrm>
          <a:prstGeom prst="rect">
            <a:avLst/>
          </a:prstGeom>
        </p:spPr>
      </p:pic>
    </p:spTree>
    <p:extLst>
      <p:ext uri="{BB962C8B-B14F-4D97-AF65-F5344CB8AC3E}">
        <p14:creationId xmlns:p14="http://schemas.microsoft.com/office/powerpoint/2010/main" val="417821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29" y="1992702"/>
            <a:ext cx="11216819" cy="2907102"/>
          </a:xfrm>
          <a:prstGeom prst="rect">
            <a:avLst/>
          </a:prstGeom>
        </p:spPr>
      </p:pic>
    </p:spTree>
    <p:extLst>
      <p:ext uri="{BB962C8B-B14F-4D97-AF65-F5344CB8AC3E}">
        <p14:creationId xmlns:p14="http://schemas.microsoft.com/office/powerpoint/2010/main" val="317738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927" y="180616"/>
            <a:ext cx="4127500" cy="587135"/>
          </a:xfrm>
        </p:spPr>
        <p:txBody>
          <a:bodyPr/>
          <a:lstStyle/>
          <a:p>
            <a:r>
              <a:rPr lang="en-US" dirty="0" smtClean="0"/>
              <a:t>compilation process.</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5" name="Content Placeholder 2"/>
          <p:cNvSpPr>
            <a:spLocks noGrp="1"/>
          </p:cNvSpPr>
          <p:nvPr>
            <p:ph type="body" sz="quarter" idx="13"/>
          </p:nvPr>
        </p:nvSpPr>
        <p:spPr/>
        <p:txBody>
          <a:bodyPr vert="horz" rtlCol="0">
            <a:normAutofit fontScale="55000" lnSpcReduction="20000"/>
          </a:bodyPr>
          <a:lstStyle/>
          <a:p>
            <a:pPr algn="l"/>
            <a:r>
              <a:rPr lang="en-US" b="0" dirty="0" smtClean="0">
                <a:latin typeface="Cambria"/>
              </a:rPr>
              <a:t>1. flex </a:t>
            </a:r>
            <a:r>
              <a:rPr lang="en-US" b="0" dirty="0">
                <a:latin typeface="Cambria"/>
              </a:rPr>
              <a:t>filename.l</a:t>
            </a:r>
          </a:p>
          <a:p>
            <a:pPr algn="l"/>
            <a:r>
              <a:rPr lang="en-US" b="0" dirty="0" smtClean="0">
                <a:latin typeface="Cambria"/>
              </a:rPr>
              <a:t>2. It </a:t>
            </a:r>
            <a:r>
              <a:rPr lang="en-US" b="0" dirty="0">
                <a:latin typeface="Cambria"/>
              </a:rPr>
              <a:t>will give </a:t>
            </a:r>
            <a:r>
              <a:rPr lang="en-US" b="0" dirty="0" err="1">
                <a:latin typeface="Cambria"/>
              </a:rPr>
              <a:t>lex.yy.c</a:t>
            </a:r>
            <a:r>
              <a:rPr lang="en-US" b="0" dirty="0">
                <a:latin typeface="Cambria"/>
              </a:rPr>
              <a:t> file.</a:t>
            </a:r>
          </a:p>
          <a:p>
            <a:pPr algn="l"/>
            <a:r>
              <a:rPr lang="en-US" b="0" dirty="0" smtClean="0">
                <a:latin typeface="Cambria"/>
              </a:rPr>
              <a:t>3. bison </a:t>
            </a:r>
            <a:r>
              <a:rPr lang="en-US" b="0" dirty="0">
                <a:latin typeface="Cambria"/>
              </a:rPr>
              <a:t>-dy filename.y</a:t>
            </a:r>
          </a:p>
          <a:p>
            <a:pPr algn="l"/>
            <a:r>
              <a:rPr lang="en-US" b="0" dirty="0" smtClean="0">
                <a:latin typeface="Cambria"/>
              </a:rPr>
              <a:t>4. It </a:t>
            </a:r>
            <a:r>
              <a:rPr lang="en-US" b="0" dirty="0">
                <a:latin typeface="Cambria"/>
              </a:rPr>
              <a:t>will give y.tab.h and y.tab.c file.</a:t>
            </a:r>
          </a:p>
          <a:p>
            <a:pPr algn="l"/>
            <a:r>
              <a:rPr lang="en-US" b="0" dirty="0" smtClean="0">
                <a:latin typeface="Cambria"/>
              </a:rPr>
              <a:t>5. </a:t>
            </a:r>
            <a:r>
              <a:rPr lang="en-US" b="0" dirty="0" err="1" smtClean="0">
                <a:latin typeface="Cambria"/>
              </a:rPr>
              <a:t>gcc</a:t>
            </a:r>
            <a:r>
              <a:rPr lang="en-US" b="0" dirty="0" smtClean="0">
                <a:latin typeface="Cambria"/>
              </a:rPr>
              <a:t> </a:t>
            </a:r>
            <a:r>
              <a:rPr lang="en-US" b="0" dirty="0" err="1">
                <a:latin typeface="Cambria"/>
              </a:rPr>
              <a:t>lex.yy.c</a:t>
            </a:r>
            <a:r>
              <a:rPr lang="en-US" b="0" dirty="0">
                <a:latin typeface="Cambria"/>
              </a:rPr>
              <a:t> y.tab.c -o name</a:t>
            </a:r>
          </a:p>
          <a:p>
            <a:pPr algn="l"/>
            <a:r>
              <a:rPr lang="en-US" b="0" dirty="0" smtClean="0">
                <a:latin typeface="Cambria"/>
              </a:rPr>
              <a:t>6. It </a:t>
            </a:r>
            <a:r>
              <a:rPr lang="en-US" b="0" dirty="0">
                <a:latin typeface="Cambria"/>
              </a:rPr>
              <a:t>will give name.exe file.</a:t>
            </a:r>
          </a:p>
          <a:p>
            <a:pPr algn="l"/>
            <a:r>
              <a:rPr lang="en-US" b="0" dirty="0">
                <a:latin typeface="Cambria"/>
              </a:rPr>
              <a:t>Now run name.exe file and enter the inputs</a:t>
            </a:r>
            <a:r>
              <a:rPr lang="en-US" b="0" dirty="0" smtClean="0">
                <a:latin typeface="Cambria"/>
              </a:rPr>
              <a:t>.</a:t>
            </a:r>
            <a:endParaRPr lang="en-US" b="0" dirty="0">
              <a:latin typeface="Cambria"/>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761" y="5370093"/>
            <a:ext cx="10983896" cy="1194610"/>
          </a:xfrm>
          <a:prstGeom prst="rect">
            <a:avLst/>
          </a:prstGeom>
        </p:spPr>
      </p:pic>
    </p:spTree>
    <p:extLst>
      <p:ext uri="{BB962C8B-B14F-4D97-AF65-F5344CB8AC3E}">
        <p14:creationId xmlns:p14="http://schemas.microsoft.com/office/powerpoint/2010/main" val="129263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output scenarios: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22" y="1320791"/>
            <a:ext cx="10706999" cy="4355389"/>
          </a:xfrm>
          <a:prstGeom prst="rect">
            <a:avLst/>
          </a:prstGeom>
        </p:spPr>
      </p:pic>
    </p:spTree>
    <p:extLst>
      <p:ext uri="{BB962C8B-B14F-4D97-AF65-F5344CB8AC3E}">
        <p14:creationId xmlns:p14="http://schemas.microsoft.com/office/powerpoint/2010/main" val="345049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p:cNvSpPr>
            <a:spLocks noGrp="1"/>
          </p:cNvSpPr>
          <p:nvPr>
            <p:ph type="body" sz="quarter" idx="13"/>
          </p:nvPr>
        </p:nvSpPr>
        <p:spPr/>
        <p:txBody>
          <a:bodyPr/>
          <a:lstStyle/>
          <a:p>
            <a:r>
              <a:rPr lang="en-IN" dirty="0" smtClean="0"/>
              <a:t>Thank you!!</a:t>
            </a:r>
            <a:endParaRPr lang="en-IN" dirty="0"/>
          </a:p>
        </p:txBody>
      </p:sp>
    </p:spTree>
    <p:extLst>
      <p:ext uri="{BB962C8B-B14F-4D97-AF65-F5344CB8AC3E}">
        <p14:creationId xmlns:p14="http://schemas.microsoft.com/office/powerpoint/2010/main" val="212636504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225</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Antic Slab</vt:lpstr>
      <vt:lpstr>Arial</vt:lpstr>
      <vt:lpstr>Calibri</vt:lpstr>
      <vt:lpstr>Cambria</vt:lpstr>
      <vt:lpstr>Tahoma</vt:lpstr>
      <vt:lpstr>Trade Gothic LT Pro</vt:lpstr>
      <vt:lpstr>Trebuchet MS</vt:lpstr>
      <vt:lpstr>Office Theme</vt:lpstr>
      <vt:lpstr>LANGUAGE TRANSLATOR</vt:lpstr>
      <vt:lpstr>Language Description.</vt:lpstr>
      <vt:lpstr>Flex File:temp1.l </vt:lpstr>
      <vt:lpstr>Yacc File:temp1.y</vt:lpstr>
      <vt:lpstr>PowerPoint Presentation</vt:lpstr>
      <vt:lpstr>compilation process.</vt:lpstr>
      <vt:lpstr>Input output scenarios: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2020-06-02T17:02:14Z</dcterms:created>
  <dcterms:modified xsi:type="dcterms:W3CDTF">2020-06-02T18:09:26Z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