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53"/>
    <p:restoredTop sz="83320"/>
  </p:normalViewPr>
  <p:slideViewPr>
    <p:cSldViewPr snapToGrid="0" snapToObjects="1">
      <p:cViewPr varScale="1">
        <p:scale>
          <a:sx n="123" d="100"/>
          <a:sy n="123" d="100"/>
        </p:scale>
        <p:origin x="216" y="1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Academic Success Initiative (</a:t>
            </a:r>
            <a:r>
              <a:rPr lang="en-US" dirty="0" err="1" smtClean="0"/>
              <a:t>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Team C: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Luis </a:t>
            </a:r>
            <a:r>
              <a:rPr lang="en-US" dirty="0" smtClean="0"/>
              <a:t>Castillo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Rodolfo </a:t>
            </a:r>
            <a:r>
              <a:rPr lang="en-US" dirty="0" err="1" smtClean="0"/>
              <a:t>Viant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Eric Aguiar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143" y="574901"/>
            <a:ext cx="8534400" cy="1117265"/>
          </a:xfrm>
        </p:spPr>
        <p:txBody>
          <a:bodyPr/>
          <a:lstStyle/>
          <a:p>
            <a:r>
              <a:rPr lang="en-US" dirty="0" smtClean="0"/>
              <a:t>Application Description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028" y="1919992"/>
            <a:ext cx="11288110" cy="3513856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Allows a student to schedule a tutoring session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schedule by subject and tutor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tutors can confirm the student attendance </a:t>
            </a:r>
          </a:p>
          <a:p>
            <a:r>
              <a:rPr lang="en-US" sz="2000" dirty="0">
                <a:latin typeface="Arial" charset="0"/>
                <a:ea typeface="Arial" charset="0"/>
                <a:cs typeface="Arial" charset="0"/>
              </a:rPr>
              <a:t>Student can view their booked tutoring sessions</a:t>
            </a:r>
          </a:p>
          <a:p>
            <a:r>
              <a:rPr lang="en-US" sz="2000" dirty="0">
                <a:latin typeface="Arial" charset="0"/>
                <a:ea typeface="Arial" charset="0"/>
                <a:cs typeface="Arial" charset="0"/>
              </a:rPr>
              <a:t>Tutors can view and update their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schedule</a:t>
            </a:r>
          </a:p>
          <a:p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Use Online data from Server to store and retrieved tutoring sessions, registered users.</a:t>
            </a:r>
          </a:p>
          <a:p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License Selection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</a:t>
            </a:r>
          </a:p>
          <a:p>
            <a:pPr marL="274320" lvl="1" indent="0">
              <a:buNone/>
            </a:pP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   Creative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Commons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Attribution-Non Commercial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4.0 International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License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163" y="505920"/>
            <a:ext cx="2778516" cy="1507067"/>
          </a:xfrm>
        </p:spPr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524" y="841662"/>
            <a:ext cx="7656476" cy="5143501"/>
          </a:xfrm>
        </p:spPr>
      </p:pic>
      <p:sp>
        <p:nvSpPr>
          <p:cNvPr id="3" name="TextBox 2"/>
          <p:cNvSpPr txBox="1"/>
          <p:nvPr/>
        </p:nvSpPr>
        <p:spPr>
          <a:xfrm>
            <a:off x="564291" y="1876402"/>
            <a:ext cx="460731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Log In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Log </a:t>
            </a:r>
            <a:r>
              <a:rPr lang="en-US" sz="2000" dirty="0" smtClean="0"/>
              <a:t>Out</a:t>
            </a:r>
          </a:p>
          <a:p>
            <a:pPr marL="285750" indent="-285750">
              <a:buFont typeface="Arial"/>
              <a:buChar char="•"/>
            </a:pPr>
            <a:r>
              <a:rPr lang="en-US" sz="2000" b="1" dirty="0" smtClean="0"/>
              <a:t>Student: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Schedule Tutoring Session</a:t>
            </a:r>
          </a:p>
          <a:p>
            <a:pPr marL="1200150" lvl="2" indent="-285750">
              <a:buFont typeface="Arial"/>
              <a:buChar char="•"/>
            </a:pPr>
            <a:r>
              <a:rPr lang="en-US" sz="2000" dirty="0" smtClean="0"/>
              <a:t>Feedback Survey</a:t>
            </a:r>
          </a:p>
          <a:p>
            <a:pPr marL="285750" indent="-285750">
              <a:buFont typeface="Arial"/>
              <a:buChar char="•"/>
            </a:pPr>
            <a:r>
              <a:rPr lang="en-US" sz="2000" b="1" dirty="0"/>
              <a:t>Manager: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Add New </a:t>
            </a:r>
            <a:r>
              <a:rPr lang="en-US" sz="2000" dirty="0" smtClean="0"/>
              <a:t>Tutor</a:t>
            </a:r>
          </a:p>
          <a:p>
            <a:pPr marL="285750" indent="-285750">
              <a:buFont typeface="Arial"/>
              <a:buChar char="•"/>
            </a:pPr>
            <a:r>
              <a:rPr lang="en-US" sz="2000" b="1" dirty="0" smtClean="0"/>
              <a:t>Tutor: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View Tutoring Schedule</a:t>
            </a:r>
          </a:p>
          <a:p>
            <a:pPr marL="1200150" lvl="2" indent="-285750">
              <a:buFont typeface="Arial"/>
              <a:buChar char="•"/>
            </a:pPr>
            <a:r>
              <a:rPr lang="en-US" sz="2000" dirty="0" smtClean="0"/>
              <a:t>Update Student </a:t>
            </a:r>
            <a:r>
              <a:rPr lang="en-US" sz="2000" dirty="0"/>
              <a:t>A</a:t>
            </a:r>
            <a:r>
              <a:rPr lang="en-US" sz="2000" dirty="0" smtClean="0"/>
              <a:t>ttendance</a:t>
            </a:r>
          </a:p>
          <a:p>
            <a:pPr marL="1200150" lvl="2" indent="-285750">
              <a:buFont typeface="Arial"/>
              <a:buChar char="•"/>
            </a:pPr>
            <a:r>
              <a:rPr lang="en-US" sz="2000" dirty="0" smtClean="0"/>
              <a:t>Set Tutoring Schedule</a:t>
            </a:r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5" y="414826"/>
            <a:ext cx="2183045" cy="823131"/>
          </a:xfrm>
        </p:spPr>
        <p:txBody>
          <a:bodyPr/>
          <a:lstStyle/>
          <a:p>
            <a:r>
              <a:rPr lang="en-US" dirty="0" smtClean="0"/>
              <a:t>Mockups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31529" y="1388191"/>
            <a:ext cx="18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Register (Tutor 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32" y="1803408"/>
            <a:ext cx="2128216" cy="46329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339" y="1803409"/>
            <a:ext cx="2211721" cy="46329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40245" y="1388191"/>
            <a:ext cx="119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56537" y="1388191"/>
            <a:ext cx="174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008" y="1803408"/>
            <a:ext cx="2196233" cy="4632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00" y="1757523"/>
            <a:ext cx="2201318" cy="467881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340956" y="1388191"/>
            <a:ext cx="204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Forgot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2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5" y="414826"/>
            <a:ext cx="2183045" cy="823131"/>
          </a:xfrm>
        </p:spPr>
        <p:txBody>
          <a:bodyPr/>
          <a:lstStyle/>
          <a:p>
            <a:r>
              <a:rPr lang="en-US" dirty="0" smtClean="0"/>
              <a:t>Mockups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4031" y="1324386"/>
            <a:ext cx="174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Student Home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453" y="1693720"/>
            <a:ext cx="2293492" cy="49515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72" y="1693718"/>
            <a:ext cx="2326642" cy="49515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769" y="1693718"/>
            <a:ext cx="2330402" cy="49515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903" y="1693718"/>
            <a:ext cx="2359935" cy="49515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45881" y="1328195"/>
            <a:ext cx="198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Update Account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22045" y="1324386"/>
            <a:ext cx="270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Book Tutoring Session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23892" y="1324386"/>
            <a:ext cx="187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Tutoring 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5" y="414826"/>
            <a:ext cx="2183045" cy="823131"/>
          </a:xfrm>
        </p:spPr>
        <p:txBody>
          <a:bodyPr/>
          <a:lstStyle/>
          <a:p>
            <a:r>
              <a:rPr lang="en-US" dirty="0" smtClean="0"/>
              <a:t>Mockups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5641" y="1169470"/>
            <a:ext cx="142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Tutor Home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88" y="1587467"/>
            <a:ext cx="2410305" cy="51510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181" y="1585363"/>
            <a:ext cx="2408878" cy="51510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459" y="1587467"/>
            <a:ext cx="2442556" cy="51510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225" y="1585363"/>
            <a:ext cx="2394771" cy="51531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10213" y="1189087"/>
            <a:ext cx="197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Pending Surveys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09294" y="1167366"/>
            <a:ext cx="142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Surveys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065891" y="1176591"/>
            <a:ext cx="192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5" y="414826"/>
            <a:ext cx="2183045" cy="823131"/>
          </a:xfrm>
        </p:spPr>
        <p:txBody>
          <a:bodyPr/>
          <a:lstStyle/>
          <a:p>
            <a:r>
              <a:rPr lang="en-US" dirty="0" smtClean="0"/>
              <a:t>Mockups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4168" y="1377972"/>
            <a:ext cx="196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Manager </a:t>
            </a:r>
            <a:r>
              <a:rPr lang="en-US" dirty="0" smtClean="0"/>
              <a:t>Home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362" y="1747304"/>
            <a:ext cx="2305686" cy="49196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00" y="1747304"/>
            <a:ext cx="2341681" cy="49196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774" y="1747304"/>
            <a:ext cx="2315873" cy="49196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812" y="1747304"/>
            <a:ext cx="2355824" cy="49196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79846" y="1363562"/>
            <a:ext cx="230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Tutor Schedule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18626" y="1377972"/>
            <a:ext cx="180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New Tutor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206338" y="1365915"/>
            <a:ext cx="196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Contact </a:t>
            </a:r>
            <a:r>
              <a:rPr lang="en-US" dirty="0" smtClean="0"/>
              <a:t>Information</a:t>
            </a:r>
            <a:endParaRPr lang="en-US" dirty="0"/>
          </a:p>
        </p:txBody>
      </p:sp>
      <p:pic>
        <p:nvPicPr>
          <p:cNvPr id="4" name="Content Placeholder 3" descr="ASI Log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118" r="-69118"/>
          <a:stretch>
            <a:fillRect/>
          </a:stretch>
        </p:blipFill>
        <p:spPr>
          <a:xfrm>
            <a:off x="968188" y="1957294"/>
            <a:ext cx="4122371" cy="1832443"/>
          </a:xfrm>
        </p:spPr>
      </p:pic>
      <p:sp>
        <p:nvSpPr>
          <p:cNvPr id="5" name="TextBox 4"/>
          <p:cNvSpPr txBox="1"/>
          <p:nvPr/>
        </p:nvSpPr>
        <p:spPr>
          <a:xfrm>
            <a:off x="4123766" y="1942353"/>
            <a:ext cx="554388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Myrian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Herlle</a:t>
            </a:r>
            <a:endParaRPr lang="en-US" sz="2000" b="1" dirty="0" smtClean="0"/>
          </a:p>
          <a:p>
            <a:r>
              <a:rPr lang="en-US" sz="2000" dirty="0" smtClean="0"/>
              <a:t>Academic Advisor II / ASI Team Leader</a:t>
            </a:r>
          </a:p>
          <a:p>
            <a:r>
              <a:rPr lang="en-US" sz="2000" dirty="0" smtClean="0"/>
              <a:t>School of Computing and Information Sciences</a:t>
            </a:r>
          </a:p>
          <a:p>
            <a:r>
              <a:rPr lang="en-US" sz="2000" dirty="0" smtClean="0"/>
              <a:t>Email: </a:t>
            </a:r>
            <a:r>
              <a:rPr lang="en-US" sz="2000" dirty="0" err="1" smtClean="0"/>
              <a:t>mherlle@fiu.edu</a:t>
            </a:r>
            <a:endParaRPr lang="en-US" sz="2000" dirty="0"/>
          </a:p>
          <a:p>
            <a:r>
              <a:rPr lang="en-US" sz="2000" dirty="0" smtClean="0"/>
              <a:t>Phone: 305-348-7900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6991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192</TotalTime>
  <Words>167</Words>
  <Application>Microsoft Macintosh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Clarity</vt:lpstr>
      <vt:lpstr>Academic Success Initiative (asi)</vt:lpstr>
      <vt:lpstr>Application Description </vt:lpstr>
      <vt:lpstr>Use Cases</vt:lpstr>
      <vt:lpstr>Mockups</vt:lpstr>
      <vt:lpstr>Mockups</vt:lpstr>
      <vt:lpstr>Mockups</vt:lpstr>
      <vt:lpstr>Mockups</vt:lpstr>
      <vt:lpstr>Contact Information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Castillo</dc:creator>
  <cp:lastModifiedBy>Luis Castillo</cp:lastModifiedBy>
  <cp:revision>22</cp:revision>
  <dcterms:created xsi:type="dcterms:W3CDTF">2015-11-07T16:46:37Z</dcterms:created>
  <dcterms:modified xsi:type="dcterms:W3CDTF">2015-11-11T05:05:27Z</dcterms:modified>
</cp:coreProperties>
</file>