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120015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225BA-69AD-44C9-A267-FCBB50582EF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o, Ryan" initials="SR" lastIdx="1" clrIdx="0">
    <p:extLst>
      <p:ext uri="{19B8F6BF-5375-455C-9EA6-DF929625EA0E}">
        <p15:presenceInfo xmlns:p15="http://schemas.microsoft.com/office/powerpoint/2012/main" userId="S::Ryan.Severino@am.jll.com::808039bd-1b4b-45e4-b5ac-ee2dcec0a3b1" providerId="AD"/>
      </p:ext>
    </p:extLst>
  </p:cmAuthor>
  <p:cmAuthor id="2" name="Ferroni, Lauro" initials="FL" lastIdx="1" clrIdx="1">
    <p:extLst>
      <p:ext uri="{19B8F6BF-5375-455C-9EA6-DF929625EA0E}">
        <p15:presenceInfo xmlns:p15="http://schemas.microsoft.com/office/powerpoint/2012/main" userId="S::Lauro.Ferroni@am.jll.com::987ff4f2-0da4-41f3-9929-de8d4d967cc8" providerId="AD"/>
      </p:ext>
    </p:extLst>
  </p:cmAuthor>
  <p:cmAuthor id="3" name="Piche, Chad" initials="PC" lastIdx="2" clrIdx="2">
    <p:extLst>
      <p:ext uri="{19B8F6BF-5375-455C-9EA6-DF929625EA0E}">
        <p15:presenceInfo xmlns:p15="http://schemas.microsoft.com/office/powerpoint/2012/main" userId="S::Chad.Piche@am.jll.com::ecfaf8e3-fe7d-4af6-9f9e-76ace905a036" providerId="AD"/>
      </p:ext>
    </p:extLst>
  </p:cmAuthor>
  <p:cmAuthor id="4" name="Viccini, Reinaldo" initials="VR" lastIdx="2" clrIdx="3">
    <p:extLst>
      <p:ext uri="{19B8F6BF-5375-455C-9EA6-DF929625EA0E}">
        <p15:presenceInfo xmlns:p15="http://schemas.microsoft.com/office/powerpoint/2012/main" userId="S::Reinaldo.Viccini@am.jll.com::b0c11447-3e9c-4084-b593-4b8ad770e7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468"/>
    <a:srgbClr val="D8D8D9"/>
    <a:srgbClr val="FFB87F"/>
    <a:srgbClr val="FFEEAB"/>
    <a:srgbClr val="AA040E"/>
    <a:srgbClr val="E5E3F0"/>
    <a:srgbClr val="D9D9D9"/>
    <a:srgbClr val="EBECEC"/>
    <a:srgbClr val="61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44" autoAdjust="0"/>
    <p:restoredTop sz="93575" autoAdjust="0"/>
  </p:normalViewPr>
  <p:slideViewPr>
    <p:cSldViewPr snapToGrid="0" snapToObjects="1">
      <p:cViewPr varScale="1">
        <p:scale>
          <a:sx n="151" d="100"/>
          <a:sy n="151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48"/>
    </p:cViewPr>
  </p:sorterViewPr>
  <p:notesViewPr>
    <p:cSldViewPr snapToGrid="0" snapToObjects="1">
      <p:cViewPr varScale="1">
        <p:scale>
          <a:sx n="145" d="100"/>
          <a:sy n="145" d="100"/>
        </p:scale>
        <p:origin x="4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3050-CDFF-BD48-8CB7-05256108C0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9DAB2-C444-AC4A-8730-230D91B7D888}" type="datetimeFigureOut">
              <a:rPr lang="en-US" smtClean="0"/>
              <a:t>12/14/2021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07E57-8332-E34A-AC1B-B51DB7267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665A-F90B-EB41-8379-29D3653DA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68288" y="1449388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4BBEA846-467D-43DF-B675-54AB269164A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757738" y="1431925"/>
            <a:ext cx="4011612" cy="325596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49388"/>
            <a:ext cx="4011612" cy="32385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5B74604-2BD6-4203-B337-196B4A5A0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5" y="1397223"/>
            <a:ext cx="4306579" cy="33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41394B-007F-42F7-8C4B-A01E70E9330E}"/>
              </a:ext>
            </a:extLst>
          </p:cNvPr>
          <p:cNvSpPr txBox="1"/>
          <p:nvPr userDrawn="1"/>
        </p:nvSpPr>
        <p:spPr>
          <a:xfrm>
            <a:off x="3904819" y="3985343"/>
            <a:ext cx="51474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$178M </a:t>
            </a:r>
            <a:endParaRPr lang="en-U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8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68288" y="1449388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CA697D33-9442-4981-8B9D-E5FDC1C7C7D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31925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69081" y="1449388"/>
            <a:ext cx="8500269" cy="3238500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501" y="283500"/>
            <a:ext cx="7102475" cy="405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00" y="1093501"/>
            <a:ext cx="8571179" cy="32396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0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0"/>
        </a:spcBef>
        <a:spcAft>
          <a:spcPts val="375"/>
        </a:spcAft>
        <a:buFontTx/>
        <a:buNone/>
        <a:defRPr sz="1500" b="0" i="1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+mn-cs"/>
        </a:defRPr>
      </a:lvl3pPr>
      <a:lvl4pPr marL="135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Arial" charset="0"/>
        <a:buChar char="•"/>
        <a:defRPr sz="1050" kern="1200">
          <a:solidFill>
            <a:schemeClr val="tx1"/>
          </a:solidFill>
          <a:latin typeface="+mj-lt"/>
          <a:ea typeface="+mn-ea"/>
          <a:cs typeface="+mn-cs"/>
        </a:defRPr>
      </a:lvl4pPr>
      <a:lvl5pPr marL="270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.HelveticaNeueDeskInterface-Regular" charset="-120"/>
        <a:buChar char="–"/>
        <a:defRPr sz="10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240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7437">
          <p15:clr>
            <a:srgbClr val="F26B43"/>
          </p15:clr>
        </p15:guide>
        <p15:guide id="5" pos="1296">
          <p15:clr>
            <a:srgbClr val="F26B43"/>
          </p15:clr>
        </p15:guide>
        <p15:guide id="6" pos="1481">
          <p15:clr>
            <a:srgbClr val="F26B43"/>
          </p15:clr>
        </p15:guide>
        <p15:guide id="7" pos="2523">
          <p15:clr>
            <a:srgbClr val="F26B43"/>
          </p15:clr>
        </p15:guide>
        <p15:guide id="8" pos="2696">
          <p15:clr>
            <a:srgbClr val="F26B43"/>
          </p15:clr>
        </p15:guide>
        <p15:guide id="9" pos="3752">
          <p15:clr>
            <a:srgbClr val="F26B43"/>
          </p15:clr>
        </p15:guide>
        <p15:guide id="10" pos="3923">
          <p15:clr>
            <a:srgbClr val="F26B43"/>
          </p15:clr>
        </p15:guide>
        <p15:guide id="11" pos="4979">
          <p15:clr>
            <a:srgbClr val="F26B43"/>
          </p15:clr>
        </p15:guide>
        <p15:guide id="12" pos="5152">
          <p15:clr>
            <a:srgbClr val="F26B43"/>
          </p15:clr>
        </p15:guide>
        <p15:guide id="13" pos="6208">
          <p15:clr>
            <a:srgbClr val="F26B43"/>
          </p15:clr>
        </p15:guide>
        <p15:guide id="14" pos="6379">
          <p15:clr>
            <a:srgbClr val="F26B43"/>
          </p15:clr>
        </p15:guide>
        <p15:guide id="15" orient="horz" pos="572">
          <p15:clr>
            <a:srgbClr val="F26B43"/>
          </p15:clr>
        </p15:guide>
        <p15:guide id="16" orient="horz" pos="913">
          <p15:clr>
            <a:srgbClr val="F26B43"/>
          </p15:clr>
        </p15:guide>
        <p15:guide id="17" orient="horz" pos="1253">
          <p15:clr>
            <a:srgbClr val="F26B43"/>
          </p15:clr>
        </p15:guide>
        <p15:guide id="18" orient="horz" pos="1593">
          <p15:clr>
            <a:srgbClr val="F26B43"/>
          </p15:clr>
        </p15:guide>
        <p15:guide id="19" orient="horz" pos="1933">
          <p15:clr>
            <a:srgbClr val="F26B43"/>
          </p15:clr>
        </p15:guide>
        <p15:guide id="20" orient="horz" pos="2273">
          <p15:clr>
            <a:srgbClr val="F26B43"/>
          </p15:clr>
        </p15:guide>
        <p15:guide id="21" orient="horz" pos="2614">
          <p15:clr>
            <a:srgbClr val="F26B43"/>
          </p15:clr>
        </p15:guide>
        <p15:guide id="22" orient="horz" pos="2954">
          <p15:clr>
            <a:srgbClr val="F26B43"/>
          </p15:clr>
        </p15:guide>
        <p15:guide id="23" orient="horz" pos="3294">
          <p15:clr>
            <a:srgbClr val="F26B43"/>
          </p15:clr>
        </p15:guide>
        <p15:guide id="24" orient="horz" pos="3634">
          <p15:clr>
            <a:srgbClr val="F26B43"/>
          </p15:clr>
        </p15:guide>
        <p15:guide id="25" orient="horz" pos="397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in Layout - Grey Colour">
  <a:themeElements>
    <a:clrScheme name="JLL_2021">
      <a:dk1>
        <a:srgbClr val="000000"/>
      </a:dk1>
      <a:lt1>
        <a:srgbClr val="FFFFFF"/>
      </a:lt1>
      <a:dk2>
        <a:srgbClr val="DBD6C7"/>
      </a:dk2>
      <a:lt2>
        <a:srgbClr val="B1B2B4"/>
      </a:lt2>
      <a:accent1>
        <a:srgbClr val="D4D5D6"/>
      </a:accent1>
      <a:accent2>
        <a:srgbClr val="9870A6"/>
      </a:accent2>
      <a:accent3>
        <a:srgbClr val="626468"/>
      </a:accent3>
      <a:accent4>
        <a:srgbClr val="999A9D"/>
      </a:accent4>
      <a:accent5>
        <a:srgbClr val="E6E1D8"/>
      </a:accent5>
      <a:accent6>
        <a:srgbClr val="ABC0E7"/>
      </a:accent6>
      <a:hlink>
        <a:srgbClr val="E30613"/>
      </a:hlink>
      <a:folHlink>
        <a:srgbClr val="6164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place Presentation.potx [Read-Only]" id="{DF3B25C7-C2DB-4D6B-8F46-0E6FD44D7782}" vid="{84128FE7-D7B9-4DA7-8EC5-7335BDCE5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23BA5C56B95459113AF20EE76CBFB" ma:contentTypeVersion="11" ma:contentTypeDescription="Create a new document." ma:contentTypeScope="" ma:versionID="09ca4eb6009e9690e608bac054ac59d7">
  <xsd:schema xmlns:xsd="http://www.w3.org/2001/XMLSchema" xmlns:xs="http://www.w3.org/2001/XMLSchema" xmlns:p="http://schemas.microsoft.com/office/2006/metadata/properties" xmlns:ns2="64e83f3c-832e-4132-bf59-92181d46e531" xmlns:ns3="bcacdd22-44a6-4ab5-aeb9-1aeeb7bbe4bf" targetNamespace="http://schemas.microsoft.com/office/2006/metadata/properties" ma:root="true" ma:fieldsID="58f4d00f3a140bb23a706833f6cf704c" ns2:_="" ns3:_="">
    <xsd:import namespace="64e83f3c-832e-4132-bf59-92181d46e531"/>
    <xsd:import namespace="bcacdd22-44a6-4ab5-aeb9-1aeeb7bbe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83f3c-832e-4132-bf59-92181d46e5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cdd22-44a6-4ab5-aeb9-1aeeb7bbe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ED049-A6D7-4100-AA76-DCF9E267B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83f3c-832e-4132-bf59-92181d46e531"/>
    <ds:schemaRef ds:uri="bcacdd22-44a6-4ab5-aeb9-1aeeb7bbe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85897-F036-4AD4-9465-F121BE655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C6FDA-4CA0-40BC-A44F-07F4C9E94A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a9a09aa-4a43-47bf-a603-7bf722fdeb8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JLL_Academy_Powerpoint_Temp</Template>
  <TotalTime>33157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.HelveticaNeueDeskInterface-Regular</vt:lpstr>
      <vt:lpstr>Arial</vt:lpstr>
      <vt:lpstr>Calibri</vt:lpstr>
      <vt:lpstr>Times New Roman</vt:lpstr>
      <vt:lpstr>Main Layout - Grey Colour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JLL Research Master COVID-19 deck</dc:title>
  <dc:creator>Beeferman, Heath</dc:creator>
  <cp:lastModifiedBy>Viccini, Reinaldo</cp:lastModifiedBy>
  <cp:revision>1788</cp:revision>
  <cp:lastPrinted>2018-01-12T18:59:30Z</cp:lastPrinted>
  <dcterms:created xsi:type="dcterms:W3CDTF">2017-01-17T20:54:52Z</dcterms:created>
  <dcterms:modified xsi:type="dcterms:W3CDTF">2021-12-14T18:03:06Z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0x0101008C723BA5C56B95459113AF20EE76CBFB</vt:lpwstr>
  </property>
</Properties>
</file>