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4" r:id="rId5"/>
    <p:sldId id="31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Vicknair Lewis" initials="RVL" lastIdx="1" clrIdx="0">
    <p:extLst>
      <p:ext uri="{19B8F6BF-5375-455C-9EA6-DF929625EA0E}">
        <p15:presenceInfo xmlns:p15="http://schemas.microsoft.com/office/powerpoint/2012/main" userId="8e3c99b7055ae3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0D15D-CC74-432C-AF12-FC3B15EA1256}" v="10" dt="2020-10-10T21:17:1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Vicknair Lewis" userId="8e3c99b7055ae3b5" providerId="LiveId" clId="{CAE0D15D-CC74-432C-AF12-FC3B15EA1256}"/>
    <pc:docChg chg="undo custSel mod addSld delSld modSld">
      <pc:chgData name="Rebecca Vicknair Lewis" userId="8e3c99b7055ae3b5" providerId="LiveId" clId="{CAE0D15D-CC74-432C-AF12-FC3B15EA1256}" dt="2020-10-11T16:25:11.724" v="1125" actId="20577"/>
      <pc:docMkLst>
        <pc:docMk/>
      </pc:docMkLst>
      <pc:sldChg chg="modSp mod">
        <pc:chgData name="Rebecca Vicknair Lewis" userId="8e3c99b7055ae3b5" providerId="LiveId" clId="{CAE0D15D-CC74-432C-AF12-FC3B15EA1256}" dt="2020-10-11T16:24:26.294" v="1108" actId="20577"/>
        <pc:sldMkLst>
          <pc:docMk/>
          <pc:sldMk cId="1205248810" sldId="274"/>
        </pc:sldMkLst>
        <pc:spChg chg="mod">
          <ac:chgData name="Rebecca Vicknair Lewis" userId="8e3c99b7055ae3b5" providerId="LiveId" clId="{CAE0D15D-CC74-432C-AF12-FC3B15EA1256}" dt="2020-10-11T16:24:26.294" v="1108" actId="20577"/>
          <ac:spMkLst>
            <pc:docMk/>
            <pc:sldMk cId="1205248810" sldId="274"/>
            <ac:spMk id="3" creationId="{835D6E6B-3353-491C-A3C6-F278D6CED8B3}"/>
          </ac:spMkLst>
        </pc:spChg>
      </pc:sldChg>
      <pc:sldChg chg="addSp modSp mod addCm delCm">
        <pc:chgData name="Rebecca Vicknair Lewis" userId="8e3c99b7055ae3b5" providerId="LiveId" clId="{CAE0D15D-CC74-432C-AF12-FC3B15EA1256}" dt="2020-10-10T21:18:06.724" v="616" actId="20577"/>
        <pc:sldMkLst>
          <pc:docMk/>
          <pc:sldMk cId="593957336" sldId="308"/>
        </pc:sldMkLst>
        <pc:spChg chg="add mod">
          <ac:chgData name="Rebecca Vicknair Lewis" userId="8e3c99b7055ae3b5" providerId="LiveId" clId="{CAE0D15D-CC74-432C-AF12-FC3B15EA1256}" dt="2020-10-10T21:18:06.724" v="616" actId="20577"/>
          <ac:spMkLst>
            <pc:docMk/>
            <pc:sldMk cId="593957336" sldId="308"/>
            <ac:spMk id="8" creationId="{237AF741-EBD4-4F02-8C1E-F94F0D601BC9}"/>
          </ac:spMkLst>
        </pc:spChg>
      </pc:sldChg>
      <pc:sldChg chg="addSp delSp modSp new mod setBg">
        <pc:chgData name="Rebecca Vicknair Lewis" userId="8e3c99b7055ae3b5" providerId="LiveId" clId="{CAE0D15D-CC74-432C-AF12-FC3B15EA1256}" dt="2020-10-10T18:01:13.465" v="173" actId="1076"/>
        <pc:sldMkLst>
          <pc:docMk/>
          <pc:sldMk cId="2856438856" sldId="310"/>
        </pc:sldMkLst>
        <pc:spChg chg="mod">
          <ac:chgData name="Rebecca Vicknair Lewis" userId="8e3c99b7055ae3b5" providerId="LiveId" clId="{CAE0D15D-CC74-432C-AF12-FC3B15EA1256}" dt="2020-10-10T18:01:02.709" v="171" actId="26606"/>
          <ac:spMkLst>
            <pc:docMk/>
            <pc:sldMk cId="2856438856" sldId="310"/>
            <ac:spMk id="2" creationId="{2ECBF955-D15D-46C0-8EC1-8FA0A6DB871E}"/>
          </ac:spMkLst>
        </pc:spChg>
        <pc:spChg chg="del">
          <ac:chgData name="Rebecca Vicknair Lewis" userId="8e3c99b7055ae3b5" providerId="LiveId" clId="{CAE0D15D-CC74-432C-AF12-FC3B15EA1256}" dt="2020-10-10T18:00:23.274" v="166" actId="931"/>
          <ac:spMkLst>
            <pc:docMk/>
            <pc:sldMk cId="2856438856" sldId="310"/>
            <ac:spMk id="3" creationId="{1388DC3B-1591-43A7-A442-05B276BE3F89}"/>
          </ac:spMkLst>
        </pc:spChg>
        <pc:spChg chg="add">
          <ac:chgData name="Rebecca Vicknair Lewis" userId="8e3c99b7055ae3b5" providerId="LiveId" clId="{CAE0D15D-CC74-432C-AF12-FC3B15EA1256}" dt="2020-10-10T18:01:02.709" v="171" actId="26606"/>
          <ac:spMkLst>
            <pc:docMk/>
            <pc:sldMk cId="2856438856" sldId="310"/>
            <ac:spMk id="10" creationId="{DD651B61-325E-4E73-8445-38B0DE8AAAB6}"/>
          </ac:spMkLst>
        </pc:spChg>
        <pc:spChg chg="add">
          <ac:chgData name="Rebecca Vicknair Lewis" userId="8e3c99b7055ae3b5" providerId="LiveId" clId="{CAE0D15D-CC74-432C-AF12-FC3B15EA1256}" dt="2020-10-10T18:01:02.709" v="171" actId="26606"/>
          <ac:spMkLst>
            <pc:docMk/>
            <pc:sldMk cId="2856438856" sldId="310"/>
            <ac:spMk id="12" creationId="{B42E5253-D3AC-4AC2-B766-8B34F13C2F5E}"/>
          </ac:spMkLst>
        </pc:spChg>
        <pc:spChg chg="add">
          <ac:chgData name="Rebecca Vicknair Lewis" userId="8e3c99b7055ae3b5" providerId="LiveId" clId="{CAE0D15D-CC74-432C-AF12-FC3B15EA1256}" dt="2020-10-10T18:01:02.709" v="171" actId="26606"/>
          <ac:spMkLst>
            <pc:docMk/>
            <pc:sldMk cId="2856438856" sldId="310"/>
            <ac:spMk id="14" creationId="{10AE8D57-436A-4073-9A75-15BB5949F8B4}"/>
          </ac:spMkLst>
        </pc:spChg>
        <pc:spChg chg="add">
          <ac:chgData name="Rebecca Vicknair Lewis" userId="8e3c99b7055ae3b5" providerId="LiveId" clId="{CAE0D15D-CC74-432C-AF12-FC3B15EA1256}" dt="2020-10-10T18:01:02.709" v="171" actId="26606"/>
          <ac:spMkLst>
            <pc:docMk/>
            <pc:sldMk cId="2856438856" sldId="310"/>
            <ac:spMk id="16" creationId="{E2852671-8EB6-4EAF-8AF8-65CF3FD66456}"/>
          </ac:spMkLst>
        </pc:spChg>
        <pc:spChg chg="add">
          <ac:chgData name="Rebecca Vicknair Lewis" userId="8e3c99b7055ae3b5" providerId="LiveId" clId="{CAE0D15D-CC74-432C-AF12-FC3B15EA1256}" dt="2020-10-10T18:01:02.709" v="171" actId="26606"/>
          <ac:spMkLst>
            <pc:docMk/>
            <pc:sldMk cId="2856438856" sldId="310"/>
            <ac:spMk id="18" creationId="{26B4480E-B7FF-4481-890E-043A69AE6FE2}"/>
          </ac:spMkLst>
        </pc:spChg>
        <pc:grpChg chg="add">
          <ac:chgData name="Rebecca Vicknair Lewis" userId="8e3c99b7055ae3b5" providerId="LiveId" clId="{CAE0D15D-CC74-432C-AF12-FC3B15EA1256}" dt="2020-10-10T18:01:02.709" v="171" actId="26606"/>
          <ac:grpSpMkLst>
            <pc:docMk/>
            <pc:sldMk cId="2856438856" sldId="310"/>
            <ac:grpSpMk id="20" creationId="{79394E1F-0B5F-497D-B2A6-8383A2A54834}"/>
          </ac:grpSpMkLst>
        </pc:grpChg>
        <pc:picChg chg="add mod">
          <ac:chgData name="Rebecca Vicknair Lewis" userId="8e3c99b7055ae3b5" providerId="LiveId" clId="{CAE0D15D-CC74-432C-AF12-FC3B15EA1256}" dt="2020-10-10T18:01:13.465" v="173" actId="1076"/>
          <ac:picMkLst>
            <pc:docMk/>
            <pc:sldMk cId="2856438856" sldId="310"/>
            <ac:picMk id="5" creationId="{8C1D510F-5A81-4738-B2C7-7FF366C78CC3}"/>
          </ac:picMkLst>
        </pc:picChg>
      </pc:sldChg>
      <pc:sldChg chg="addSp delSp modSp new mod setBg delDesignElem chgLayout">
        <pc:chgData name="Rebecca Vicknair Lewis" userId="8e3c99b7055ae3b5" providerId="LiveId" clId="{CAE0D15D-CC74-432C-AF12-FC3B15EA1256}" dt="2020-10-10T21:39:13.646" v="715" actId="14100"/>
        <pc:sldMkLst>
          <pc:docMk/>
          <pc:sldMk cId="1702247247" sldId="311"/>
        </pc:sldMkLst>
        <pc:spChg chg="del">
          <ac:chgData name="Rebecca Vicknair Lewis" userId="8e3c99b7055ae3b5" providerId="LiveId" clId="{CAE0D15D-CC74-432C-AF12-FC3B15EA1256}" dt="2020-10-10T18:19:18.855" v="178" actId="26606"/>
          <ac:spMkLst>
            <pc:docMk/>
            <pc:sldMk cId="1702247247" sldId="311"/>
            <ac:spMk id="2" creationId="{2E65C211-90F0-49C8-AB92-D69142B38258}"/>
          </ac:spMkLst>
        </pc:spChg>
        <pc:spChg chg="del">
          <ac:chgData name="Rebecca Vicknair Lewis" userId="8e3c99b7055ae3b5" providerId="LiveId" clId="{CAE0D15D-CC74-432C-AF12-FC3B15EA1256}" dt="2020-10-10T18:19:03.813" v="175" actId="931"/>
          <ac:spMkLst>
            <pc:docMk/>
            <pc:sldMk cId="1702247247" sldId="311"/>
            <ac:spMk id="3" creationId="{B5D58EFA-6F17-43AB-84DB-6F753E939656}"/>
          </ac:spMkLst>
        </pc:spChg>
        <pc:spChg chg="add mod ord">
          <ac:chgData name="Rebecca Vicknair Lewis" userId="8e3c99b7055ae3b5" providerId="LiveId" clId="{CAE0D15D-CC74-432C-AF12-FC3B15EA1256}" dt="2020-10-10T21:39:02.052" v="713" actId="20577"/>
          <ac:spMkLst>
            <pc:docMk/>
            <pc:sldMk cId="1702247247" sldId="311"/>
            <ac:spMk id="6" creationId="{C942FD7A-8CA6-4A74-BAB4-3B17F5533581}"/>
          </ac:spMkLst>
        </pc:spChg>
        <pc:spChg chg="add del">
          <ac:chgData name="Rebecca Vicknair Lewis" userId="8e3c99b7055ae3b5" providerId="LiveId" clId="{CAE0D15D-CC74-432C-AF12-FC3B15EA1256}" dt="2020-10-10T21:37:50.524" v="629" actId="700"/>
          <ac:spMkLst>
            <pc:docMk/>
            <pc:sldMk cId="1702247247" sldId="311"/>
            <ac:spMk id="10" creationId="{1DDC3EF6-2EA5-44B3-94C7-9DDA67A127D0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11" creationId="{DD651B61-325E-4E73-8445-38B0DE8AAAB6}"/>
          </ac:spMkLst>
        </pc:spChg>
        <pc:spChg chg="add del">
          <ac:chgData name="Rebecca Vicknair Lewis" userId="8e3c99b7055ae3b5" providerId="LiveId" clId="{CAE0D15D-CC74-432C-AF12-FC3B15EA1256}" dt="2020-10-10T21:37:50.524" v="629" actId="700"/>
          <ac:spMkLst>
            <pc:docMk/>
            <pc:sldMk cId="1702247247" sldId="311"/>
            <ac:spMk id="12" creationId="{87925A9A-E9FA-496E-9C09-7C2845E0062B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13" creationId="{B42E5253-D3AC-4AC2-B766-8B34F13C2F5E}"/>
          </ac:spMkLst>
        </pc:spChg>
        <pc:spChg chg="add del">
          <ac:chgData name="Rebecca Vicknair Lewis" userId="8e3c99b7055ae3b5" providerId="LiveId" clId="{CAE0D15D-CC74-432C-AF12-FC3B15EA1256}" dt="2020-10-10T21:37:50.524" v="629" actId="700"/>
          <ac:spMkLst>
            <pc:docMk/>
            <pc:sldMk cId="1702247247" sldId="311"/>
            <ac:spMk id="14" creationId="{2073ABB4-E164-4CBF-ADFF-25552BB7913B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15" creationId="{10AE8D57-436A-4073-9A75-15BB5949F8B4}"/>
          </ac:spMkLst>
        </pc:spChg>
        <pc:spChg chg="add del">
          <ac:chgData name="Rebecca Vicknair Lewis" userId="8e3c99b7055ae3b5" providerId="LiveId" clId="{CAE0D15D-CC74-432C-AF12-FC3B15EA1256}" dt="2020-10-10T21:37:50.524" v="629" actId="700"/>
          <ac:spMkLst>
            <pc:docMk/>
            <pc:sldMk cId="1702247247" sldId="311"/>
            <ac:spMk id="16" creationId="{1259A422-0023-4292-8200-E080556F30F9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17" creationId="{E2852671-8EB6-4EAF-8AF8-65CF3FD66456}"/>
          </ac:spMkLst>
        </pc:spChg>
        <pc:spChg chg="add del">
          <ac:chgData name="Rebecca Vicknair Lewis" userId="8e3c99b7055ae3b5" providerId="LiveId" clId="{CAE0D15D-CC74-432C-AF12-FC3B15EA1256}" dt="2020-10-10T21:37:50.524" v="629" actId="700"/>
          <ac:spMkLst>
            <pc:docMk/>
            <pc:sldMk cId="1702247247" sldId="311"/>
            <ac:spMk id="18" creationId="{A2413CA5-4739-4BC9-8BB3-B0A4928D314F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19" creationId="{7C427EA3-1645-4B27-A5C2-55E8E24C665F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21" creationId="{885CDBF6-7B87-4A58-92CA-E887CA36AF04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23" creationId="{6BFF2B2E-1CF1-403F-BB44-3F9C3E7F67FF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25" creationId="{9D8B4D3C-0DE0-43B9-B032-32B536B96D02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27" creationId="{707788D3-E467-4E25-A5E9-FD41795BD551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32" creationId="{DD651B61-325E-4E73-8445-38B0DE8AAAB6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34" creationId="{B42E5253-D3AC-4AC2-B766-8B34F13C2F5E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36" creationId="{10AE8D57-436A-4073-9A75-15BB5949F8B4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38" creationId="{E2852671-8EB6-4EAF-8AF8-65CF3FD66456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40" creationId="{7C427EA3-1645-4B27-A5C2-55E8E24C665F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42" creationId="{885CDBF6-7B87-4A58-92CA-E887CA36AF04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44" creationId="{6BFF2B2E-1CF1-403F-BB44-3F9C3E7F67FF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46" creationId="{9D8B4D3C-0DE0-43B9-B032-32B536B96D02}"/>
          </ac:spMkLst>
        </pc:spChg>
        <pc:spChg chg="add del">
          <ac:chgData name="Rebecca Vicknair Lewis" userId="8e3c99b7055ae3b5" providerId="LiveId" clId="{CAE0D15D-CC74-432C-AF12-FC3B15EA1256}" dt="2020-10-10T21:38:39.790" v="687" actId="26606"/>
          <ac:spMkLst>
            <pc:docMk/>
            <pc:sldMk cId="1702247247" sldId="311"/>
            <ac:spMk id="48" creationId="{707788D3-E467-4E25-A5E9-FD41795BD551}"/>
          </ac:spMkLst>
        </pc:spChg>
        <pc:picChg chg="add mod ord">
          <ac:chgData name="Rebecca Vicknair Lewis" userId="8e3c99b7055ae3b5" providerId="LiveId" clId="{CAE0D15D-CC74-432C-AF12-FC3B15EA1256}" dt="2020-10-10T21:39:13.646" v="715" actId="14100"/>
          <ac:picMkLst>
            <pc:docMk/>
            <pc:sldMk cId="1702247247" sldId="311"/>
            <ac:picMk id="5" creationId="{391A5D44-9DCA-4652-B3F6-7FF829F19EBA}"/>
          </ac:picMkLst>
        </pc:picChg>
      </pc:sldChg>
      <pc:sldChg chg="addSp delSp modSp new mod setBg">
        <pc:chgData name="Rebecca Vicknair Lewis" userId="8e3c99b7055ae3b5" providerId="LiveId" clId="{CAE0D15D-CC74-432C-AF12-FC3B15EA1256}" dt="2020-10-10T19:30:10.538" v="252" actId="1076"/>
        <pc:sldMkLst>
          <pc:docMk/>
          <pc:sldMk cId="551347530" sldId="312"/>
        </pc:sldMkLst>
        <pc:spChg chg="mod">
          <ac:chgData name="Rebecca Vicknair Lewis" userId="8e3c99b7055ae3b5" providerId="LiveId" clId="{CAE0D15D-CC74-432C-AF12-FC3B15EA1256}" dt="2020-10-10T19:30:00.466" v="250" actId="26606"/>
          <ac:spMkLst>
            <pc:docMk/>
            <pc:sldMk cId="551347530" sldId="312"/>
            <ac:spMk id="2" creationId="{FA6986E6-8CA2-40A7-ACC8-D2DFFCD330B0}"/>
          </ac:spMkLst>
        </pc:spChg>
        <pc:spChg chg="del">
          <ac:chgData name="Rebecca Vicknair Lewis" userId="8e3c99b7055ae3b5" providerId="LiveId" clId="{CAE0D15D-CC74-432C-AF12-FC3B15EA1256}" dt="2020-10-10T19:28:20.924" v="180" actId="931"/>
          <ac:spMkLst>
            <pc:docMk/>
            <pc:sldMk cId="551347530" sldId="312"/>
            <ac:spMk id="3" creationId="{B1E03F5E-07F7-4330-8234-93C0A0CFD93F}"/>
          </ac:spMkLst>
        </pc:spChg>
        <pc:spChg chg="add">
          <ac:chgData name="Rebecca Vicknair Lewis" userId="8e3c99b7055ae3b5" providerId="LiveId" clId="{CAE0D15D-CC74-432C-AF12-FC3B15EA1256}" dt="2020-10-10T19:30:00.466" v="250" actId="26606"/>
          <ac:spMkLst>
            <pc:docMk/>
            <pc:sldMk cId="551347530" sldId="312"/>
            <ac:spMk id="10" creationId="{DD651B61-325E-4E73-8445-38B0DE8AAAB6}"/>
          </ac:spMkLst>
        </pc:spChg>
        <pc:spChg chg="add">
          <ac:chgData name="Rebecca Vicknair Lewis" userId="8e3c99b7055ae3b5" providerId="LiveId" clId="{CAE0D15D-CC74-432C-AF12-FC3B15EA1256}" dt="2020-10-10T19:30:00.466" v="250" actId="26606"/>
          <ac:spMkLst>
            <pc:docMk/>
            <pc:sldMk cId="551347530" sldId="312"/>
            <ac:spMk id="12" creationId="{B42E5253-D3AC-4AC2-B766-8B34F13C2F5E}"/>
          </ac:spMkLst>
        </pc:spChg>
        <pc:spChg chg="add">
          <ac:chgData name="Rebecca Vicknair Lewis" userId="8e3c99b7055ae3b5" providerId="LiveId" clId="{CAE0D15D-CC74-432C-AF12-FC3B15EA1256}" dt="2020-10-10T19:30:00.466" v="250" actId="26606"/>
          <ac:spMkLst>
            <pc:docMk/>
            <pc:sldMk cId="551347530" sldId="312"/>
            <ac:spMk id="14" creationId="{10AE8D57-436A-4073-9A75-15BB5949F8B4}"/>
          </ac:spMkLst>
        </pc:spChg>
        <pc:spChg chg="add">
          <ac:chgData name="Rebecca Vicknair Lewis" userId="8e3c99b7055ae3b5" providerId="LiveId" clId="{CAE0D15D-CC74-432C-AF12-FC3B15EA1256}" dt="2020-10-10T19:30:00.466" v="250" actId="26606"/>
          <ac:spMkLst>
            <pc:docMk/>
            <pc:sldMk cId="551347530" sldId="312"/>
            <ac:spMk id="16" creationId="{E2852671-8EB6-4EAF-8AF8-65CF3FD66456}"/>
          </ac:spMkLst>
        </pc:spChg>
        <pc:spChg chg="add">
          <ac:chgData name="Rebecca Vicknair Lewis" userId="8e3c99b7055ae3b5" providerId="LiveId" clId="{CAE0D15D-CC74-432C-AF12-FC3B15EA1256}" dt="2020-10-10T19:30:00.466" v="250" actId="26606"/>
          <ac:spMkLst>
            <pc:docMk/>
            <pc:sldMk cId="551347530" sldId="312"/>
            <ac:spMk id="18" creationId="{26B4480E-B7FF-4481-890E-043A69AE6FE2}"/>
          </ac:spMkLst>
        </pc:spChg>
        <pc:grpChg chg="add">
          <ac:chgData name="Rebecca Vicknair Lewis" userId="8e3c99b7055ae3b5" providerId="LiveId" clId="{CAE0D15D-CC74-432C-AF12-FC3B15EA1256}" dt="2020-10-10T19:30:00.466" v="250" actId="26606"/>
          <ac:grpSpMkLst>
            <pc:docMk/>
            <pc:sldMk cId="551347530" sldId="312"/>
            <ac:grpSpMk id="20" creationId="{79394E1F-0B5F-497D-B2A6-8383A2A54834}"/>
          </ac:grpSpMkLst>
        </pc:grpChg>
        <pc:picChg chg="add mod">
          <ac:chgData name="Rebecca Vicknair Lewis" userId="8e3c99b7055ae3b5" providerId="LiveId" clId="{CAE0D15D-CC74-432C-AF12-FC3B15EA1256}" dt="2020-10-10T19:30:10.538" v="252" actId="1076"/>
          <ac:picMkLst>
            <pc:docMk/>
            <pc:sldMk cId="551347530" sldId="312"/>
            <ac:picMk id="5" creationId="{361E2791-FE44-4251-BE5D-0F2B96EFF6F2}"/>
          </ac:picMkLst>
        </pc:picChg>
      </pc:sldChg>
      <pc:sldChg chg="addSp delSp modSp new mod setBg">
        <pc:chgData name="Rebecca Vicknair Lewis" userId="8e3c99b7055ae3b5" providerId="LiveId" clId="{CAE0D15D-CC74-432C-AF12-FC3B15EA1256}" dt="2020-10-10T20:05:14.932" v="300" actId="1076"/>
        <pc:sldMkLst>
          <pc:docMk/>
          <pc:sldMk cId="3259045712" sldId="313"/>
        </pc:sldMkLst>
        <pc:spChg chg="mod or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2" creationId="{02B13319-A319-4B89-B53A-44F32935A956}"/>
          </ac:spMkLst>
        </pc:spChg>
        <pc:spChg chg="add del">
          <ac:chgData name="Rebecca Vicknair Lewis" userId="8e3c99b7055ae3b5" providerId="LiveId" clId="{CAE0D15D-CC74-432C-AF12-FC3B15EA1256}" dt="2020-10-10T20:04:41.501" v="259" actId="931"/>
          <ac:spMkLst>
            <pc:docMk/>
            <pc:sldMk cId="3259045712" sldId="313"/>
            <ac:spMk id="3" creationId="{3A8DB987-7078-4A77-AF00-0ABAE0B4435D}"/>
          </ac:spMkLst>
        </pc:spChg>
        <pc:spChg chg="add del">
          <ac:chgData name="Rebecca Vicknair Lewis" userId="8e3c99b7055ae3b5" providerId="LiveId" clId="{CAE0D15D-CC74-432C-AF12-FC3B15EA1256}" dt="2020-10-10T20:05:07.280" v="297" actId="26606"/>
          <ac:spMkLst>
            <pc:docMk/>
            <pc:sldMk cId="3259045712" sldId="313"/>
            <ac:spMk id="12" creationId="{DD651B61-325E-4E73-8445-38B0DE8AAAB6}"/>
          </ac:spMkLst>
        </pc:spChg>
        <pc:spChg chg="add del">
          <ac:chgData name="Rebecca Vicknair Lewis" userId="8e3c99b7055ae3b5" providerId="LiveId" clId="{CAE0D15D-CC74-432C-AF12-FC3B15EA1256}" dt="2020-10-10T20:05:07.280" v="297" actId="26606"/>
          <ac:spMkLst>
            <pc:docMk/>
            <pc:sldMk cId="3259045712" sldId="313"/>
            <ac:spMk id="14" creationId="{B42E5253-D3AC-4AC2-B766-8B34F13C2F5E}"/>
          </ac:spMkLst>
        </pc:spChg>
        <pc:spChg chg="add del">
          <ac:chgData name="Rebecca Vicknair Lewis" userId="8e3c99b7055ae3b5" providerId="LiveId" clId="{CAE0D15D-CC74-432C-AF12-FC3B15EA1256}" dt="2020-10-10T20:05:07.280" v="297" actId="26606"/>
          <ac:spMkLst>
            <pc:docMk/>
            <pc:sldMk cId="3259045712" sldId="313"/>
            <ac:spMk id="16" creationId="{10AE8D57-436A-4073-9A75-15BB5949F8B4}"/>
          </ac:spMkLst>
        </pc:spChg>
        <pc:spChg chg="add del">
          <ac:chgData name="Rebecca Vicknair Lewis" userId="8e3c99b7055ae3b5" providerId="LiveId" clId="{CAE0D15D-CC74-432C-AF12-FC3B15EA1256}" dt="2020-10-10T20:05:07.280" v="297" actId="26606"/>
          <ac:spMkLst>
            <pc:docMk/>
            <pc:sldMk cId="3259045712" sldId="313"/>
            <ac:spMk id="18" creationId="{E2852671-8EB6-4EAF-8AF8-65CF3FD66456}"/>
          </ac:spMkLst>
        </pc:spChg>
        <pc:spChg chg="add del">
          <ac:chgData name="Rebecca Vicknair Lewis" userId="8e3c99b7055ae3b5" providerId="LiveId" clId="{CAE0D15D-CC74-432C-AF12-FC3B15EA1256}" dt="2020-10-10T20:05:07.280" v="297" actId="26606"/>
          <ac:spMkLst>
            <pc:docMk/>
            <pc:sldMk cId="3259045712" sldId="313"/>
            <ac:spMk id="20" creationId="{26B4480E-B7FF-4481-890E-043A69AE6FE2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24" creationId="{6BFF2B2E-1CF1-403F-BB44-3F9C3E7F67FF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26" creationId="{9D8B4D3C-0DE0-43B9-B032-32B536B96D02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27" creationId="{DD651B61-325E-4E73-8445-38B0DE8AAAB6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28" creationId="{707788D3-E467-4E25-A5E9-FD41795BD551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29" creationId="{B42E5253-D3AC-4AC2-B766-8B34F13C2F5E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30" creationId="{10AE8D57-436A-4073-9A75-15BB5949F8B4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31" creationId="{E2852671-8EB6-4EAF-8AF8-65CF3FD66456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32" creationId="{7C427EA3-1645-4B27-A5C2-55E8E24C665F}"/>
          </ac:spMkLst>
        </pc:spChg>
        <pc:spChg chg="add">
          <ac:chgData name="Rebecca Vicknair Lewis" userId="8e3c99b7055ae3b5" providerId="LiveId" clId="{CAE0D15D-CC74-432C-AF12-FC3B15EA1256}" dt="2020-10-10T20:05:07.292" v="298" actId="26606"/>
          <ac:spMkLst>
            <pc:docMk/>
            <pc:sldMk cId="3259045712" sldId="313"/>
            <ac:spMk id="33" creationId="{885CDBF6-7B87-4A58-92CA-E887CA36AF04}"/>
          </ac:spMkLst>
        </pc:spChg>
        <pc:grpChg chg="add del">
          <ac:chgData name="Rebecca Vicknair Lewis" userId="8e3c99b7055ae3b5" providerId="LiveId" clId="{CAE0D15D-CC74-432C-AF12-FC3B15EA1256}" dt="2020-10-10T20:05:07.280" v="297" actId="26606"/>
          <ac:grpSpMkLst>
            <pc:docMk/>
            <pc:sldMk cId="3259045712" sldId="313"/>
            <ac:grpSpMk id="22" creationId="{79394E1F-0B5F-497D-B2A6-8383A2A54834}"/>
          </ac:grpSpMkLst>
        </pc:grpChg>
        <pc:picChg chg="add del mod">
          <ac:chgData name="Rebecca Vicknair Lewis" userId="8e3c99b7055ae3b5" providerId="LiveId" clId="{CAE0D15D-CC74-432C-AF12-FC3B15EA1256}" dt="2020-10-10T20:04:13.317" v="258" actId="931"/>
          <ac:picMkLst>
            <pc:docMk/>
            <pc:sldMk cId="3259045712" sldId="313"/>
            <ac:picMk id="5" creationId="{CE8C8D76-3F63-425D-B840-14BB0B529311}"/>
          </ac:picMkLst>
        </pc:picChg>
        <pc:picChg chg="add mod">
          <ac:chgData name="Rebecca Vicknair Lewis" userId="8e3c99b7055ae3b5" providerId="LiveId" clId="{CAE0D15D-CC74-432C-AF12-FC3B15EA1256}" dt="2020-10-10T20:05:14.932" v="300" actId="1076"/>
          <ac:picMkLst>
            <pc:docMk/>
            <pc:sldMk cId="3259045712" sldId="313"/>
            <ac:picMk id="7" creationId="{D34873FF-1F64-41A4-AB77-22A6905C846D}"/>
          </ac:picMkLst>
        </pc:picChg>
      </pc:sldChg>
      <pc:sldChg chg="addSp delSp modSp new mod setBg">
        <pc:chgData name="Rebecca Vicknair Lewis" userId="8e3c99b7055ae3b5" providerId="LiveId" clId="{CAE0D15D-CC74-432C-AF12-FC3B15EA1256}" dt="2020-10-10T21:39:43.706" v="749" actId="20577"/>
        <pc:sldMkLst>
          <pc:docMk/>
          <pc:sldMk cId="2362749576" sldId="314"/>
        </pc:sldMkLst>
        <pc:spChg chg="add del">
          <ac:chgData name="Rebecca Vicknair Lewis" userId="8e3c99b7055ae3b5" providerId="LiveId" clId="{CAE0D15D-CC74-432C-AF12-FC3B15EA1256}" dt="2020-10-10T21:07:52.710" v="309" actId="26606"/>
          <ac:spMkLst>
            <pc:docMk/>
            <pc:sldMk cId="2362749576" sldId="314"/>
            <ac:spMk id="2" creationId="{69F64898-4AF1-4643-B144-2FF1F3A43969}"/>
          </ac:spMkLst>
        </pc:spChg>
        <pc:spChg chg="del">
          <ac:chgData name="Rebecca Vicknair Lewis" userId="8e3c99b7055ae3b5" providerId="LiveId" clId="{CAE0D15D-CC74-432C-AF12-FC3B15EA1256}" dt="2020-10-10T21:07:21.192" v="302" actId="931"/>
          <ac:spMkLst>
            <pc:docMk/>
            <pc:sldMk cId="2362749576" sldId="314"/>
            <ac:spMk id="3" creationId="{D70B4896-CA8B-4A1A-8035-9AA4248AA601}"/>
          </ac:spMkLst>
        </pc:spChg>
        <pc:spChg chg="add mod">
          <ac:chgData name="Rebecca Vicknair Lewis" userId="8e3c99b7055ae3b5" providerId="LiveId" clId="{CAE0D15D-CC74-432C-AF12-FC3B15EA1256}" dt="2020-10-10T21:18:14.665" v="617" actId="20577"/>
          <ac:spMkLst>
            <pc:docMk/>
            <pc:sldMk cId="2362749576" sldId="314"/>
            <ac:spMk id="6" creationId="{0BC53131-E2F9-45B2-A1DC-5C5C9ED8F5BF}"/>
          </ac:spMkLst>
        </pc:spChg>
        <pc:spChg chg="add del">
          <ac:chgData name="Rebecca Vicknair Lewis" userId="8e3c99b7055ae3b5" providerId="LiveId" clId="{CAE0D15D-CC74-432C-AF12-FC3B15EA1256}" dt="2020-10-10T21:07:33.352" v="306" actId="26606"/>
          <ac:spMkLst>
            <pc:docMk/>
            <pc:sldMk cId="2362749576" sldId="314"/>
            <ac:spMk id="10" creationId="{1DDC3EF6-2EA5-44B3-94C7-9DDA67A127D0}"/>
          </ac:spMkLst>
        </pc:spChg>
        <pc:spChg chg="add del">
          <ac:chgData name="Rebecca Vicknair Lewis" userId="8e3c99b7055ae3b5" providerId="LiveId" clId="{CAE0D15D-CC74-432C-AF12-FC3B15EA1256}" dt="2020-10-10T21:07:33.352" v="306" actId="26606"/>
          <ac:spMkLst>
            <pc:docMk/>
            <pc:sldMk cId="2362749576" sldId="314"/>
            <ac:spMk id="12" creationId="{87925A9A-E9FA-496E-9C09-7C2845E0062B}"/>
          </ac:spMkLst>
        </pc:spChg>
        <pc:spChg chg="add del">
          <ac:chgData name="Rebecca Vicknair Lewis" userId="8e3c99b7055ae3b5" providerId="LiveId" clId="{CAE0D15D-CC74-432C-AF12-FC3B15EA1256}" dt="2020-10-10T21:07:33.352" v="306" actId="26606"/>
          <ac:spMkLst>
            <pc:docMk/>
            <pc:sldMk cId="2362749576" sldId="314"/>
            <ac:spMk id="14" creationId="{2073ABB4-E164-4CBF-ADFF-25552BB7913B}"/>
          </ac:spMkLst>
        </pc:spChg>
        <pc:spChg chg="add del">
          <ac:chgData name="Rebecca Vicknair Lewis" userId="8e3c99b7055ae3b5" providerId="LiveId" clId="{CAE0D15D-CC74-432C-AF12-FC3B15EA1256}" dt="2020-10-10T21:07:33.352" v="306" actId="26606"/>
          <ac:spMkLst>
            <pc:docMk/>
            <pc:sldMk cId="2362749576" sldId="314"/>
            <ac:spMk id="16" creationId="{587D26DA-9773-4A0E-B213-DDF20A1F1F27}"/>
          </ac:spMkLst>
        </pc:spChg>
        <pc:spChg chg="add del">
          <ac:chgData name="Rebecca Vicknair Lewis" userId="8e3c99b7055ae3b5" providerId="LiveId" clId="{CAE0D15D-CC74-432C-AF12-FC3B15EA1256}" dt="2020-10-10T21:07:52.700" v="308" actId="26606"/>
          <ac:spMkLst>
            <pc:docMk/>
            <pc:sldMk cId="2362749576" sldId="314"/>
            <ac:spMk id="18" creationId="{A2413CA5-4739-4BC9-8BB3-B0A4928D314F}"/>
          </ac:spMkLst>
        </pc:spChg>
        <pc:spChg chg="add del">
          <ac:chgData name="Rebecca Vicknair Lewis" userId="8e3c99b7055ae3b5" providerId="LiveId" clId="{CAE0D15D-CC74-432C-AF12-FC3B15EA1256}" dt="2020-10-10T21:07:52.700" v="308" actId="26606"/>
          <ac:spMkLst>
            <pc:docMk/>
            <pc:sldMk cId="2362749576" sldId="314"/>
            <ac:spMk id="19" creationId="{1DDC3EF6-2EA5-44B3-94C7-9DDA67A127D0}"/>
          </ac:spMkLst>
        </pc:spChg>
        <pc:spChg chg="add del">
          <ac:chgData name="Rebecca Vicknair Lewis" userId="8e3c99b7055ae3b5" providerId="LiveId" clId="{CAE0D15D-CC74-432C-AF12-FC3B15EA1256}" dt="2020-10-10T21:07:52.700" v="308" actId="26606"/>
          <ac:spMkLst>
            <pc:docMk/>
            <pc:sldMk cId="2362749576" sldId="314"/>
            <ac:spMk id="20" creationId="{87925A9A-E9FA-496E-9C09-7C2845E0062B}"/>
          </ac:spMkLst>
        </pc:spChg>
        <pc:spChg chg="add del">
          <ac:chgData name="Rebecca Vicknair Lewis" userId="8e3c99b7055ae3b5" providerId="LiveId" clId="{CAE0D15D-CC74-432C-AF12-FC3B15EA1256}" dt="2020-10-10T21:07:52.700" v="308" actId="26606"/>
          <ac:spMkLst>
            <pc:docMk/>
            <pc:sldMk cId="2362749576" sldId="314"/>
            <ac:spMk id="21" creationId="{2073ABB4-E164-4CBF-ADFF-25552BB7913B}"/>
          </ac:spMkLst>
        </pc:spChg>
        <pc:spChg chg="add del">
          <ac:chgData name="Rebecca Vicknair Lewis" userId="8e3c99b7055ae3b5" providerId="LiveId" clId="{CAE0D15D-CC74-432C-AF12-FC3B15EA1256}" dt="2020-10-10T21:07:52.700" v="308" actId="26606"/>
          <ac:spMkLst>
            <pc:docMk/>
            <pc:sldMk cId="2362749576" sldId="314"/>
            <ac:spMk id="22" creationId="{1259A422-0023-4292-8200-E080556F30F9}"/>
          </ac:spMkLst>
        </pc:spChg>
        <pc:spChg chg="add">
          <ac:chgData name="Rebecca Vicknair Lewis" userId="8e3c99b7055ae3b5" providerId="LiveId" clId="{CAE0D15D-CC74-432C-AF12-FC3B15EA1256}" dt="2020-10-10T21:07:52.710" v="309" actId="26606"/>
          <ac:spMkLst>
            <pc:docMk/>
            <pc:sldMk cId="2362749576" sldId="314"/>
            <ac:spMk id="24" creationId="{DD651B61-325E-4E73-8445-38B0DE8AAAB6}"/>
          </ac:spMkLst>
        </pc:spChg>
        <pc:spChg chg="add">
          <ac:chgData name="Rebecca Vicknair Lewis" userId="8e3c99b7055ae3b5" providerId="LiveId" clId="{CAE0D15D-CC74-432C-AF12-FC3B15EA1256}" dt="2020-10-10T21:07:52.710" v="309" actId="26606"/>
          <ac:spMkLst>
            <pc:docMk/>
            <pc:sldMk cId="2362749576" sldId="314"/>
            <ac:spMk id="25" creationId="{B42E5253-D3AC-4AC2-B766-8B34F13C2F5E}"/>
          </ac:spMkLst>
        </pc:spChg>
        <pc:spChg chg="add">
          <ac:chgData name="Rebecca Vicknair Lewis" userId="8e3c99b7055ae3b5" providerId="LiveId" clId="{CAE0D15D-CC74-432C-AF12-FC3B15EA1256}" dt="2020-10-10T21:07:52.710" v="309" actId="26606"/>
          <ac:spMkLst>
            <pc:docMk/>
            <pc:sldMk cId="2362749576" sldId="314"/>
            <ac:spMk id="26" creationId="{10AE8D57-436A-4073-9A75-15BB5949F8B4}"/>
          </ac:spMkLst>
        </pc:spChg>
        <pc:spChg chg="add">
          <ac:chgData name="Rebecca Vicknair Lewis" userId="8e3c99b7055ae3b5" providerId="LiveId" clId="{CAE0D15D-CC74-432C-AF12-FC3B15EA1256}" dt="2020-10-10T21:07:52.710" v="309" actId="26606"/>
          <ac:spMkLst>
            <pc:docMk/>
            <pc:sldMk cId="2362749576" sldId="314"/>
            <ac:spMk id="27" creationId="{E2852671-8EB6-4EAF-8AF8-65CF3FD66456}"/>
          </ac:spMkLst>
        </pc:spChg>
        <pc:spChg chg="add">
          <ac:chgData name="Rebecca Vicknair Lewis" userId="8e3c99b7055ae3b5" providerId="LiveId" clId="{CAE0D15D-CC74-432C-AF12-FC3B15EA1256}" dt="2020-10-10T21:07:52.710" v="309" actId="26606"/>
          <ac:spMkLst>
            <pc:docMk/>
            <pc:sldMk cId="2362749576" sldId="314"/>
            <ac:spMk id="28" creationId="{26B4480E-B7FF-4481-890E-043A69AE6FE2}"/>
          </ac:spMkLst>
        </pc:spChg>
        <pc:spChg chg="add mod">
          <ac:chgData name="Rebecca Vicknair Lewis" userId="8e3c99b7055ae3b5" providerId="LiveId" clId="{CAE0D15D-CC74-432C-AF12-FC3B15EA1256}" dt="2020-10-10T21:39:43.706" v="749" actId="20577"/>
          <ac:spMkLst>
            <pc:docMk/>
            <pc:sldMk cId="2362749576" sldId="314"/>
            <ac:spMk id="32" creationId="{69F64898-4AF1-4643-B144-2FF1F3A43969}"/>
          </ac:spMkLst>
        </pc:spChg>
        <pc:grpChg chg="add">
          <ac:chgData name="Rebecca Vicknair Lewis" userId="8e3c99b7055ae3b5" providerId="LiveId" clId="{CAE0D15D-CC74-432C-AF12-FC3B15EA1256}" dt="2020-10-10T21:07:52.710" v="309" actId="26606"/>
          <ac:grpSpMkLst>
            <pc:docMk/>
            <pc:sldMk cId="2362749576" sldId="314"/>
            <ac:grpSpMk id="29" creationId="{79394E1F-0B5F-497D-B2A6-8383A2A54834}"/>
          </ac:grpSpMkLst>
        </pc:grpChg>
        <pc:picChg chg="add mod modCrop">
          <ac:chgData name="Rebecca Vicknair Lewis" userId="8e3c99b7055ae3b5" providerId="LiveId" clId="{CAE0D15D-CC74-432C-AF12-FC3B15EA1256}" dt="2020-10-10T21:13:32.904" v="453" actId="14100"/>
          <ac:picMkLst>
            <pc:docMk/>
            <pc:sldMk cId="2362749576" sldId="314"/>
            <ac:picMk id="5" creationId="{6E04221B-2A16-4948-8202-78B3F00DB109}"/>
          </ac:picMkLst>
        </pc:picChg>
      </pc:sldChg>
      <pc:sldChg chg="new del">
        <pc:chgData name="Rebecca Vicknair Lewis" userId="8e3c99b7055ae3b5" providerId="LiveId" clId="{CAE0D15D-CC74-432C-AF12-FC3B15EA1256}" dt="2020-10-10T21:10:36.825" v="411" actId="2696"/>
        <pc:sldMkLst>
          <pc:docMk/>
          <pc:sldMk cId="3444658044" sldId="315"/>
        </pc:sldMkLst>
      </pc:sldChg>
      <pc:sldChg chg="addSp modSp new mod setBg setClrOvrMap">
        <pc:chgData name="Rebecca Vicknair Lewis" userId="8e3c99b7055ae3b5" providerId="LiveId" clId="{CAE0D15D-CC74-432C-AF12-FC3B15EA1256}" dt="2020-10-10T21:10:26.364" v="410" actId="122"/>
        <pc:sldMkLst>
          <pc:docMk/>
          <pc:sldMk cId="3734707743" sldId="316"/>
        </pc:sldMkLst>
        <pc:spChg chg="mod">
          <ac:chgData name="Rebecca Vicknair Lewis" userId="8e3c99b7055ae3b5" providerId="LiveId" clId="{CAE0D15D-CC74-432C-AF12-FC3B15EA1256}" dt="2020-10-10T21:10:26.364" v="410" actId="122"/>
          <ac:spMkLst>
            <pc:docMk/>
            <pc:sldMk cId="3734707743" sldId="316"/>
            <ac:spMk id="2" creationId="{9644D9D2-F336-44F1-8EE9-2E9CD1E0C464}"/>
          </ac:spMkLst>
        </pc:spChg>
        <pc:spChg chg="mod">
          <ac:chgData name="Rebecca Vicknair Lewis" userId="8e3c99b7055ae3b5" providerId="LiveId" clId="{CAE0D15D-CC74-432C-AF12-FC3B15EA1256}" dt="2020-10-10T21:10:08.906" v="407" actId="255"/>
          <ac:spMkLst>
            <pc:docMk/>
            <pc:sldMk cId="3734707743" sldId="316"/>
            <ac:spMk id="3" creationId="{D6566ADB-6046-49EA-BEEE-0F996F2AE91C}"/>
          </ac:spMkLst>
        </pc:spChg>
        <pc:spChg chg="add">
          <ac:chgData name="Rebecca Vicknair Lewis" userId="8e3c99b7055ae3b5" providerId="LiveId" clId="{CAE0D15D-CC74-432C-AF12-FC3B15EA1256}" dt="2020-10-10T21:09:33.335" v="388" actId="26606"/>
          <ac:spMkLst>
            <pc:docMk/>
            <pc:sldMk cId="3734707743" sldId="316"/>
            <ac:spMk id="8" creationId="{8E019540-1104-4B12-9F83-45F58674186F}"/>
          </ac:spMkLst>
        </pc:spChg>
        <pc:spChg chg="add">
          <ac:chgData name="Rebecca Vicknair Lewis" userId="8e3c99b7055ae3b5" providerId="LiveId" clId="{CAE0D15D-CC74-432C-AF12-FC3B15EA1256}" dt="2020-10-10T21:09:33.335" v="388" actId="26606"/>
          <ac:spMkLst>
            <pc:docMk/>
            <pc:sldMk cId="3734707743" sldId="316"/>
            <ac:spMk id="10" creationId="{3580CFD6-E44A-486A-9E73-D8D948F78A34}"/>
          </ac:spMkLst>
        </pc:spChg>
      </pc:sldChg>
      <pc:sldChg chg="addSp delSp modSp new del mod">
        <pc:chgData name="Rebecca Vicknair Lewis" userId="8e3c99b7055ae3b5" providerId="LiveId" clId="{CAE0D15D-CC74-432C-AF12-FC3B15EA1256}" dt="2020-10-10T21:18:27.244" v="628" actId="2696"/>
        <pc:sldMkLst>
          <pc:docMk/>
          <pc:sldMk cId="3365905130" sldId="317"/>
        </pc:sldMkLst>
        <pc:spChg chg="add del mod">
          <ac:chgData name="Rebecca Vicknair Lewis" userId="8e3c99b7055ae3b5" providerId="LiveId" clId="{CAE0D15D-CC74-432C-AF12-FC3B15EA1256}" dt="2020-10-10T21:17:25.739" v="597"/>
          <ac:spMkLst>
            <pc:docMk/>
            <pc:sldMk cId="3365905130" sldId="317"/>
            <ac:spMk id="2" creationId="{E820234E-C954-4EDF-A8CC-CCE1A1F36B08}"/>
          </ac:spMkLst>
        </pc:spChg>
      </pc:sldChg>
      <pc:sldChg chg="modSp new mod">
        <pc:chgData name="Rebecca Vicknair Lewis" userId="8e3c99b7055ae3b5" providerId="LiveId" clId="{CAE0D15D-CC74-432C-AF12-FC3B15EA1256}" dt="2020-10-10T21:18:23.641" v="627" actId="20577"/>
        <pc:sldMkLst>
          <pc:docMk/>
          <pc:sldMk cId="40601181" sldId="318"/>
        </pc:sldMkLst>
        <pc:spChg chg="mod">
          <ac:chgData name="Rebecca Vicknair Lewis" userId="8e3c99b7055ae3b5" providerId="LiveId" clId="{CAE0D15D-CC74-432C-AF12-FC3B15EA1256}" dt="2020-10-10T21:18:23.641" v="627" actId="20577"/>
          <ac:spMkLst>
            <pc:docMk/>
            <pc:sldMk cId="40601181" sldId="318"/>
            <ac:spMk id="2" creationId="{4B89ECB8-21F9-46E6-919D-2908F52EFC83}"/>
          </ac:spMkLst>
        </pc:spChg>
        <pc:spChg chg="mod">
          <ac:chgData name="Rebecca Vicknair Lewis" userId="8e3c99b7055ae3b5" providerId="LiveId" clId="{CAE0D15D-CC74-432C-AF12-FC3B15EA1256}" dt="2020-10-10T21:17:56.778" v="614" actId="11"/>
          <ac:spMkLst>
            <pc:docMk/>
            <pc:sldMk cId="40601181" sldId="318"/>
            <ac:spMk id="3" creationId="{AD68E96A-C430-4533-A4B1-F4821828FB95}"/>
          </ac:spMkLst>
        </pc:spChg>
      </pc:sldChg>
      <pc:sldChg chg="modSp new mod">
        <pc:chgData name="Rebecca Vicknair Lewis" userId="8e3c99b7055ae3b5" providerId="LiveId" clId="{CAE0D15D-CC74-432C-AF12-FC3B15EA1256}" dt="2020-10-11T16:25:11.724" v="1125" actId="20577"/>
        <pc:sldMkLst>
          <pc:docMk/>
          <pc:sldMk cId="29706191" sldId="319"/>
        </pc:sldMkLst>
        <pc:spChg chg="mod">
          <ac:chgData name="Rebecca Vicknair Lewis" userId="8e3c99b7055ae3b5" providerId="LiveId" clId="{CAE0D15D-CC74-432C-AF12-FC3B15EA1256}" dt="2020-10-10T21:43:29.080" v="767" actId="20577"/>
          <ac:spMkLst>
            <pc:docMk/>
            <pc:sldMk cId="29706191" sldId="319"/>
            <ac:spMk id="2" creationId="{4B037A4D-509E-4939-889E-E6694C38C863}"/>
          </ac:spMkLst>
        </pc:spChg>
        <pc:spChg chg="mod">
          <ac:chgData name="Rebecca Vicknair Lewis" userId="8e3c99b7055ae3b5" providerId="LiveId" clId="{CAE0D15D-CC74-432C-AF12-FC3B15EA1256}" dt="2020-10-11T16:25:11.724" v="1125" actId="20577"/>
          <ac:spMkLst>
            <pc:docMk/>
            <pc:sldMk cId="29706191" sldId="319"/>
            <ac:spMk id="3" creationId="{9D4F8D51-B520-4AF1-AB12-62B036793F4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a mission to promote, protect and advance the welfare of animals in the community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/>
            <a:t>Open admission shelter that accepts all animals regardless of species or condition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Impact the lives of over 70,000 animals per year through programs and services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a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32129" y="624743"/>
          <a:ext cx="1269562" cy="1269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02691" y="895305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6285" y="22897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 mission to promote, protect and advance the welfare of animals in the community</a:t>
          </a:r>
        </a:p>
      </dsp:txBody>
      <dsp:txXfrm>
        <a:off x="26285" y="2289743"/>
        <a:ext cx="2081250" cy="720000"/>
      </dsp:txXfrm>
    </dsp:sp>
    <dsp:sp modelId="{BCD8CDD9-0C56-4401-ADB1-8B48DAB2C96F}">
      <dsp:nvSpPr>
        <dsp:cNvPr id="0" name=""/>
        <dsp:cNvSpPr/>
      </dsp:nvSpPr>
      <dsp:spPr>
        <a:xfrm>
          <a:off x="2877597" y="624743"/>
          <a:ext cx="1269562" cy="1269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148160" y="895305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471754" y="22897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Open admission shelter that accepts all animals regardless of species or condition</a:t>
          </a:r>
        </a:p>
      </dsp:txBody>
      <dsp:txXfrm>
        <a:off x="2471754" y="2289743"/>
        <a:ext cx="2081250" cy="720000"/>
      </dsp:txXfrm>
    </dsp:sp>
    <dsp:sp modelId="{FF93E135-77D6-48A0-8871-9BC93D705D06}">
      <dsp:nvSpPr>
        <dsp:cNvPr id="0" name=""/>
        <dsp:cNvSpPr/>
      </dsp:nvSpPr>
      <dsp:spPr>
        <a:xfrm>
          <a:off x="5323066" y="624743"/>
          <a:ext cx="1269562" cy="1269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593629" y="895305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917222" y="22897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Impact the lives of over 70,000 animals per year through programs and services</a:t>
          </a:r>
        </a:p>
      </dsp:txBody>
      <dsp:txXfrm>
        <a:off x="4917222" y="2289743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.org/living/animal-companions/is-your-dog-a-prisoner-in-her-own-home/" TargetMode="External"/><Relationship Id="rId2" Type="http://schemas.openxmlformats.org/officeDocument/2006/relationships/hyperlink" Target="https://doi.org/10.26000/025.0000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llasopendata.com/browse?q=animal+shel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Combatting No-Kill Stigma with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Goal-to-Zero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Rebecca Lewis</a:t>
            </a:r>
          </a:p>
          <a:p>
            <a:r>
              <a:rPr lang="en-US" dirty="0">
                <a:solidFill>
                  <a:schemeClr val="tx1"/>
                </a:solidFill>
              </a:rPr>
              <a:t>DSC 640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69F64898-4AF1-4643-B144-2FF1F3A4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Keeping up with industry standards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E04221B-2A16-4948-8202-78B3F00D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547"/>
          <a:stretch/>
        </p:blipFill>
        <p:spPr>
          <a:xfrm>
            <a:off x="3985617" y="697594"/>
            <a:ext cx="8129650" cy="555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53131-E2F9-45B2-A1DC-5C5C9ED8F5BF}"/>
              </a:ext>
            </a:extLst>
          </p:cNvPr>
          <p:cNvSpPr txBox="1"/>
          <p:nvPr/>
        </p:nvSpPr>
        <p:spPr>
          <a:xfrm>
            <a:off x="4241830" y="6223858"/>
            <a:ext cx="718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Austin Data Courtesy of Austin’s Open Data Program. [1]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Dallas Data Courtesy of Dallas’ Open Data Program. [3]</a:t>
            </a:r>
          </a:p>
        </p:txBody>
      </p:sp>
    </p:spTree>
    <p:extLst>
      <p:ext uri="{BB962C8B-B14F-4D97-AF65-F5344CB8AC3E}">
        <p14:creationId xmlns:p14="http://schemas.microsoft.com/office/powerpoint/2010/main" val="236274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4D9D2-F336-44F1-8EE9-2E9CD1E0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ctr"/>
            <a:r>
              <a:rPr lang="en-US" sz="10000" dirty="0">
                <a:solidFill>
                  <a:srgbClr val="FFFFFF">
                    <a:alpha val="90000"/>
                  </a:srgbClr>
                </a:solidFill>
              </a:rPr>
              <a:t>Goal </a:t>
            </a:r>
            <a:br>
              <a:rPr lang="en-US" sz="100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en-US" sz="10000" dirty="0">
                <a:solidFill>
                  <a:srgbClr val="FFFFFF">
                    <a:alpha val="90000"/>
                  </a:srgbClr>
                </a:solidFill>
              </a:rPr>
              <a:t>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6ADB-6046-49EA-BEEE-0F996F2A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Autofit/>
          </a:bodyPr>
          <a:lstStyle/>
          <a:p>
            <a:r>
              <a:rPr lang="en-US" sz="500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70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ECB8-21F9-46E6-919D-2908F52E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E96A-C430-4533-A4B1-F4821828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Animal Services. (2016). </a:t>
            </a:r>
            <a:r>
              <a:rPr lang="en-US" i="1" dirty="0">
                <a:effectLst/>
              </a:rPr>
              <a:t>Austin Animal Center Outcomes: Austin Animal Center Outcomes</a:t>
            </a:r>
            <a:r>
              <a:rPr lang="en-US" dirty="0">
                <a:effectLst/>
              </a:rPr>
              <a:t> [Application/xml]. 3KB. </a:t>
            </a:r>
            <a:r>
              <a:rPr lang="en-US" dirty="0">
                <a:effectLst/>
                <a:hlinkClick r:id="rId2"/>
              </a:rPr>
              <a:t>https://doi.org/10.26000/025.000001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effectLst/>
              </a:rPr>
              <a:t>Crating Dogs: Are You a Dog Guardian or a Prison Guard?</a:t>
            </a:r>
            <a:r>
              <a:rPr lang="en-US" dirty="0">
                <a:effectLst/>
              </a:rPr>
              <a:t> (2018, August 3). PETA. </a:t>
            </a:r>
            <a:r>
              <a:rPr lang="en-US" dirty="0">
                <a:effectLst/>
                <a:hlinkClick r:id="rId3"/>
              </a:rPr>
              <a:t>https://www.peta.org/living/animal-companions/is-your-dog-a-prisoner-in-her-own-home/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effectLst/>
              </a:rPr>
              <a:t>Dallas </a:t>
            </a:r>
            <a:r>
              <a:rPr lang="en-US" i="1" dirty="0" err="1">
                <a:effectLst/>
              </a:rPr>
              <a:t>OpenData</a:t>
            </a:r>
            <a:r>
              <a:rPr lang="en-US" dirty="0">
                <a:effectLst/>
              </a:rPr>
              <a:t>. (n.d.). City of Dallas. Retrieved October 10, 2020, from </a:t>
            </a:r>
            <a:r>
              <a:rPr lang="en-US" dirty="0">
                <a:effectLst/>
                <a:hlinkClick r:id="rId4"/>
              </a:rPr>
              <a:t>https://www.dallasopendata.com/browse?q=animal+shelter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7A4D-509E-4939-889E-E6694C38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8D51-B520-4AF1-AB12-62B03679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Who are we?</a:t>
            </a:r>
          </a:p>
          <a:p>
            <a:r>
              <a:rPr lang="en-US" sz="2800" dirty="0"/>
              <a:t>Who do no-kill advocates think we are?</a:t>
            </a:r>
          </a:p>
          <a:p>
            <a:r>
              <a:rPr lang="en-US" sz="2800" dirty="0"/>
              <a:t>Reality</a:t>
            </a:r>
          </a:p>
          <a:p>
            <a:r>
              <a:rPr lang="en-US" sz="2800" dirty="0"/>
              <a:t>How we are we improving?</a:t>
            </a:r>
          </a:p>
          <a:p>
            <a:r>
              <a:rPr lang="en-US" sz="2800" dirty="0"/>
              <a:t>Are we on target with our community partner shelters?</a:t>
            </a:r>
          </a:p>
          <a:p>
            <a:r>
              <a:rPr lang="en-US" sz="2800" dirty="0"/>
              <a:t>How should we communicate our success?</a:t>
            </a:r>
          </a:p>
        </p:txBody>
      </p:sp>
    </p:spTree>
    <p:extLst>
      <p:ext uri="{BB962C8B-B14F-4D97-AF65-F5344CB8AC3E}">
        <p14:creationId xmlns:p14="http://schemas.microsoft.com/office/powerpoint/2010/main" val="2970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Who is the Louisiana SPCA?</a:t>
            </a:r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DB05D9D-59E6-43C0-8892-399A9D9C8D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5" r="-3" b="780"/>
          <a:stretch/>
        </p:blipFill>
        <p:spPr>
          <a:xfrm>
            <a:off x="8051799" y="2340864"/>
            <a:ext cx="3683001" cy="3634486"/>
          </a:xfrm>
          <a:prstGeom prst="rect">
            <a:avLst/>
          </a:prstGeom>
        </p:spPr>
      </p:pic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90927"/>
              </p:ext>
            </p:extLst>
          </p:nvPr>
        </p:nvGraphicFramePr>
        <p:xfrm>
          <a:off x="581193" y="2340864"/>
          <a:ext cx="702475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84F8-2C50-44A8-B8C9-24412315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No-Kill Advocates think we are?</a:t>
            </a:r>
          </a:p>
        </p:txBody>
      </p:sp>
      <p:pic>
        <p:nvPicPr>
          <p:cNvPr id="5" name="Content Placeholder 4" descr="A dog looking at the camera&#10;&#10;Description automatically generated">
            <a:extLst>
              <a:ext uri="{FF2B5EF4-FFF2-40B4-BE49-F238E27FC236}">
                <a16:creationId xmlns:a16="http://schemas.microsoft.com/office/drawing/2014/main" id="{533C8BF1-1999-473F-9FED-ADAF0E3A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4597" y="2341563"/>
            <a:ext cx="5482806" cy="3633787"/>
          </a:xfrm>
        </p:spPr>
      </p:pic>
      <p:pic>
        <p:nvPicPr>
          <p:cNvPr id="7" name="Graphic 6" descr="Hourglass Finished">
            <a:extLst>
              <a:ext uri="{FF2B5EF4-FFF2-40B4-BE49-F238E27FC236}">
                <a16:creationId xmlns:a16="http://schemas.microsoft.com/office/drawing/2014/main" id="{2D456E46-2C8F-4427-93A3-DACE09A60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7758" y="3604334"/>
            <a:ext cx="2039645" cy="2039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AF741-EBD4-4F02-8C1E-F94F0D601BC9}"/>
              </a:ext>
            </a:extLst>
          </p:cNvPr>
          <p:cNvSpPr txBox="1"/>
          <p:nvPr/>
        </p:nvSpPr>
        <p:spPr>
          <a:xfrm>
            <a:off x="3354597" y="6174658"/>
            <a:ext cx="54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 Courtesy of PETA [2]</a:t>
            </a:r>
          </a:p>
        </p:txBody>
      </p:sp>
    </p:spTree>
    <p:extLst>
      <p:ext uri="{BB962C8B-B14F-4D97-AF65-F5344CB8AC3E}">
        <p14:creationId xmlns:p14="http://schemas.microsoft.com/office/powerpoint/2010/main" val="5939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B0AE419-E440-46D4-89B3-F5B97C77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108" y="1208531"/>
            <a:ext cx="6250916" cy="47350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5FEAA-6016-4921-8C4B-AEFCCFAA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Reality</a:t>
            </a:r>
          </a:p>
        </p:txBody>
      </p:sp>
    </p:spTree>
    <p:extLst>
      <p:ext uri="{BB962C8B-B14F-4D97-AF65-F5344CB8AC3E}">
        <p14:creationId xmlns:p14="http://schemas.microsoft.com/office/powerpoint/2010/main" val="198626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CBF955-D15D-46C0-8EC1-8FA0A6DB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Overpopulation Interventions are working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C1D510F-5A81-4738-B2C7-7FF366C78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736" y="1406071"/>
            <a:ext cx="7457804" cy="40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391A5D44-9DCA-4652-B3F6-7FF829F1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1" y="821500"/>
            <a:ext cx="7875300" cy="578936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42FD7A-8CA6-4A74-BAB4-3B17F553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696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Adoption is becoming more popular</a:t>
            </a:r>
          </a:p>
        </p:txBody>
      </p:sp>
    </p:spTree>
    <p:extLst>
      <p:ext uri="{BB962C8B-B14F-4D97-AF65-F5344CB8AC3E}">
        <p14:creationId xmlns:p14="http://schemas.microsoft.com/office/powerpoint/2010/main" val="170224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6986E6-8CA2-40A7-ACC8-D2DFFCD3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Attacking the Problem from Both Sides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361E2791-FE44-4251-BE5D-0F2B96EF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684" y="89269"/>
            <a:ext cx="6286834" cy="68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34873FF-1F64-41A4-AB77-22A6905C8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3" y="1005840"/>
            <a:ext cx="7087631" cy="522712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13319-A319-4B89-B53A-44F32935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Saving more animals every year</a:t>
            </a:r>
          </a:p>
        </p:txBody>
      </p:sp>
    </p:spTree>
    <p:extLst>
      <p:ext uri="{BB962C8B-B14F-4D97-AF65-F5344CB8AC3E}">
        <p14:creationId xmlns:p14="http://schemas.microsoft.com/office/powerpoint/2010/main" val="3259045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265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Franklin Gothic Demi</vt:lpstr>
      <vt:lpstr>Wingdings 2</vt:lpstr>
      <vt:lpstr>DividendVTI</vt:lpstr>
      <vt:lpstr>Combatting No-Kill Stigma with  Goal-to-Zero</vt:lpstr>
      <vt:lpstr>Executive Summary</vt:lpstr>
      <vt:lpstr>Who is the Louisiana SPCA?</vt:lpstr>
      <vt:lpstr>Who do No-Kill Advocates think we are?</vt:lpstr>
      <vt:lpstr>The Reality</vt:lpstr>
      <vt:lpstr>Overpopulation Interventions are working</vt:lpstr>
      <vt:lpstr>Adoption is becoming more popular</vt:lpstr>
      <vt:lpstr>Attacking the Problem from Both Sides</vt:lpstr>
      <vt:lpstr>Saving more animals every year</vt:lpstr>
      <vt:lpstr>Keeping up with industry standards</vt:lpstr>
      <vt:lpstr>Goal  to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Combatting No-Kill Stigma with  Goal-to-Zero</dc:title>
  <dc:creator>Rebecca Lewis</dc:creator>
  <cp:lastModifiedBy>Rebecca Lewis</cp:lastModifiedBy>
  <cp:revision>1</cp:revision>
  <dcterms:created xsi:type="dcterms:W3CDTF">2020-10-10T21:38:14Z</dcterms:created>
  <dcterms:modified xsi:type="dcterms:W3CDTF">2020-10-11T16:25:36Z</dcterms:modified>
</cp:coreProperties>
</file>