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1F2C6-8289-4EA2-8F68-04440B08D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00ADB-979F-4DCB-A0C7-9166397A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6664A6-C123-48DA-88AD-CD45D6E8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025-5C7D-4061-977C-259FC2690207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214CFB-273F-447F-AABF-7312190A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B77B9-37CA-4D63-BB40-42DEA485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74B-2CF9-4B86-A8F4-D04B12DB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72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7EEE4-DB8F-4C97-9633-69397C2A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6953A8-5A9C-4EAC-B4FD-2B39F32F1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E7E4C6-9703-46BA-A079-28B559BE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025-5C7D-4061-977C-259FC2690207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6EDCC-5562-431F-AA7F-E974ABC2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08B0DD-BD0E-47EB-8A09-79B0226E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74B-2CF9-4B86-A8F4-D04B12DB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48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91BBCC-D005-416D-9717-4DDE628AF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C9309A-C290-4EE1-81B1-C33917204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9207F2-7E63-4C7C-B4B3-DEF5208B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025-5C7D-4061-977C-259FC2690207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672D69-B473-409A-A3D4-AAD2E9D2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B7BE3-4774-4561-B861-2D4DC048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74B-2CF9-4B86-A8F4-D04B12DB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0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FF577-EA1F-4550-9E4C-63999918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EB4B20-98C5-4FB6-B296-30DD8266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450C2D-0906-40D2-ACEA-265A838C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025-5C7D-4061-977C-259FC2690207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53F840-7C43-4F5D-82DB-AF565C58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FC845A-D17D-4DDA-B58C-C35CAE48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74B-2CF9-4B86-A8F4-D04B12DB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29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D8DC9-3543-4897-8D79-72BD5D3F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E740A-62C0-46C9-B98B-BF8064E0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46F66-54A1-4AF5-ADDB-1E2F7D07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025-5C7D-4061-977C-259FC2690207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E48F3A-6C1B-45FB-9166-496B7F24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376E1C-C46C-4995-A95F-55D35EAB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74B-2CF9-4B86-A8F4-D04B12DB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88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0598B-D3F6-4761-9A00-1DE88C66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9B38C-42E6-4312-A40E-188B4E00C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F93319-1B28-4203-983D-27598EBB9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EBF379-E15C-4842-B313-346B32A7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025-5C7D-4061-977C-259FC2690207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DA2F78-E044-4743-9A60-AF3C73EF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B597F8-E48F-4E91-9C03-77EF1571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74B-2CF9-4B86-A8F4-D04B12DB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35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1CBBA-0D9A-4638-81E7-3DB00533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3B95A-A3FC-4224-9747-BF63D6F1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90467E-83F2-4817-9370-4EF370F3A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B1E8D5-0891-4CBA-8237-222D99AC4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5015E8-A48E-4A90-99A4-584B82EBC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DC887E-0EB1-4CB0-A716-607DEC40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025-5C7D-4061-977C-259FC2690207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A1F077-E97C-48AD-9901-FBAC8236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334452-005D-4B7D-8F24-25A8C606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74B-2CF9-4B86-A8F4-D04B12DB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12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197A9-C988-47CB-9E48-EA1FDFE8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DB612-0058-450D-9492-5B06D244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025-5C7D-4061-977C-259FC2690207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ABF101-6911-4E7D-A8FA-DBA11BBB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0F84BF-FABE-4009-B18B-71EB8E4D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74B-2CF9-4B86-A8F4-D04B12DB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2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CC9737-C937-46FA-83C4-98CFD558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025-5C7D-4061-977C-259FC2690207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F34A2B-CF76-4C9D-A6B2-280D6C38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F0330C-FC09-4D41-9B3C-3FD104CC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74B-2CF9-4B86-A8F4-D04B12DB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06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505A1-47E9-4A1E-8DCD-D1B575C1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665F2-6D33-4B0C-AE86-1F4BA5684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815912-0277-460A-8D26-05E57B79F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A72637-297E-42E5-A39C-333C0D8C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025-5C7D-4061-977C-259FC2690207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69E12B-52CC-46C8-887F-99DEC7A2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772D5A-9B40-4911-8F38-D88042A3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74B-2CF9-4B86-A8F4-D04B12DB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48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5BD57-D021-4D78-ACFC-D82E6052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F22667-928C-4912-A527-815506005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B69120-8BC8-4FCC-A92A-AB9E52D0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8C9801-83AF-4615-BA6C-E3A3B345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025-5C7D-4061-977C-259FC2690207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4D8300-987D-423B-8D75-929AD44D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8258EB-FC12-42F9-B6D7-D8279CDF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74B-2CF9-4B86-A8F4-D04B12DB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71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81F0F8-A70A-4E67-8A76-1AEC3C74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A6642B-E27C-4895-AE77-226006D2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316136-0606-46A7-9767-01C469852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025-5C7D-4061-977C-259FC2690207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093154-AC1C-49A4-B61E-32434741E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AC488-2C9E-4128-A27C-1143FCF56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574B-2CF9-4B86-A8F4-D04B12DB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5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2755783" y="1904137"/>
            <a:ext cx="6098796" cy="805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Battle</a:t>
            </a:r>
            <a: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Shop in Vancouver, BC, Canada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E62A05-AC30-4161-A730-05400D627B6F}"/>
              </a:ext>
            </a:extLst>
          </p:cNvPr>
          <p:cNvSpPr txBox="1"/>
          <p:nvPr/>
        </p:nvSpPr>
        <p:spPr>
          <a:xfrm>
            <a:off x="-875252" y="5371798"/>
            <a:ext cx="6098796" cy="805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Rafael Vidigal de Moraes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Date: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April 25th, 2021</a:t>
            </a:r>
            <a:endParaRPr lang="pt-BR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5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507531" y="1090405"/>
            <a:ext cx="384635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Shop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its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Competitors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F25742-8082-400A-A987-A4FB15D1FC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95980" y="1905603"/>
            <a:ext cx="5400040" cy="31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2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507531" y="1090405"/>
            <a:ext cx="384635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Shop Per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FFDA69D-2657-491F-8880-5B21682248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3999" y="2218613"/>
            <a:ext cx="5400040" cy="32683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D2B69F7-902C-410D-A452-DFF9049790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7076" y="2206504"/>
            <a:ext cx="5400040" cy="31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5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507531" y="1090405"/>
            <a:ext cx="384635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Crimes per </a:t>
            </a:r>
            <a:r>
              <a:rPr lang="pt-BR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Borough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C8C4879-186B-4A60-9300-2A2699D91A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95980" y="1907222"/>
            <a:ext cx="5400040" cy="30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507531" y="1090405"/>
            <a:ext cx="384635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Shop Per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Borough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C68857-FE87-45FE-AE99-670B02025E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5276" y="2632699"/>
            <a:ext cx="5400040" cy="28098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8786D56-AF30-49B7-A6EE-F06CC64ACB7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79790" y="2576819"/>
            <a:ext cx="5400040" cy="28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9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507531" y="1090405"/>
            <a:ext cx="384635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14CD12E-6EBC-4F9E-8FB1-9841F8984A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95980" y="1817687"/>
            <a:ext cx="540004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507531" y="1090405"/>
            <a:ext cx="158132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E62A05-AC30-4161-A730-05400D627B6F}"/>
              </a:ext>
            </a:extLst>
          </p:cNvPr>
          <p:cNvSpPr txBox="1"/>
          <p:nvPr/>
        </p:nvSpPr>
        <p:spPr>
          <a:xfrm>
            <a:off x="2634142" y="2550073"/>
            <a:ext cx="6923715" cy="1757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 a new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Coffee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Shop in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city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Vancouver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Crime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distress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people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People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are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willing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open 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commercial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establishments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always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take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that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information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consideration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open a new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venue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2097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507531" y="1090405"/>
            <a:ext cx="3007456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Geographical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4 semanas em Vancouver">
            <a:extLst>
              <a:ext uri="{FF2B5EF4-FFF2-40B4-BE49-F238E27FC236}">
                <a16:creationId xmlns:a16="http://schemas.microsoft.com/office/drawing/2014/main" id="{A2C318D5-B06F-4D64-BF7E-198E4192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50" y="1945934"/>
            <a:ext cx="5410899" cy="29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507531" y="1090405"/>
            <a:ext cx="158132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E62A05-AC30-4161-A730-05400D627B6F}"/>
              </a:ext>
            </a:extLst>
          </p:cNvPr>
          <p:cNvSpPr txBox="1"/>
          <p:nvPr/>
        </p:nvSpPr>
        <p:spPr>
          <a:xfrm>
            <a:off x="2634142" y="2550073"/>
            <a:ext cx="6923715" cy="766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Find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safe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Borough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open 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Coffee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Shop in Vancouver;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39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507531" y="1090405"/>
            <a:ext cx="158132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E62A05-AC30-4161-A730-05400D627B6F}"/>
              </a:ext>
            </a:extLst>
          </p:cNvPr>
          <p:cNvSpPr txBox="1"/>
          <p:nvPr/>
        </p:nvSpPr>
        <p:spPr>
          <a:xfrm>
            <a:off x="2634142" y="2550073"/>
            <a:ext cx="6923715" cy="1963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Vancouver Crime Data;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Vancouver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Population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per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Neighborhood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List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Borough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Foursquare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API;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</a:rPr>
              <a:t>GeoCoder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57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507531" y="1090405"/>
            <a:ext cx="199238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9FB86F-B92D-46D8-A7EF-5F2DB25C81E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95980" y="1746567"/>
            <a:ext cx="5400040" cy="33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507531" y="1090405"/>
            <a:ext cx="158132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0903439-2B60-4D3A-A05E-63C62D2164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71175" y="2419184"/>
            <a:ext cx="7249650" cy="20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9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507531" y="1090405"/>
            <a:ext cx="226922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FC93B8-027A-4B4A-86EE-35E8E2B25D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0360" y="2483141"/>
            <a:ext cx="4523227" cy="26103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0199A80-F50A-472E-99E4-F11888ACFA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29422" y="3506905"/>
            <a:ext cx="3019425" cy="13620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F7BC490-9C43-4DB7-A114-5590C9B4503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24348" y="2544531"/>
            <a:ext cx="4229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4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3DE8858-5A2A-465C-8F8C-8F6C27BA505C}"/>
              </a:ext>
            </a:extLst>
          </p:cNvPr>
          <p:cNvSpPr/>
          <p:nvPr/>
        </p:nvSpPr>
        <p:spPr>
          <a:xfrm>
            <a:off x="0" y="6241409"/>
            <a:ext cx="12192000" cy="234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7A2A9-D3BE-40A5-A1A9-8703FD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4" y="5774633"/>
            <a:ext cx="1126545" cy="1083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84BD4E-A7B3-439E-BE7F-BD2760A84E3B}"/>
              </a:ext>
            </a:extLst>
          </p:cNvPr>
          <p:cNvSpPr txBox="1"/>
          <p:nvPr/>
        </p:nvSpPr>
        <p:spPr>
          <a:xfrm>
            <a:off x="507531" y="1090405"/>
            <a:ext cx="158132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F62066-090A-48D5-BC57-0296E00EF0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95980" y="1806257"/>
            <a:ext cx="5400040" cy="32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1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121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Vidigal de Moraes</dc:creator>
  <cp:lastModifiedBy>Rafael Vidigal de Moraes</cp:lastModifiedBy>
  <cp:revision>4</cp:revision>
  <dcterms:created xsi:type="dcterms:W3CDTF">2021-04-26T00:46:58Z</dcterms:created>
  <dcterms:modified xsi:type="dcterms:W3CDTF">2021-04-26T01:26:21Z</dcterms:modified>
</cp:coreProperties>
</file>