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70" r:id="rId2"/>
    <p:sldId id="271" r:id="rId3"/>
    <p:sldId id="272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R" initials="VR" lastIdx="1" clrIdx="0">
    <p:extLst>
      <p:ext uri="{19B8F6BF-5375-455C-9EA6-DF929625EA0E}">
        <p15:presenceInfo xmlns:p15="http://schemas.microsoft.com/office/powerpoint/2012/main" userId="b4cba55832d5f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>
      <p:cViewPr varScale="1">
        <p:scale>
          <a:sx n="82" d="100"/>
          <a:sy n="82" d="100"/>
        </p:scale>
        <p:origin x="8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08:37:45.975" idx="1">
    <p:pos x="10" y="10"/>
    <p:text>https://github.com/rvignesh24138bsccs-sys/vignesh_24138.git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55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642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4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2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480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19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9303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2093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2363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1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68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4476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01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01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28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95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07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95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B10-FB3A-85A8-9E3B-AF2424E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6165-9612-5E0B-BF81-9AFF75313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STUDENT NAME: VIGNESH R</a:t>
            </a:r>
          </a:p>
          <a:p>
            <a:r>
              <a:rPr lang="en-US" dirty="0"/>
              <a:t>REGISTER NO AND NMID: 22240356</a:t>
            </a:r>
            <a:r>
              <a:rPr lang="en-GB" dirty="0"/>
              <a:t>7/</a:t>
            </a:r>
            <a:r>
              <a:rPr lang="en-US" dirty="0">
                <a:cs typeface="Calibri"/>
              </a:rPr>
              <a:t>27D7C6CF86245A0AD4543045C743A82C</a:t>
            </a:r>
            <a:endParaRPr lang="en-GB" dirty="0">
              <a:cs typeface="Calibri"/>
            </a:endParaRPr>
          </a:p>
          <a:p>
            <a:r>
              <a:rPr lang="en-US" dirty="0"/>
              <a:t>DEPARTMENT: Bsc computer science</a:t>
            </a:r>
          </a:p>
          <a:p>
            <a:r>
              <a:rPr lang="en-US" dirty="0"/>
              <a:t>COLLEGE: </a:t>
            </a:r>
            <a:r>
              <a:rPr lang="en-US" dirty="0" err="1"/>
              <a:t>sri</a:t>
            </a:r>
            <a:r>
              <a:rPr lang="en-US" dirty="0"/>
              <a:t> devi arts and science college/madras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4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1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426720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41C6-DBDC-7056-1539-E401109B47DF}"/>
              </a:ext>
            </a:extLst>
          </p:cNvPr>
          <p:cNvSpPr txBox="1"/>
          <p:nvPr/>
        </p:nvSpPr>
        <p:spPr>
          <a:xfrm>
            <a:off x="3049030" y="2274838"/>
            <a:ext cx="3961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hotel website is working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the hotel name and welcome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</a:t>
            </a:r>
            <a:r>
              <a:rPr lang="en-US" b="1" dirty="0"/>
              <a:t>Book Now</a:t>
            </a:r>
            <a:r>
              <a:rPr lang="en-US" dirty="0"/>
              <a:t> to scroll to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Fill in booking details (dates, guests, room type).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a </a:t>
            </a:r>
            <a:r>
              <a:rPr lang="en-US" b="1" dirty="0"/>
              <a:t>booking confirmation</a:t>
            </a:r>
            <a:r>
              <a:rPr lang="en-US" dirty="0"/>
              <a:t> after submitting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b="1" dirty="0"/>
              <a:t>contact information</a:t>
            </a:r>
            <a:r>
              <a:rPr lang="en-US" dirty="0"/>
              <a:t> (email and phone).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design looks good on both computers and mobile phones.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102FFC-8652-29F9-9432-E819DEAF3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09" y="2274838"/>
            <a:ext cx="3804631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69A39-6BAB-C40D-47F1-BA0C1D78BA20}"/>
              </a:ext>
            </a:extLst>
          </p:cNvPr>
          <p:cNvSpPr txBox="1"/>
          <p:nvPr/>
        </p:nvSpPr>
        <p:spPr>
          <a:xfrm>
            <a:off x="990600" y="1695450"/>
            <a:ext cx="944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Vignesh 5 Star Hotel website</a:t>
            </a:r>
            <a:r>
              <a:rPr lang="en-US" dirty="0"/>
              <a:t> was successfully created using HTML, CSS, and JavaScript. The website includes important sections like a welcome page, booking form, contact information, and a confirmation message.</a:t>
            </a:r>
          </a:p>
          <a:p>
            <a:pPr>
              <a:buNone/>
            </a:pPr>
            <a:r>
              <a:rPr lang="en-US" dirty="0"/>
              <a:t>It is user-friendly, works well on mobile and desktop, and allows users to book a room easily. The project helps in understanding how to build a basic, functional hotel booking website.</a:t>
            </a:r>
          </a:p>
          <a:p>
            <a:pPr>
              <a:buNone/>
            </a:pPr>
            <a:r>
              <a:rPr lang="en-US" dirty="0"/>
              <a:t>This project shows how front-end web development can be used to create real-world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99C-FF37-A392-84F4-F39CE4ED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69543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642A-F591-531D-A6A5-9542D947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821781"/>
            <a:ext cx="10351752" cy="1214438"/>
          </a:xfrm>
        </p:spPr>
        <p:txBody>
          <a:bodyPr/>
          <a:lstStyle/>
          <a:p>
            <a:r>
              <a:rPr lang="en-IN"/>
              <a:t>https://github.com/rvignesh24138bsccs-sys/vignesh_24138.git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817E-6739-FAC3-CFD3-F135042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98CE-0C04-4F4D-0F36-F7D73BD8F88F}"/>
              </a:ext>
            </a:extLst>
          </p:cNvPr>
          <p:cNvSpPr txBox="1"/>
          <p:nvPr/>
        </p:nvSpPr>
        <p:spPr>
          <a:xfrm>
            <a:off x="1371600" y="30480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HOTEL BOOKING</a:t>
            </a:r>
          </a:p>
        </p:txBody>
      </p:sp>
    </p:spTree>
    <p:extLst>
      <p:ext uri="{BB962C8B-B14F-4D97-AF65-F5344CB8AC3E}">
        <p14:creationId xmlns:p14="http://schemas.microsoft.com/office/powerpoint/2010/main" val="4298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17E-5B75-BC24-5429-CC7828F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7E20-7D08-6BB5-1272-E0447C4D8D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000" spc="-20" dirty="0"/>
              <a:t>1.P</a:t>
            </a:r>
            <a:r>
              <a:rPr lang="en-IN" sz="4000" spc="15" dirty="0"/>
              <a:t>ROB</a:t>
            </a:r>
            <a:r>
              <a:rPr lang="en-IN" sz="4000" spc="55" dirty="0"/>
              <a:t>L</a:t>
            </a:r>
            <a:r>
              <a:rPr lang="en-IN" sz="4000" spc="-20" dirty="0"/>
              <a:t>E</a:t>
            </a:r>
            <a:r>
              <a:rPr lang="en-IN" sz="4000" spc="20" dirty="0"/>
              <a:t>M </a:t>
            </a:r>
            <a:r>
              <a:rPr lang="en-IN" sz="4000" spc="10" dirty="0"/>
              <a:t>S</a:t>
            </a:r>
            <a:r>
              <a:rPr lang="en-IN" sz="4000" spc="-370" dirty="0"/>
              <a:t>T</a:t>
            </a:r>
            <a:r>
              <a:rPr lang="en-IN" sz="4000" spc="-375" dirty="0"/>
              <a:t>A</a:t>
            </a:r>
            <a:r>
              <a:rPr lang="en-IN" sz="4000" spc="15" dirty="0"/>
              <a:t>T</a:t>
            </a:r>
            <a:r>
              <a:rPr lang="en-IN" sz="4000" spc="-10" dirty="0"/>
              <a:t>E</a:t>
            </a:r>
            <a:r>
              <a:rPr lang="en-IN" sz="4000" spc="-20" dirty="0"/>
              <a:t>ME</a:t>
            </a:r>
            <a:r>
              <a:rPr lang="en-IN" sz="4000" spc="10" dirty="0"/>
              <a:t>NT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4000" spc="5" dirty="0"/>
              <a:t> PROJECT </a:t>
            </a:r>
            <a:r>
              <a:rPr lang="en-IN" sz="4000" spc="-20" dirty="0"/>
              <a:t>OVERVIEW</a:t>
            </a:r>
          </a:p>
          <a:p>
            <a:pPr marL="0" indent="0">
              <a:buNone/>
            </a:pPr>
            <a:r>
              <a:rPr lang="en-IN" sz="4000" spc="-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000" spc="25" dirty="0"/>
              <a:t> W</a:t>
            </a:r>
            <a:r>
              <a:rPr lang="en-US" sz="4000" spc="-20" dirty="0"/>
              <a:t>H</a:t>
            </a:r>
            <a:r>
              <a:rPr lang="en-US" sz="4000" spc="20" dirty="0"/>
              <a:t>O</a:t>
            </a:r>
            <a:r>
              <a:rPr lang="en-US" sz="4000" spc="-235" dirty="0"/>
              <a:t> </a:t>
            </a:r>
            <a:r>
              <a:rPr lang="en-US" sz="4000" spc="-10" dirty="0"/>
              <a:t>AR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10" dirty="0"/>
              <a:t>T</a:t>
            </a:r>
            <a:r>
              <a:rPr lang="en-US" sz="4000" spc="-15" dirty="0"/>
              <a:t>H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20" dirty="0"/>
              <a:t>E</a:t>
            </a:r>
            <a:r>
              <a:rPr lang="en-US" sz="4000" spc="30" dirty="0"/>
              <a:t>N</a:t>
            </a:r>
            <a:r>
              <a:rPr lang="en-US" sz="4000" spc="15" dirty="0"/>
              <a:t>D</a:t>
            </a:r>
            <a:r>
              <a:rPr lang="en-US" sz="4000" spc="-45" dirty="0"/>
              <a:t> </a:t>
            </a:r>
            <a:r>
              <a:rPr lang="en-US" sz="4000" dirty="0"/>
              <a:t>U</a:t>
            </a:r>
            <a:r>
              <a:rPr lang="en-US" sz="4000" spc="10" dirty="0"/>
              <a:t>S</a:t>
            </a:r>
            <a:r>
              <a:rPr lang="en-US" sz="4000" spc="-25" dirty="0"/>
              <a:t>E</a:t>
            </a:r>
            <a:r>
              <a:rPr lang="en-US" sz="4000" spc="-10" dirty="0"/>
              <a:t>R</a:t>
            </a:r>
            <a:r>
              <a:rPr lang="en-US" sz="4000" spc="5" dirty="0"/>
              <a:t>S</a:t>
            </a:r>
          </a:p>
          <a:p>
            <a:pPr marL="0" indent="0">
              <a:buNone/>
            </a:pPr>
            <a:r>
              <a:rPr lang="en-US" sz="40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spc="10" dirty="0"/>
              <a:t> TOOLS AND TECHNIQUES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spc="15" dirty="0">
                <a:latin typeface="Trebuchet MS"/>
                <a:cs typeface="Trebuchet MS"/>
              </a:rPr>
              <a:t>POTFOLIO DESIGN AND LAYOUT</a:t>
            </a:r>
            <a:endParaRPr lang="en-IN" sz="400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6</a:t>
            </a:r>
            <a:r>
              <a:rPr lang="en-IN" sz="4000" b="1" spc="15" dirty="0">
                <a:latin typeface="Trebuchet MS"/>
                <a:cs typeface="Trebuchet MS"/>
              </a:rPr>
              <a:t>.</a:t>
            </a:r>
            <a:r>
              <a:rPr lang="en-IN" sz="4000" dirty="0"/>
              <a:t> FEATURES AND FUNCTIONALITY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7.</a:t>
            </a:r>
            <a:r>
              <a:rPr lang="en-IN" sz="4000" spc="15" dirty="0"/>
              <a:t> RESULTS AND SCREENSHOTS</a:t>
            </a: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8.</a:t>
            </a:r>
            <a:r>
              <a:rPr lang="en-IN" sz="4000" dirty="0"/>
              <a:t> CONCLUSION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9.GITHUB LINK</a:t>
            </a:r>
          </a:p>
          <a:p>
            <a:pPr marL="0" indent="0">
              <a:buNone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331402"/>
            <a:ext cx="9757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8BA59B-2FC7-ECFA-E6EB-297085D763A9}"/>
              </a:ext>
            </a:extLst>
          </p:cNvPr>
          <p:cNvSpPr txBox="1"/>
          <p:nvPr/>
        </p:nvSpPr>
        <p:spPr>
          <a:xfrm>
            <a:off x="1146184" y="2136338"/>
            <a:ext cx="632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Vignesh 5 Star Hotel needs a simple and elegant website where users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hotel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 a room by selecting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a booking confirmation after submitting the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the hotel via email or phone.</a:t>
            </a:r>
          </a:p>
          <a:p>
            <a:pPr>
              <a:buNone/>
            </a:pPr>
            <a:r>
              <a:rPr lang="en-US" dirty="0"/>
              <a:t>The website should be easy to use, mobile-friendly, and work smoothly using only HTML, CSS, and JavaScript without a backend.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575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01116-6B00-3EE9-F7CE-2247430F3E4F}"/>
              </a:ext>
            </a:extLst>
          </p:cNvPr>
          <p:cNvSpPr txBox="1"/>
          <p:nvPr/>
        </p:nvSpPr>
        <p:spPr>
          <a:xfrm>
            <a:off x="609600" y="2551837"/>
            <a:ext cx="10976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welcoming homepage with smooth navigation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booking form where users can select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booking confirmation displayed on the same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 for easy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1405" y="86946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7A47A94-5D6F-8CF9-D7AF-0AACE087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0813"/>
            <a:ext cx="62865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and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seeking comfortable and elegant accommodation.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premium services and easy booking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contacting the hotel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inquiries or support.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3B066-16E6-009F-850C-0DCA150C38D1}"/>
              </a:ext>
            </a:extLst>
          </p:cNvPr>
          <p:cNvSpPr txBox="1"/>
          <p:nvPr/>
        </p:nvSpPr>
        <p:spPr>
          <a:xfrm>
            <a:off x="-1447800" y="2173530"/>
            <a:ext cx="956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guests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looking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luxury hotel stay.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BE0B0C-EFF5-FD14-6C4C-78D1A12D1FC3}"/>
              </a:ext>
            </a:extLst>
          </p:cNvPr>
          <p:cNvSpPr txBox="1"/>
          <p:nvPr/>
        </p:nvSpPr>
        <p:spPr>
          <a:xfrm>
            <a:off x="3048953" y="1720840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HTML5</a:t>
            </a:r>
            <a:r>
              <a:rPr lang="en-US" dirty="0"/>
              <a:t>: To structure the web content and create semantic sections like header, booking form, and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CSS3</a:t>
            </a:r>
            <a:r>
              <a:rPr lang="en-US" dirty="0"/>
              <a:t>: For styling the website with custom fonts, layouts, colors, and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Fonts</a:t>
            </a:r>
            <a:r>
              <a:rPr lang="en-US" dirty="0"/>
              <a:t>: Used Playfair Display and Roboto fonts to enhance the typography and overall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To handle form submission, provide smooth scrolling, and display booking confirmation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 Techniques</a:t>
            </a:r>
            <a:r>
              <a:rPr lang="en-US" dirty="0"/>
              <a:t>: Ensuring the website works well on different devices and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Developer Tools</a:t>
            </a:r>
            <a:r>
              <a:rPr lang="en-US" dirty="0"/>
              <a:t>: For debugging and testing the website during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91147"/>
            <a:ext cx="846772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1554-D69D-CA97-9F48-4F23F5411CF9}"/>
              </a:ext>
            </a:extLst>
          </p:cNvPr>
          <p:cNvSpPr txBox="1"/>
          <p:nvPr/>
        </p:nvSpPr>
        <p:spPr>
          <a:xfrm>
            <a:off x="739775" y="1447800"/>
            <a:ext cx="95249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Header:</a:t>
            </a:r>
            <a:br>
              <a:rPr lang="en-US" dirty="0"/>
            </a:br>
            <a:r>
              <a:rPr lang="en-US" dirty="0"/>
              <a:t>Includes the hotel name and a navigation menu with links to Home, Booking, and Contact sections for quick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Hero Section:</a:t>
            </a:r>
            <a:br>
              <a:rPr lang="en-US" dirty="0"/>
            </a:br>
            <a:r>
              <a:rPr lang="en-US" dirty="0"/>
              <a:t>A welcoming banner with a headline, a brief description, and a prominent “Book Now” button that smoothly scrolls to the booking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Form:</a:t>
            </a:r>
            <a:br>
              <a:rPr lang="en-US" dirty="0"/>
            </a:br>
            <a:r>
              <a:rPr lang="en-US" dirty="0"/>
              <a:t>A well-organized form with labeled inputs for check-in/check-out dates, number of guests, and room type, followed by a confirm button. The form includes an instant booking confirmation message after submission.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Section:</a:t>
            </a:r>
            <a:br>
              <a:rPr lang="en-US" dirty="0"/>
            </a:br>
            <a:r>
              <a:rPr lang="en-US" dirty="0"/>
              <a:t>Displays contact details such as email and phone number in a simple format, making it easy for users to get in touch.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Footer:</a:t>
            </a:r>
            <a:br>
              <a:rPr lang="en-US" dirty="0"/>
            </a:br>
            <a:r>
              <a:rPr lang="en-US" dirty="0"/>
              <a:t>Contains copyright information and maintains a consistent style with the rest of the site.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63C7-3D10-553D-A25F-1AA7C37544D9}"/>
              </a:ext>
            </a:extLst>
          </p:cNvPr>
          <p:cNvSpPr txBox="1"/>
          <p:nvPr/>
        </p:nvSpPr>
        <p:spPr>
          <a:xfrm>
            <a:off x="913774" y="2177624"/>
            <a:ext cx="89160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  <a:r>
              <a:rPr lang="en-US" dirty="0"/>
              <a:t> – Shows the hotel name and menu (Home, Book Now, Contact).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Welcome Section</a:t>
            </a:r>
            <a:r>
              <a:rPr lang="en-US" dirty="0"/>
              <a:t> – A nice welcome message with a button to book.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Booking Form</a:t>
            </a:r>
            <a:r>
              <a:rPr lang="en-US" dirty="0"/>
              <a:t> – Lets users: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Pick check-in and check-out dates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number of guests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room type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 to confirm booking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Confirmation Message</a:t>
            </a:r>
            <a:r>
              <a:rPr lang="en-US" dirty="0"/>
              <a:t> – Shows booking confirmed after form is submitted.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Info</a:t>
            </a:r>
            <a:r>
              <a:rPr lang="en-US" dirty="0"/>
              <a:t> – Shows email and phone number.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Footer</a:t>
            </a:r>
            <a:r>
              <a:rPr lang="en-US" dirty="0"/>
              <a:t> – Has copyright info.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Uses CSS &amp; JavaScript</a:t>
            </a:r>
            <a:r>
              <a:rPr lang="en-US" dirty="0"/>
              <a:t> – For styling and form actions.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416</TotalTime>
  <Words>772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R</cp:lastModifiedBy>
  <cp:revision>29</cp:revision>
  <dcterms:created xsi:type="dcterms:W3CDTF">2024-03-29T15:07:22Z</dcterms:created>
  <dcterms:modified xsi:type="dcterms:W3CDTF">2025-09-11T03:39:52Z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