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74" r:id="rId16"/>
    <p:sldId id="275" r:id="rId17"/>
    <p:sldId id="270" r:id="rId18"/>
    <p:sldId id="271" r:id="rId19"/>
    <p:sldId id="272" r:id="rId20"/>
    <p:sldId id="273" r:id="rId21"/>
    <p:sldId id="26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1EE5C-C5CA-4BA7-A556-7E66F3B77062}" v="17" dt="2019-08-21T12:37:25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Vigo" userId="bde4bd3f27e6a1b4" providerId="LiveId" clId="{9921EE5C-C5CA-4BA7-A556-7E66F3B77062}"/>
    <pc:docChg chg="undo custSel addSld modSld">
      <pc:chgData name="Rafael Vigo" userId="bde4bd3f27e6a1b4" providerId="LiveId" clId="{9921EE5C-C5CA-4BA7-A556-7E66F3B77062}" dt="2019-08-21T16:07:02.396" v="148" actId="20577"/>
      <pc:docMkLst>
        <pc:docMk/>
      </pc:docMkLst>
      <pc:sldChg chg="modSp">
        <pc:chgData name="Rafael Vigo" userId="bde4bd3f27e6a1b4" providerId="LiveId" clId="{9921EE5C-C5CA-4BA7-A556-7E66F3B77062}" dt="2019-08-19T03:26:46.445" v="5" actId="27636"/>
        <pc:sldMkLst>
          <pc:docMk/>
          <pc:sldMk cId="3177983094" sldId="257"/>
        </pc:sldMkLst>
        <pc:spChg chg="mod">
          <ac:chgData name="Rafael Vigo" userId="bde4bd3f27e6a1b4" providerId="LiveId" clId="{9921EE5C-C5CA-4BA7-A556-7E66F3B77062}" dt="2019-08-19T03:26:46.445" v="5" actId="27636"/>
          <ac:spMkLst>
            <pc:docMk/>
            <pc:sldMk cId="3177983094" sldId="257"/>
            <ac:spMk id="2" creationId="{C628FD61-C84C-41AA-ABC3-80C47820A34D}"/>
          </ac:spMkLst>
        </pc:spChg>
      </pc:sldChg>
      <pc:sldChg chg="modSp">
        <pc:chgData name="Rafael Vigo" userId="bde4bd3f27e6a1b4" providerId="LiveId" clId="{9921EE5C-C5CA-4BA7-A556-7E66F3B77062}" dt="2019-08-21T16:07:02.396" v="148" actId="20577"/>
        <pc:sldMkLst>
          <pc:docMk/>
          <pc:sldMk cId="2961422560" sldId="259"/>
        </pc:sldMkLst>
        <pc:spChg chg="mod">
          <ac:chgData name="Rafael Vigo" userId="bde4bd3f27e6a1b4" providerId="LiveId" clId="{9921EE5C-C5CA-4BA7-A556-7E66F3B77062}" dt="2019-08-21T16:07:02.396" v="148" actId="20577"/>
          <ac:spMkLst>
            <pc:docMk/>
            <pc:sldMk cId="2961422560" sldId="259"/>
            <ac:spMk id="3" creationId="{93A7CEAD-150B-4E6F-9247-7BBEB1F8032E}"/>
          </ac:spMkLst>
        </pc:spChg>
      </pc:sldChg>
      <pc:sldChg chg="modSp">
        <pc:chgData name="Rafael Vigo" userId="bde4bd3f27e6a1b4" providerId="LiveId" clId="{9921EE5C-C5CA-4BA7-A556-7E66F3B77062}" dt="2019-08-19T03:26:46.428" v="4" actId="27636"/>
        <pc:sldMkLst>
          <pc:docMk/>
          <pc:sldMk cId="665856151" sldId="260"/>
        </pc:sldMkLst>
        <pc:spChg chg="mod">
          <ac:chgData name="Rafael Vigo" userId="bde4bd3f27e6a1b4" providerId="LiveId" clId="{9921EE5C-C5CA-4BA7-A556-7E66F3B77062}" dt="2019-08-19T03:26:46.428" v="4" actId="27636"/>
          <ac:spMkLst>
            <pc:docMk/>
            <pc:sldMk cId="665856151" sldId="260"/>
            <ac:spMk id="3" creationId="{DAA30A64-D8C2-4652-A594-91B8842F79C4}"/>
          </ac:spMkLst>
        </pc:spChg>
      </pc:sldChg>
      <pc:sldChg chg="modSp">
        <pc:chgData name="Rafael Vigo" userId="bde4bd3f27e6a1b4" providerId="LiveId" clId="{9921EE5C-C5CA-4BA7-A556-7E66F3B77062}" dt="2019-08-19T03:26:46.561" v="7" actId="27636"/>
        <pc:sldMkLst>
          <pc:docMk/>
          <pc:sldMk cId="3678602174" sldId="271"/>
        </pc:sldMkLst>
        <pc:spChg chg="mod">
          <ac:chgData name="Rafael Vigo" userId="bde4bd3f27e6a1b4" providerId="LiveId" clId="{9921EE5C-C5CA-4BA7-A556-7E66F3B77062}" dt="2019-08-19T03:26:46.537" v="6" actId="27636"/>
          <ac:spMkLst>
            <pc:docMk/>
            <pc:sldMk cId="3678602174" sldId="271"/>
            <ac:spMk id="2" creationId="{35C48285-D136-488E-A83E-8187AEE59447}"/>
          </ac:spMkLst>
        </pc:spChg>
        <pc:spChg chg="mod">
          <ac:chgData name="Rafael Vigo" userId="bde4bd3f27e6a1b4" providerId="LiveId" clId="{9921EE5C-C5CA-4BA7-A556-7E66F3B77062}" dt="2019-08-19T03:26:46.561" v="7" actId="27636"/>
          <ac:spMkLst>
            <pc:docMk/>
            <pc:sldMk cId="3678602174" sldId="271"/>
            <ac:spMk id="3" creationId="{6AF3C553-931B-4DE3-972C-240104F84962}"/>
          </ac:spMkLst>
        </pc:spChg>
      </pc:sldChg>
      <pc:sldChg chg="addSp delSp modSp add">
        <pc:chgData name="Rafael Vigo" userId="bde4bd3f27e6a1b4" providerId="LiveId" clId="{9921EE5C-C5CA-4BA7-A556-7E66F3B77062}" dt="2019-08-21T12:33:37.341" v="71" actId="1076"/>
        <pc:sldMkLst>
          <pc:docMk/>
          <pc:sldMk cId="3241695069" sldId="274"/>
        </pc:sldMkLst>
        <pc:spChg chg="del">
          <ac:chgData name="Rafael Vigo" userId="bde4bd3f27e6a1b4" providerId="LiveId" clId="{9921EE5C-C5CA-4BA7-A556-7E66F3B77062}" dt="2019-08-21T12:28:39.076" v="59" actId="478"/>
          <ac:spMkLst>
            <pc:docMk/>
            <pc:sldMk cId="3241695069" sldId="274"/>
            <ac:spMk id="2" creationId="{35110F8E-ABE2-47FC-820E-138A32C55B80}"/>
          </ac:spMkLst>
        </pc:spChg>
        <pc:spChg chg="mod">
          <ac:chgData name="Rafael Vigo" userId="bde4bd3f27e6a1b4" providerId="LiveId" clId="{9921EE5C-C5CA-4BA7-A556-7E66F3B77062}" dt="2019-08-21T12:33:27.989" v="70" actId="1076"/>
          <ac:spMkLst>
            <pc:docMk/>
            <pc:sldMk cId="3241695069" sldId="274"/>
            <ac:spMk id="3" creationId="{002CA9FC-B409-4842-8F34-C7E4D9E1BA2C}"/>
          </ac:spMkLst>
        </pc:spChg>
        <pc:picChg chg="add mod">
          <ac:chgData name="Rafael Vigo" userId="bde4bd3f27e6a1b4" providerId="LiveId" clId="{9921EE5C-C5CA-4BA7-A556-7E66F3B77062}" dt="2019-08-21T12:33:37.341" v="71" actId="1076"/>
          <ac:picMkLst>
            <pc:docMk/>
            <pc:sldMk cId="3241695069" sldId="274"/>
            <ac:picMk id="2050" creationId="{0433F516-0263-4307-B191-7001DAF46810}"/>
          </ac:picMkLst>
        </pc:picChg>
      </pc:sldChg>
      <pc:sldChg chg="addSp delSp modSp add">
        <pc:chgData name="Rafael Vigo" userId="bde4bd3f27e6a1b4" providerId="LiveId" clId="{9921EE5C-C5CA-4BA7-A556-7E66F3B77062}" dt="2019-08-21T12:29:14.944" v="67" actId="1076"/>
        <pc:sldMkLst>
          <pc:docMk/>
          <pc:sldMk cId="1246236070" sldId="275"/>
        </pc:sldMkLst>
        <pc:spChg chg="del">
          <ac:chgData name="Rafael Vigo" userId="bde4bd3f27e6a1b4" providerId="LiveId" clId="{9921EE5C-C5CA-4BA7-A556-7E66F3B77062}" dt="2019-08-21T12:29:04.881" v="63" actId="478"/>
          <ac:spMkLst>
            <pc:docMk/>
            <pc:sldMk cId="1246236070" sldId="275"/>
            <ac:spMk id="2" creationId="{15AD2B09-435A-4447-807A-095AA559349D}"/>
          </ac:spMkLst>
        </pc:spChg>
        <pc:spChg chg="del">
          <ac:chgData name="Rafael Vigo" userId="bde4bd3f27e6a1b4" providerId="LiveId" clId="{9921EE5C-C5CA-4BA7-A556-7E66F3B77062}" dt="2019-08-21T12:29:06.390" v="64" actId="478"/>
          <ac:spMkLst>
            <pc:docMk/>
            <pc:sldMk cId="1246236070" sldId="275"/>
            <ac:spMk id="3" creationId="{FE0C768E-8CBA-455C-A9AF-DC3542BE0AD8}"/>
          </ac:spMkLst>
        </pc:spChg>
        <pc:picChg chg="add mod">
          <ac:chgData name="Rafael Vigo" userId="bde4bd3f27e6a1b4" providerId="LiveId" clId="{9921EE5C-C5CA-4BA7-A556-7E66F3B77062}" dt="2019-08-21T12:29:14.944" v="67" actId="1076"/>
          <ac:picMkLst>
            <pc:docMk/>
            <pc:sldMk cId="1246236070" sldId="275"/>
            <ac:picMk id="1026" creationId="{E0CB2197-C4D9-4BB5-B3BB-1C1D0F9541A2}"/>
          </ac:picMkLst>
        </pc:picChg>
      </pc:sldChg>
      <pc:sldChg chg="addSp delSp modSp add">
        <pc:chgData name="Rafael Vigo" userId="bde4bd3f27e6a1b4" providerId="LiveId" clId="{9921EE5C-C5CA-4BA7-A556-7E66F3B77062}" dt="2019-08-21T12:38:24.842" v="96" actId="1076"/>
        <pc:sldMkLst>
          <pc:docMk/>
          <pc:sldMk cId="967774413" sldId="276"/>
        </pc:sldMkLst>
        <pc:spChg chg="del">
          <ac:chgData name="Rafael Vigo" userId="bde4bd3f27e6a1b4" providerId="LiveId" clId="{9921EE5C-C5CA-4BA7-A556-7E66F3B77062}" dt="2019-08-21T12:37:33.511" v="82" actId="478"/>
          <ac:spMkLst>
            <pc:docMk/>
            <pc:sldMk cId="967774413" sldId="276"/>
            <ac:spMk id="2" creationId="{E3513777-4C67-45B9-BFA8-3304F8037FBA}"/>
          </ac:spMkLst>
        </pc:spChg>
        <pc:spChg chg="del">
          <ac:chgData name="Rafael Vigo" userId="bde4bd3f27e6a1b4" providerId="LiveId" clId="{9921EE5C-C5CA-4BA7-A556-7E66F3B77062}" dt="2019-08-21T12:36:26.764" v="75"/>
          <ac:spMkLst>
            <pc:docMk/>
            <pc:sldMk cId="967774413" sldId="276"/>
            <ac:spMk id="3" creationId="{2A65E71D-1263-4081-B111-F44913178E01}"/>
          </ac:spMkLst>
        </pc:spChg>
        <pc:picChg chg="add mod">
          <ac:chgData name="Rafael Vigo" userId="bde4bd3f27e6a1b4" providerId="LiveId" clId="{9921EE5C-C5CA-4BA7-A556-7E66F3B77062}" dt="2019-08-21T12:38:14.590" v="93" actId="1076"/>
          <ac:picMkLst>
            <pc:docMk/>
            <pc:sldMk cId="967774413" sldId="276"/>
            <ac:picMk id="4" creationId="{71C7344D-1A13-4799-835C-CC4314DCA98C}"/>
          </ac:picMkLst>
        </pc:picChg>
        <pc:picChg chg="add mod">
          <ac:chgData name="Rafael Vigo" userId="bde4bd3f27e6a1b4" providerId="LiveId" clId="{9921EE5C-C5CA-4BA7-A556-7E66F3B77062}" dt="2019-08-21T12:38:17.307" v="94" actId="1076"/>
          <ac:picMkLst>
            <pc:docMk/>
            <pc:sldMk cId="967774413" sldId="276"/>
            <ac:picMk id="5" creationId="{6A983EA0-F12D-42F0-8D55-EF96E0E10A17}"/>
          </ac:picMkLst>
        </pc:picChg>
        <pc:picChg chg="add mod">
          <ac:chgData name="Rafael Vigo" userId="bde4bd3f27e6a1b4" providerId="LiveId" clId="{9921EE5C-C5CA-4BA7-A556-7E66F3B77062}" dt="2019-08-21T12:38:21.237" v="95" actId="1076"/>
          <ac:picMkLst>
            <pc:docMk/>
            <pc:sldMk cId="967774413" sldId="276"/>
            <ac:picMk id="6" creationId="{724586EC-183D-4588-955F-805DE624DA3B}"/>
          </ac:picMkLst>
        </pc:picChg>
        <pc:picChg chg="add mod">
          <ac:chgData name="Rafael Vigo" userId="bde4bd3f27e6a1b4" providerId="LiveId" clId="{9921EE5C-C5CA-4BA7-A556-7E66F3B77062}" dt="2019-08-21T12:38:24.842" v="96" actId="1076"/>
          <ac:picMkLst>
            <pc:docMk/>
            <pc:sldMk cId="967774413" sldId="276"/>
            <ac:picMk id="7" creationId="{EAA917B1-F3E4-447C-8009-A2E5BD19277D}"/>
          </ac:picMkLst>
        </pc:picChg>
        <pc:picChg chg="add del mod">
          <ac:chgData name="Rafael Vigo" userId="bde4bd3f27e6a1b4" providerId="LiveId" clId="{9921EE5C-C5CA-4BA7-A556-7E66F3B77062}" dt="2019-08-21T12:38:09.229" v="92" actId="478"/>
          <ac:picMkLst>
            <pc:docMk/>
            <pc:sldMk cId="967774413" sldId="276"/>
            <ac:picMk id="8" creationId="{148D41EB-EDDF-43F1-97B2-0360BA809D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36624-FC08-40CE-B50D-B0FECEFD7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9B575-C3D4-45FF-A2E8-F45574780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41A6D2-1815-464F-B3EE-7441080A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812-C785-46C9-BD21-C21F261BCAEE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E9E005-0B9C-4005-843B-92C39620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2001BE-94B6-40C6-8BB6-FD38757E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80D1-EBAD-49F0-BC95-E3F83FB16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15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23AEE-90E2-4B2E-A23E-BAA6FDE4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684E3C-E7A2-4EF9-A52C-4951AA971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A7E51-C43E-4AB8-BE34-8E885C3D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812-C785-46C9-BD21-C21F261BCAEE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964DBA-E919-422D-963E-276A0FFC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7F9A8-6D44-48FB-B769-63866B0E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80D1-EBAD-49F0-BC95-E3F83FB16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4F5191-A753-48BA-8456-E7D37A19E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8D06C7-282E-4AD9-AB99-21D18DDED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566EE3-6827-42A7-802F-A52D9471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812-C785-46C9-BD21-C21F261BCAEE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3A46C-6116-45FC-93DB-7F75B9F2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E7B7DC-3C52-453E-AC4E-72CE2354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80D1-EBAD-49F0-BC95-E3F83FB16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95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CE543-18DA-496C-AA5F-C37CC365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D028C5-95B3-453F-B1E8-75573C08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C31DF-EB25-4B0B-A3F7-65FB0E18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812-C785-46C9-BD21-C21F261BCAEE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72C50-EF57-4FA6-851B-0FEB3A5C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B78B6F-6AD4-46EC-B1C2-5BCE8299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80D1-EBAD-49F0-BC95-E3F83FB16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44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81A7A-07F8-4ADC-A883-D93217B9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94817B-0C81-415F-9D92-1656DE8FA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C37013-54F4-4F5D-9023-C8E74187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812-C785-46C9-BD21-C21F261BCAEE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978401-AB81-48A4-A977-BD72557D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5E1AC1-0AFB-4058-8427-35099353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80D1-EBAD-49F0-BC95-E3F83FB16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26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4687B-D6F2-4281-9435-FAC17E99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446AA-5D34-4E8D-99D6-78E30E1D8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9565BB-E2C5-4F3B-8B6A-FA531AD08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B62333-E1BA-4074-B5BA-65F42AF7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812-C785-46C9-BD21-C21F261BCAEE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EEC4F0-3FA2-46A5-B308-AB7B22E0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D1682D-CC3F-4C7D-A946-FF9E13C1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80D1-EBAD-49F0-BC95-E3F83FB16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26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AC1C5-0D8D-4C82-B5ED-55B42ED5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E50E0F-8E59-4C5F-8E7E-C37846B88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B307C8-C65A-48E9-B0DB-BB9631356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7154B9-31D8-4D50-862C-3328BECB0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D30575-6A61-4987-8AF9-74E516C87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C2B7AC-C2CC-48B1-B188-60E10142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812-C785-46C9-BD21-C21F261BCAEE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5798C2-9B1C-44E5-902A-7C9BD40E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10B2DD-B020-4DD9-9013-8DAE1C26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80D1-EBAD-49F0-BC95-E3F83FB16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06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A6927-952F-4B9C-BF7D-D680BC0E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05D7C1-68F5-445A-8DEF-AC9EF59F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812-C785-46C9-BD21-C21F261BCAEE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5ECCD9-0025-4EE0-8CFE-8BFBC49D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0975D6-CAC3-48CD-8FE7-B090FA74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80D1-EBAD-49F0-BC95-E3F83FB16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0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39876C-5EF5-4204-BD63-D319994C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812-C785-46C9-BD21-C21F261BCAEE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935990-37B3-43ED-8C00-5CE9CEE0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1A7F1A-ABCA-4B0B-A248-244B259E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80D1-EBAD-49F0-BC95-E3F83FB16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65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167B3-2BE9-4D12-B4C7-7DD976EB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E8646-3EC5-4D0C-9B92-5D18AF7AB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01DC90-5878-4A43-B711-CA20DB57D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9CB801-417A-4FF3-AF7D-BBB76958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812-C785-46C9-BD21-C21F261BCAEE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75379B-9288-4B93-90E8-3BF2F463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E9307-A3D0-45E7-8380-07113E3C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80D1-EBAD-49F0-BC95-E3F83FB16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43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75DF3-89F4-4762-89AB-FF531215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5A0C48-B812-4766-817A-374162377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B860BE-EA81-47AA-B5E7-F5F1F440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5CDE15-B7E8-4BE9-9553-5601E1FB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1812-C785-46C9-BD21-C21F261BCAEE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BB6007-C1CD-4EBB-85C1-08B59BDD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FF9E8F-01CA-4F43-B355-B4B0625F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80D1-EBAD-49F0-BC95-E3F83FB16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63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22A50A-3B0C-4746-B255-28DC47F2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F6374F-CCDD-4F10-AE96-B84F8844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E72A45-9E65-49FC-82BC-7EC63DC23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1812-C785-46C9-BD21-C21F261BCAEE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FA23A-0771-4336-9EAC-FDA278CEC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7638B-9DB0-46B8-A73A-900189BDE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080D1-EBAD-49F0-BC95-E3F83FB16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19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09400-3C5E-48A9-9FD8-D925D8666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pt-BR" dirty="0" err="1"/>
              <a:t>Lightweight</a:t>
            </a:r>
            <a:r>
              <a:rPr lang="pt-BR" dirty="0"/>
              <a:t> APIs + </a:t>
            </a:r>
            <a:r>
              <a:rPr lang="pt-BR" dirty="0" err="1"/>
              <a:t>MongoDb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6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97595-A985-4E9B-96B6-9B378150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48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Tabelas </a:t>
            </a:r>
            <a:r>
              <a:rPr lang="pt-BR" dirty="0" err="1"/>
              <a:t>vs</a:t>
            </a:r>
            <a:r>
              <a:rPr lang="pt-BR" dirty="0"/>
              <a:t> Coleções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Linhas </a:t>
            </a:r>
            <a:r>
              <a:rPr lang="pt-BR" dirty="0" err="1"/>
              <a:t>vs</a:t>
            </a:r>
            <a:r>
              <a:rPr lang="pt-BR" dirty="0"/>
              <a:t> Documentos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84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487EC-112B-47B0-935A-79C04B47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de CAP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AB8CF7-C21E-463B-8BC3-BF839763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301" y="2405062"/>
            <a:ext cx="504825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MongoDb</a:t>
            </a:r>
            <a:r>
              <a:rPr lang="pt-BR" dirty="0"/>
              <a:t> -&gt; Consistência e Tolerância a Partição (CP)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Cassandra -&gt; Disponibilidade e Tolerância a Partição (AP)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3E82EB-60FB-4D3F-9A1B-05848D685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2062918"/>
            <a:ext cx="44481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ongoDb">
            <a:extLst>
              <a:ext uri="{FF2B5EF4-FFF2-40B4-BE49-F238E27FC236}">
                <a16:creationId xmlns:a16="http://schemas.microsoft.com/office/drawing/2014/main" id="{F803675E-E0C8-44EF-9A45-6744CD0D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83419" y="6545262"/>
            <a:ext cx="45719" cy="5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assandra">
            <a:extLst>
              <a:ext uri="{FF2B5EF4-FFF2-40B4-BE49-F238E27FC236}">
                <a16:creationId xmlns:a16="http://schemas.microsoft.com/office/drawing/2014/main" id="{5287DD26-7D0F-44CF-8850-65CD090E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87" y="4133056"/>
            <a:ext cx="668196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MongoDb">
            <a:extLst>
              <a:ext uri="{FF2B5EF4-FFF2-40B4-BE49-F238E27FC236}">
                <a16:creationId xmlns:a16="http://schemas.microsoft.com/office/drawing/2014/main" id="{4B77865A-EAD0-4ACE-ADA4-47F687676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47" y="2506662"/>
            <a:ext cx="610936" cy="71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7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983EA0-F12D-42F0-8D55-EF96E0E10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9178" y="3703972"/>
            <a:ext cx="2476715" cy="14707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1C7344D-1A13-4799-835C-CC4314DCA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319" y="3791610"/>
            <a:ext cx="2324301" cy="16155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24586EC-183D-4588-955F-805DE624D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25" y="3383904"/>
            <a:ext cx="2606266" cy="17908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A917B1-F3E4-447C-8009-A2E5BD192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466" y="1104483"/>
            <a:ext cx="7340005" cy="24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7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64219-C17F-4EF0-A827-E0D9E0FB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	   	       </a:t>
            </a:r>
            <a:r>
              <a:rPr lang="pt-BR" dirty="0" err="1"/>
              <a:t>Enough</a:t>
            </a:r>
            <a:r>
              <a:rPr lang="pt-BR" dirty="0"/>
              <a:t> </a:t>
            </a:r>
            <a:r>
              <a:rPr lang="pt-BR" dirty="0" err="1"/>
              <a:t>talk</a:t>
            </a:r>
            <a:r>
              <a:rPr lang="pt-BR" dirty="0"/>
              <a:t>, show me </a:t>
            </a:r>
            <a:r>
              <a:rPr lang="pt-BR" dirty="0" err="1"/>
              <a:t>the</a:t>
            </a:r>
            <a:r>
              <a:rPr lang="pt-BR" dirty="0"/>
              <a:t> queries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2254BA0-4B48-4C2D-95BC-1D08D4C50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139950"/>
            <a:ext cx="50673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7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ADED8D-883D-4D4E-89AA-9193180C6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57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    Agora é com </a:t>
            </a:r>
            <a:r>
              <a:rPr lang="pt-BR" dirty="0" err="1"/>
              <a:t>vcs</a:t>
            </a:r>
            <a:r>
              <a:rPr lang="pt-BR" dirty="0"/>
              <a:t>...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122" name="Picture 2" descr="Resultado de imagem para daniel san">
            <a:extLst>
              <a:ext uri="{FF2B5EF4-FFF2-40B4-BE49-F238E27FC236}">
                <a16:creationId xmlns:a16="http://schemas.microsoft.com/office/drawing/2014/main" id="{ADDF8488-8CF5-4F79-B7A8-708579A75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225742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46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CA9FC-B409-4842-8F34-C7E4D9E1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767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Mas antes.... Vamos falar um pouco sobre TDD</a:t>
            </a:r>
          </a:p>
        </p:txBody>
      </p:sp>
      <p:pic>
        <p:nvPicPr>
          <p:cNvPr id="2050" name="Picture 2" descr="Resultado de imagem para smart guy meme">
            <a:extLst>
              <a:ext uri="{FF2B5EF4-FFF2-40B4-BE49-F238E27FC236}">
                <a16:creationId xmlns:a16="http://schemas.microsoft.com/office/drawing/2014/main" id="{0433F516-0263-4307-B191-7001DAF4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2144697"/>
            <a:ext cx="39433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69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tdd imagens">
            <a:extLst>
              <a:ext uri="{FF2B5EF4-FFF2-40B4-BE49-F238E27FC236}">
                <a16:creationId xmlns:a16="http://schemas.microsoft.com/office/drawing/2014/main" id="{E0CB2197-C4D9-4BB5-B3BB-1C1D0F95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69" y="661791"/>
            <a:ext cx="5580062" cy="553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23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6D2B7-05ED-46F6-96E1-26A0FC74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1509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Criaremos um CRUD responsável por cuidar de produtos de uma loja.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Deveremos implementar:</a:t>
            </a:r>
          </a:p>
          <a:p>
            <a:r>
              <a:rPr lang="pt-BR" dirty="0"/>
              <a:t>Uma rota para consulta de um único item pelo Id do mesmo</a:t>
            </a:r>
          </a:p>
          <a:p>
            <a:r>
              <a:rPr lang="pt-BR" dirty="0"/>
              <a:t>Uma rota para a consulta de todos os itens</a:t>
            </a:r>
          </a:p>
          <a:p>
            <a:r>
              <a:rPr lang="pt-BR" dirty="0"/>
              <a:t>Uma rota para a inclusão de um único item</a:t>
            </a:r>
          </a:p>
          <a:p>
            <a:r>
              <a:rPr lang="pt-BR" dirty="0"/>
              <a:t>Uma rota para a alteração de um único item</a:t>
            </a:r>
          </a:p>
          <a:p>
            <a:r>
              <a:rPr lang="pt-BR" dirty="0"/>
              <a:t>Uma rota para a deleção de um único item</a:t>
            </a:r>
          </a:p>
        </p:txBody>
      </p:sp>
    </p:spTree>
    <p:extLst>
      <p:ext uri="{BB962C8B-B14F-4D97-AF65-F5344CB8AC3E}">
        <p14:creationId xmlns:p14="http://schemas.microsoft.com/office/powerpoint/2010/main" val="330542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48285-D136-488E-A83E-8187AEE5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Especificações Técnicas/Regras de negócio: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3C553-931B-4DE3-972C-240104F8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TODOS os retornos deverão ser do tipo APPLICATION/JSON</a:t>
            </a:r>
          </a:p>
          <a:p>
            <a:endParaRPr lang="pt-BR" dirty="0"/>
          </a:p>
          <a:p>
            <a:r>
              <a:rPr lang="pt-BR" dirty="0"/>
              <a:t>Consulta de um único item pelo Id do mesmo</a:t>
            </a:r>
          </a:p>
          <a:p>
            <a:pPr lvl="1"/>
            <a:r>
              <a:rPr lang="pt-BR" dirty="0"/>
              <a:t>O verbo utilizado deverá ser GET</a:t>
            </a:r>
          </a:p>
          <a:p>
            <a:pPr lvl="1"/>
            <a:r>
              <a:rPr lang="pt-BR" dirty="0"/>
              <a:t>Caso a aplicação não encontre um registro, deverá retornar uma exceção com a mensagem “Item não encontrado” e status </a:t>
            </a:r>
            <a:r>
              <a:rPr lang="pt-BR" dirty="0" err="1"/>
              <a:t>code</a:t>
            </a:r>
            <a:r>
              <a:rPr lang="pt-BR" dirty="0"/>
              <a:t> igual à 404 (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r>
              <a:rPr lang="pt-BR" dirty="0"/>
              <a:t>Consulta de todos os itens</a:t>
            </a:r>
          </a:p>
          <a:p>
            <a:pPr lvl="1"/>
            <a:r>
              <a:rPr lang="pt-BR" dirty="0"/>
              <a:t>O verbo utilizado deverá ser GET</a:t>
            </a:r>
          </a:p>
          <a:p>
            <a:pPr lvl="1"/>
            <a:r>
              <a:rPr lang="pt-BR" dirty="0"/>
              <a:t>O retorno deverá ser SEMPRE uma lista</a:t>
            </a:r>
          </a:p>
          <a:p>
            <a:pPr lvl="1"/>
            <a:r>
              <a:rPr lang="pt-BR" dirty="0"/>
              <a:t>Caso a aplicação não encontre nenhum registro, uma lista vazia deverá ser retornada</a:t>
            </a:r>
          </a:p>
        </p:txBody>
      </p:sp>
    </p:spTree>
    <p:extLst>
      <p:ext uri="{BB962C8B-B14F-4D97-AF65-F5344CB8AC3E}">
        <p14:creationId xmlns:p14="http://schemas.microsoft.com/office/powerpoint/2010/main" val="367860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80A76-6536-4383-B5C9-C93A3316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Inclusão de um único item</a:t>
            </a:r>
          </a:p>
          <a:p>
            <a:pPr lvl="1"/>
            <a:r>
              <a:rPr lang="pt-BR" dirty="0"/>
              <a:t>O verbo utilizado deverá ser POST</a:t>
            </a:r>
          </a:p>
          <a:p>
            <a:pPr lvl="1"/>
            <a:r>
              <a:rPr lang="pt-BR" dirty="0"/>
              <a:t>A quantidade dos itens deverá ser SEMPRE maior que 10;</a:t>
            </a:r>
          </a:p>
          <a:p>
            <a:pPr lvl="1"/>
            <a:r>
              <a:rPr lang="pt-BR" dirty="0"/>
              <a:t>Caso a quantidade seja menor que 10, uma exceção deverá ser lançada com a mensagem “A quantidade deste item deve ser maior que 10” com o status </a:t>
            </a:r>
            <a:r>
              <a:rPr lang="pt-BR" dirty="0" err="1"/>
              <a:t>code</a:t>
            </a:r>
            <a:r>
              <a:rPr lang="pt-BR" dirty="0"/>
              <a:t> igual a 400 (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Em caso de sucesso, o próprio objeto deverá ser retornado com o status 201 (</a:t>
            </a:r>
            <a:r>
              <a:rPr lang="pt-BR" dirty="0" err="1"/>
              <a:t>Created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074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572EC-06F1-4312-AB9A-2A260E8C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proposto: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30A64-D8C2-4652-A594-91B8842F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Apis</a:t>
            </a:r>
            <a:r>
              <a:rPr lang="pt-BR" dirty="0"/>
              <a:t> </a:t>
            </a:r>
            <a:r>
              <a:rPr lang="pt-BR" dirty="0" err="1"/>
              <a:t>Ligthweigth</a:t>
            </a:r>
            <a:endParaRPr lang="pt-BR" dirty="0"/>
          </a:p>
          <a:p>
            <a:r>
              <a:rPr lang="pt-BR" dirty="0"/>
              <a:t>Conceitos</a:t>
            </a:r>
          </a:p>
          <a:p>
            <a:r>
              <a:rPr lang="pt-BR" dirty="0"/>
              <a:t>Exemplos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MongoDb</a:t>
            </a:r>
            <a:endParaRPr lang="pt-BR" dirty="0"/>
          </a:p>
          <a:p>
            <a:r>
              <a:rPr lang="pt-BR" dirty="0"/>
              <a:t>O que é</a:t>
            </a:r>
          </a:p>
          <a:p>
            <a:r>
              <a:rPr lang="pt-BR" dirty="0" err="1"/>
              <a:t>MongoDb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Cassandra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Session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856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3D7EA1-FF8C-40C1-A733-171BB2EA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56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Alteração de um único item</a:t>
            </a:r>
          </a:p>
          <a:p>
            <a:pPr lvl="1"/>
            <a:r>
              <a:rPr lang="pt-BR" dirty="0"/>
              <a:t>O verbo utilizado deverá ser PUT</a:t>
            </a:r>
          </a:p>
          <a:p>
            <a:pPr lvl="1"/>
            <a:r>
              <a:rPr lang="pt-BR" dirty="0"/>
              <a:t>O retorno deverá ser o objeto alterado com o status </a:t>
            </a:r>
            <a:r>
              <a:rPr lang="pt-BR" dirty="0" err="1"/>
              <a:t>code</a:t>
            </a:r>
            <a:r>
              <a:rPr lang="pt-BR" dirty="0"/>
              <a:t> OK (200)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Deleção de um único item</a:t>
            </a:r>
          </a:p>
          <a:p>
            <a:pPr lvl="1"/>
            <a:r>
              <a:rPr lang="pt-BR" dirty="0"/>
              <a:t>O verbo utilizado deverá ser DELETE</a:t>
            </a:r>
          </a:p>
          <a:p>
            <a:pPr lvl="1"/>
            <a:r>
              <a:rPr lang="pt-BR" dirty="0"/>
              <a:t>O retorno da rota deverá possui apenas o status No </a:t>
            </a:r>
            <a:r>
              <a:rPr lang="pt-BR" dirty="0" err="1"/>
              <a:t>Content</a:t>
            </a:r>
            <a:r>
              <a:rPr lang="pt-BR" dirty="0"/>
              <a:t> (204) e não deverá possuir um </a:t>
            </a:r>
            <a:r>
              <a:rPr lang="pt-BR" dirty="0" err="1"/>
              <a:t>body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16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67118-0AAF-4702-B105-1735C35E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527" y="2895889"/>
            <a:ext cx="10515600" cy="1325563"/>
          </a:xfrm>
        </p:spPr>
        <p:txBody>
          <a:bodyPr/>
          <a:lstStyle/>
          <a:p>
            <a:r>
              <a:rPr lang="pt-BR" dirty="0"/>
              <a:t>Dúvidas? </a:t>
            </a:r>
          </a:p>
        </p:txBody>
      </p:sp>
    </p:spTree>
    <p:extLst>
      <p:ext uri="{BB962C8B-B14F-4D97-AF65-F5344CB8AC3E}">
        <p14:creationId xmlns:p14="http://schemas.microsoft.com/office/powerpoint/2010/main" val="405360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8FD61-C84C-41AA-ABC3-80C47820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822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O que é uma API “</a:t>
            </a:r>
            <a:r>
              <a:rPr lang="pt-BR" dirty="0" err="1"/>
              <a:t>Lightweight</a:t>
            </a:r>
            <a:r>
              <a:rPr lang="pt-BR" dirty="0"/>
              <a:t>”?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6069E9-1157-469B-B35D-C82F78211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48" y="1973502"/>
            <a:ext cx="49145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Tradução livre: API peso pena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Uma API </a:t>
            </a:r>
            <a:r>
              <a:rPr lang="pt-BR" dirty="0" err="1"/>
              <a:t>Lightweight</a:t>
            </a:r>
            <a:r>
              <a:rPr lang="pt-BR" dirty="0"/>
              <a:t> é um sistema composto por </a:t>
            </a:r>
            <a:r>
              <a:rPr lang="pt-BR" dirty="0" err="1"/>
              <a:t>microframeworks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Microframework</a:t>
            </a:r>
            <a:r>
              <a:rPr lang="pt-BR" dirty="0"/>
              <a:t> é um termo utilizado para designar uma </a:t>
            </a:r>
            <a:r>
              <a:rPr lang="pt-BR" dirty="0" err="1"/>
              <a:t>lib</a:t>
            </a:r>
            <a:r>
              <a:rPr lang="pt-BR" dirty="0"/>
              <a:t> “minimalista”.</a:t>
            </a:r>
          </a:p>
        </p:txBody>
      </p:sp>
      <p:pic>
        <p:nvPicPr>
          <p:cNvPr id="6146" name="Picture 2" descr="Resultado de imagem para skinny fighter">
            <a:extLst>
              <a:ext uri="{FF2B5EF4-FFF2-40B4-BE49-F238E27FC236}">
                <a16:creationId xmlns:a16="http://schemas.microsoft.com/office/drawing/2014/main" id="{C4DEF253-4432-4355-A930-11E97D82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2401842"/>
            <a:ext cx="4171949" cy="32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8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BB87CB2-8E4A-4E85-89AA-A961A92E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585A5B-2177-4643-9995-E2B7801A9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76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Microframeworks</a:t>
            </a:r>
            <a:r>
              <a:rPr lang="pt-BR" dirty="0"/>
              <a:t> são:</a:t>
            </a:r>
          </a:p>
          <a:p>
            <a:r>
              <a:rPr lang="pt-BR" dirty="0"/>
              <a:t>Leves</a:t>
            </a:r>
          </a:p>
          <a:p>
            <a:r>
              <a:rPr lang="pt-BR" dirty="0"/>
              <a:t>Modulares</a:t>
            </a:r>
          </a:p>
          <a:p>
            <a:r>
              <a:rPr lang="pt-BR" dirty="0"/>
              <a:t>Extensíveis</a:t>
            </a:r>
          </a:p>
        </p:txBody>
      </p:sp>
    </p:spTree>
    <p:extLst>
      <p:ext uri="{BB962C8B-B14F-4D97-AF65-F5344CB8AC3E}">
        <p14:creationId xmlns:p14="http://schemas.microsoft.com/office/powerpoint/2010/main" val="216056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6E77A-B6D6-4C8B-A7FD-AF03553E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737"/>
            <a:ext cx="10515600" cy="1325563"/>
          </a:xfrm>
        </p:spPr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7CEAD-150B-4E6F-9247-7BBEB1F80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Normalmente:</a:t>
            </a:r>
          </a:p>
          <a:p>
            <a:r>
              <a:rPr lang="pt-BR" dirty="0"/>
              <a:t>A comunidade é pequena</a:t>
            </a:r>
          </a:p>
          <a:p>
            <a:r>
              <a:rPr lang="pt-BR" dirty="0"/>
              <a:t>É necessário aprender “vários” </a:t>
            </a:r>
            <a:r>
              <a:rPr lang="pt-BR" dirty="0" err="1"/>
              <a:t>microframeworks</a:t>
            </a:r>
            <a:r>
              <a:rPr lang="pt-BR" dirty="0"/>
              <a:t> para uma aplicação completa</a:t>
            </a:r>
          </a:p>
          <a:p>
            <a:r>
              <a:rPr lang="pt-BR" dirty="0"/>
              <a:t>Documentação pouco abrangente</a:t>
            </a:r>
          </a:p>
        </p:txBody>
      </p:sp>
    </p:spTree>
    <p:extLst>
      <p:ext uri="{BB962C8B-B14F-4D97-AF65-F5344CB8AC3E}">
        <p14:creationId xmlns:p14="http://schemas.microsoft.com/office/powerpoint/2010/main" val="296142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A9E7B-AEBC-4A7E-A097-2E26CAD3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utilizaremos?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37005-BEBD-4647-8873-6D2EEF14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pt-BR" dirty="0" err="1"/>
              <a:t>Spark</a:t>
            </a:r>
            <a:r>
              <a:rPr lang="pt-BR" dirty="0"/>
              <a:t> Java – framework web</a:t>
            </a:r>
          </a:p>
          <a:p>
            <a:r>
              <a:rPr lang="pt-BR" dirty="0"/>
              <a:t>Google </a:t>
            </a:r>
            <a:r>
              <a:rPr lang="pt-BR" dirty="0" err="1"/>
              <a:t>Guice</a:t>
            </a:r>
            <a:r>
              <a:rPr lang="pt-BR" dirty="0"/>
              <a:t> – injeção de dependências</a:t>
            </a:r>
          </a:p>
          <a:p>
            <a:r>
              <a:rPr lang="pt-BR" dirty="0"/>
              <a:t>Google </a:t>
            </a:r>
            <a:r>
              <a:rPr lang="pt-BR" dirty="0" err="1"/>
              <a:t>Gson</a:t>
            </a:r>
            <a:r>
              <a:rPr lang="pt-BR" dirty="0"/>
              <a:t> – serialização/</a:t>
            </a:r>
            <a:r>
              <a:rPr lang="pt-BR" dirty="0" err="1"/>
              <a:t>deserialização</a:t>
            </a:r>
            <a:r>
              <a:rPr lang="pt-BR" dirty="0"/>
              <a:t> de objetos</a:t>
            </a:r>
          </a:p>
          <a:p>
            <a:r>
              <a:rPr lang="pt-BR" dirty="0" err="1"/>
              <a:t>Morphia</a:t>
            </a:r>
            <a:r>
              <a:rPr lang="pt-BR" dirty="0"/>
              <a:t> – mapeamento de objetos para documentos</a:t>
            </a:r>
          </a:p>
          <a:p>
            <a:r>
              <a:rPr lang="pt-BR" dirty="0" err="1"/>
              <a:t>MongoDb</a:t>
            </a:r>
            <a:r>
              <a:rPr lang="pt-BR" dirty="0"/>
              <a:t> – banco não relacional orientado à documentos </a:t>
            </a:r>
          </a:p>
        </p:txBody>
      </p:sp>
    </p:spTree>
    <p:extLst>
      <p:ext uri="{BB962C8B-B14F-4D97-AF65-F5344CB8AC3E}">
        <p14:creationId xmlns:p14="http://schemas.microsoft.com/office/powerpoint/2010/main" val="276059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21EA-56E3-4DF7-865B-40CE5B70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MongoDb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E0281-1D8B-406A-BA05-158B20AE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2986566"/>
            <a:ext cx="10515600" cy="4351338"/>
          </a:xfrm>
        </p:spPr>
        <p:txBody>
          <a:bodyPr/>
          <a:lstStyle/>
          <a:p>
            <a:r>
              <a:rPr lang="pt-BR" dirty="0"/>
              <a:t>O que é?</a:t>
            </a:r>
          </a:p>
          <a:p>
            <a:r>
              <a:rPr lang="pt-BR" dirty="0"/>
              <a:t>De onde veio?</a:t>
            </a:r>
          </a:p>
          <a:p>
            <a:r>
              <a:rPr lang="pt-BR" dirty="0"/>
              <a:t>Do que se alimenta?</a:t>
            </a:r>
          </a:p>
        </p:txBody>
      </p:sp>
      <p:pic>
        <p:nvPicPr>
          <p:cNvPr id="3074" name="Picture 2" descr="Resultado de imagem para MongoDb">
            <a:extLst>
              <a:ext uri="{FF2B5EF4-FFF2-40B4-BE49-F238E27FC236}">
                <a16:creationId xmlns:a16="http://schemas.microsoft.com/office/drawing/2014/main" id="{ECEDC4AA-A8AD-4E97-A614-88CB4C09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73" y="1027906"/>
            <a:ext cx="393382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60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39559B-168F-4A40-A1B4-4F41837E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3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Segundo o site oficial: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</a:t>
            </a:r>
            <a:r>
              <a:rPr lang="en-US" dirty="0"/>
              <a:t>MongoDB is a general purpose, document-based, distributed database built for modern application developers and for the cloud era. No database is more productive to use”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89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A77C9-96C2-4E20-9A6C-96EB214D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Document-based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BC20FD-952D-432B-A5EF-A4343821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329" y="2781239"/>
            <a:ext cx="5580163" cy="21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50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510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Lightweight APIs + MongoDb</vt:lpstr>
      <vt:lpstr>Conteúdo proposto:</vt:lpstr>
      <vt:lpstr>O que é uma API “Lightweight”? </vt:lpstr>
      <vt:lpstr>Vantagens</vt:lpstr>
      <vt:lpstr>Desvantagens</vt:lpstr>
      <vt:lpstr>O que utilizaremos?</vt:lpstr>
      <vt:lpstr>MongoDb</vt:lpstr>
      <vt:lpstr>Apresentação do PowerPoint</vt:lpstr>
      <vt:lpstr>Document-based</vt:lpstr>
      <vt:lpstr>Apresentação do PowerPoint</vt:lpstr>
      <vt:lpstr>Teorema de CAP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Especificações Técnicas/Regras de negócio: </vt:lpstr>
      <vt:lpstr>Apresentação do PowerPoint</vt:lpstr>
      <vt:lpstr>Apresentação do PowerPoint</vt:lpstr>
      <vt:lpstr>Dúvidas?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API + MongoDb</dc:title>
  <dc:creator>RAFAEL VIGO</dc:creator>
  <cp:lastModifiedBy>Rafael Vigo</cp:lastModifiedBy>
  <cp:revision>21</cp:revision>
  <dcterms:created xsi:type="dcterms:W3CDTF">2019-08-18T21:28:16Z</dcterms:created>
  <dcterms:modified xsi:type="dcterms:W3CDTF">2019-08-21T16:07:06Z</dcterms:modified>
</cp:coreProperties>
</file>