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9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6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3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6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6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4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9A86-7721-444F-9649-374029AD244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60580B-4C8E-4D74-91B4-14E3F6906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3952-ADEE-4640-ABA7-29C34320F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D898B-B511-4C01-A49E-A9B498DA9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By Rishikesh  Vijay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</a:rPr>
              <a:t>RA1611008010176</a:t>
            </a:r>
          </a:p>
        </p:txBody>
      </p:sp>
    </p:spTree>
    <p:extLst>
      <p:ext uri="{BB962C8B-B14F-4D97-AF65-F5344CB8AC3E}">
        <p14:creationId xmlns:p14="http://schemas.microsoft.com/office/powerpoint/2010/main" val="42585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A894AA-37D8-4314-8C6B-B3411127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1316"/>
            <a:ext cx="12192000" cy="78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6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546F-1490-4424-986D-1E75CD67E8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259" y="1755775"/>
            <a:ext cx="10219038" cy="79375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6878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72239A-37FE-4A7A-AA94-BB4018F3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300" y="-185695"/>
            <a:ext cx="13986818" cy="70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6CB02-EB02-4A9E-9031-E3689D85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1978" y="-190500"/>
            <a:ext cx="13827210" cy="715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F84CC78-979C-4DF0-9830-71ABB222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1353"/>
            <a:ext cx="13147589" cy="71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3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E6FB-159D-43E1-9190-99AE808D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Major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FA97-1E98-46B5-B794-E92201AB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Implementing Logistic Regression using sklearn through which linear regression has been implemented.</a:t>
            </a:r>
          </a:p>
        </p:txBody>
      </p:sp>
    </p:spTree>
    <p:extLst>
      <p:ext uri="{BB962C8B-B14F-4D97-AF65-F5344CB8AC3E}">
        <p14:creationId xmlns:p14="http://schemas.microsoft.com/office/powerpoint/2010/main" val="9613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BD1284-082D-4D7C-A186-A22E9E2E3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5416"/>
            <a:ext cx="12192000" cy="72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D69757-AADF-4A99-AA76-6406F2F71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124" y="-1308295"/>
            <a:ext cx="13802497" cy="83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1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1B90804-3A89-4765-8722-927082F06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09" y="-193601"/>
            <a:ext cx="12970411" cy="70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F6674D6-B7BC-43AE-BD99-8377113F3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86265"/>
            <a:ext cx="13332941" cy="77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9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BA64-D7DD-4EAB-9C01-0450C6CE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What is Machine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E909-0A67-4846-B16B-33DCC6D2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solidFill>
                  <a:schemeClr val="accent5"/>
                </a:solidFill>
              </a:rPr>
              <a:t>Machine Learning is an application of Artificial Intelligence that provides systems the ability to automatically learn &amp; improve from experience without being explicitly programmed.</a:t>
            </a:r>
          </a:p>
          <a:p>
            <a:r>
              <a:rPr lang="en-US" sz="1900" dirty="0">
                <a:solidFill>
                  <a:schemeClr val="accent5"/>
                </a:solidFill>
              </a:rPr>
              <a:t>It has a lot of applications in the real world as the requirements of the users and programs are increasing everyday.</a:t>
            </a:r>
          </a:p>
          <a:p>
            <a:r>
              <a:rPr lang="en-US" sz="1900" dirty="0">
                <a:solidFill>
                  <a:schemeClr val="accent5"/>
                </a:solidFill>
              </a:rPr>
              <a:t>Some examples of Machine Learning are as follows:</a:t>
            </a:r>
          </a:p>
          <a:p>
            <a:pPr lvl="1"/>
            <a:r>
              <a:rPr lang="en-US" sz="1900" dirty="0">
                <a:solidFill>
                  <a:schemeClr val="accent5"/>
                </a:solidFill>
              </a:rPr>
              <a:t>Google Search Predictions</a:t>
            </a:r>
          </a:p>
          <a:p>
            <a:pPr lvl="1"/>
            <a:r>
              <a:rPr lang="en-US" sz="1900" dirty="0">
                <a:solidFill>
                  <a:schemeClr val="accent5"/>
                </a:solidFill>
              </a:rPr>
              <a:t>Alexa’s Learning Mechanism </a:t>
            </a:r>
          </a:p>
          <a:p>
            <a:pPr lvl="1"/>
            <a:r>
              <a:rPr lang="en-US" sz="1900" dirty="0">
                <a:solidFill>
                  <a:schemeClr val="accent5"/>
                </a:solidFill>
              </a:rPr>
              <a:t>Amazon and Flipkart’s Product Suggestion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4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09BAFD-7636-4358-9DB3-0ECA9EE07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030"/>
            <a:ext cx="13332941" cy="73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74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AB-FF5A-4EF4-A7BF-D891E8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C35C-2A29-4B8B-B4C8-F8F5267A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The difference between Logistic and Linear Regression is that the function in a Logistic Regression is a sigmoid function where as it is linear in the latter.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A Sigmoid function is where the values are said to be -1, 0 , 1.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This is used to study trends in the job industry. </a:t>
            </a:r>
          </a:p>
        </p:txBody>
      </p:sp>
    </p:spTree>
    <p:extLst>
      <p:ext uri="{BB962C8B-B14F-4D97-AF65-F5344CB8AC3E}">
        <p14:creationId xmlns:p14="http://schemas.microsoft.com/office/powerpoint/2010/main" val="378719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DA0D-B935-4F6D-AB7C-09F99506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Explanation of the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ADC2-25C7-4527-9ABE-E025AA5D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In the graph above the slope represents the root mean square value. This value denotes the ideal best case situation that can occur while recruiting a viable candidate.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The red and blue dots in the graph represent the values and the scores of the candidates provided by the assessors.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The dots which are closer are the RMSE(Root Mean Square Equation) line is more likely to be recruited in the particular industry.</a:t>
            </a:r>
          </a:p>
        </p:txBody>
      </p:sp>
    </p:spTree>
    <p:extLst>
      <p:ext uri="{BB962C8B-B14F-4D97-AF65-F5344CB8AC3E}">
        <p14:creationId xmlns:p14="http://schemas.microsoft.com/office/powerpoint/2010/main" val="38940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3E9E-E9B0-498E-A354-B50794BA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B878-DCC3-49A6-8CFC-AC2F5399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Pycharm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Jupyter Notebook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IDLE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Anaconda Navigator</a:t>
            </a:r>
          </a:p>
        </p:txBody>
      </p:sp>
    </p:spTree>
    <p:extLst>
      <p:ext uri="{BB962C8B-B14F-4D97-AF65-F5344CB8AC3E}">
        <p14:creationId xmlns:p14="http://schemas.microsoft.com/office/powerpoint/2010/main" val="359210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BBCD-D24D-47C8-8A09-986620BC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1C07-3BA0-4DE8-A7EC-6860DA80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296776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Sci-Kit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Numpy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Pandas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Matplot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1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B463-7761-4A62-84AA-85E5EEFA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16DB-9536-4E48-8B11-1C392FDC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There are 3 types of Machine Learning: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Supervised Learning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Unsupervised Learning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02946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92E5-F07F-413C-A9F1-A5A3AB28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0980-0F71-4763-A98A-DC1FD178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It is the type of machine learning that learns a function that maps an input to an output based on predefined input/output pairs.  This only works on labelled data. Once the sample data is fed into the system all the data will be classified based on the input/output of the predefined data.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Examples: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Support Vector Machine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Decision Tree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Linear Regression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K Nearest Neighbors </a:t>
            </a:r>
          </a:p>
        </p:txBody>
      </p:sp>
    </p:spTree>
    <p:extLst>
      <p:ext uri="{BB962C8B-B14F-4D97-AF65-F5344CB8AC3E}">
        <p14:creationId xmlns:p14="http://schemas.microsoft.com/office/powerpoint/2010/main" val="104457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7B5A-EC79-4FB5-B6F0-634F5AF7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6674-CC48-4EE6-9C13-F6290A1F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Unsupervised machine learning algorithms, on the other hand, are trained on unlabeled data and must determine feature importance on their own based on inherent patterns in the data.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Examples: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K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22394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104B-797E-47AA-896E-AAAD8FA2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7B80-5DA4-4E22-855B-D871A5B4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Unsupervised machine learning algorithms, on the other hand, are trained on unlabeled data and must determine feature importance on their own based on inherent patterns in the data.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Semi-supervised learning is a win-win for use cases like webpage classification, speech recognition, or even for genetic sequencing.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In all of these cases, data scientists can access large volumes of unlabeled data, but the process of actually assigning supervision information to all of it would be an insurmountable task.</a:t>
            </a:r>
          </a:p>
        </p:txBody>
      </p:sp>
    </p:spTree>
    <p:extLst>
      <p:ext uri="{BB962C8B-B14F-4D97-AF65-F5344CB8AC3E}">
        <p14:creationId xmlns:p14="http://schemas.microsoft.com/office/powerpoint/2010/main" val="174623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C10D-0EC6-4EE9-96DB-C18B0301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Minor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8845-7801-4DD0-AD5C-5EA4DE90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Build a linear regression model without using scikit learn.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Implementation of Machine Learning using logistic regression.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9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CFB6-6C2A-424D-B787-C1D2040812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8735" y="1742302"/>
            <a:ext cx="9218141" cy="250842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4298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02EB-A467-487E-9358-6D7738D7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Minor projects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8DF9E0-A7E5-4C6C-A540-E3D50AB6E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3218" y="-916110"/>
            <a:ext cx="12801599" cy="77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590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456</TotalTime>
  <Words>459</Words>
  <Application>Microsoft Office PowerPoint</Application>
  <PresentationFormat>Widescreen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Machine Learning With Python</vt:lpstr>
      <vt:lpstr>What is Machine Learning ?</vt:lpstr>
      <vt:lpstr>Types of Machine Learning</vt:lpstr>
      <vt:lpstr>Supervised learning</vt:lpstr>
      <vt:lpstr>Unsupervised learning</vt:lpstr>
      <vt:lpstr>Semi-supervised learning</vt:lpstr>
      <vt:lpstr>Minor projects</vt:lpstr>
      <vt:lpstr>Linear regression</vt:lpstr>
      <vt:lpstr>Minor projects</vt:lpstr>
      <vt:lpstr>PowerPoint Presentation</vt:lpstr>
      <vt:lpstr>Logistic regression</vt:lpstr>
      <vt:lpstr>PowerPoint Presentation</vt:lpstr>
      <vt:lpstr>PowerPoint Presentation</vt:lpstr>
      <vt:lpstr>PowerPoint Presentation</vt:lpstr>
      <vt:lpstr>Major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 </vt:lpstr>
      <vt:lpstr>Explanation of the graph</vt:lpstr>
      <vt:lpstr>Tools used</vt:lpstr>
      <vt:lpstr>Libraries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Rishikesh Vijay</dc:creator>
  <cp:lastModifiedBy>Rishikesh Vijay</cp:lastModifiedBy>
  <cp:revision>25</cp:revision>
  <dcterms:created xsi:type="dcterms:W3CDTF">2018-09-09T17:10:27Z</dcterms:created>
  <dcterms:modified xsi:type="dcterms:W3CDTF">2018-09-21T18:17:02Z</dcterms:modified>
</cp:coreProperties>
</file>