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4"/>
    <a:srgbClr val="43B02A"/>
    <a:srgbClr val="86B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81"/>
            <a:ext cx="11162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61126"/>
            <a:ext cx="11340000" cy="279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</a:t>
            </a:r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05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cxnSp>
        <p:nvCxnSpPr>
          <p:cNvPr id="9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56613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Deloitte Consulting | Cloud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26000" y="940281"/>
            <a:ext cx="11340000" cy="25879"/>
          </a:xfrm>
          <a:prstGeom prst="line">
            <a:avLst/>
          </a:prstGeom>
          <a:ln w="28575">
            <a:solidFill>
              <a:srgbClr val="86B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5353809" y="6527336"/>
            <a:ext cx="1484382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&amp; Inside Sherpa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TS&amp;A Cloud – Digital Internship</a:t>
            </a:r>
            <a:endParaRPr kumimoji="0" lang="en-AU" sz="800" b="0" i="0" u="none" strike="noStrike" kern="1200" cap="none" spc="0" normalizeH="0" baseline="0" noProof="0" dirty="0">
              <a:ln>
                <a:noFill/>
              </a:ln>
              <a:solidFill>
                <a:srgbClr val="787878">
                  <a:lumMod val="60000"/>
                  <a:lumOff val="40000"/>
                </a:srgbClr>
              </a:solidFill>
              <a:effectLst/>
              <a:uLnTx/>
              <a:uFillTx/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59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/>
              <a:t>Strapline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AU" dirty="0" smtClean="0"/>
              <a:t>Title</a:t>
            </a:r>
            <a:endParaRPr lang="en-AU" dirty="0">
              <a:solidFill>
                <a:srgbClr val="86BC25"/>
              </a:solidFill>
            </a:endParaRPr>
          </a:p>
        </p:txBody>
      </p:sp>
      <p:sp>
        <p:nvSpPr>
          <p:cNvPr id="43" name="Text Placeholder 3"/>
          <p:cNvSpPr txBox="1">
            <a:spLocks/>
          </p:cNvSpPr>
          <p:nvPr/>
        </p:nvSpPr>
        <p:spPr>
          <a:xfrm>
            <a:off x="426542" y="976169"/>
            <a:ext cx="11340000" cy="1296000"/>
          </a:xfrm>
          <a:prstGeom prst="rect">
            <a:avLst/>
          </a:prstGeom>
        </p:spPr>
        <p:txBody>
          <a:bodyPr l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/>
            </a:pPr>
            <a:r>
              <a:rPr lang="en-US" sz="1200" b="1" dirty="0" smtClean="0">
                <a:solidFill>
                  <a:srgbClr val="86BC25"/>
                </a:solidFill>
                <a:ea typeface="Chronicle Display Black" charset="0"/>
                <a:cs typeface="Segoe UI Semilight" panose="020B0402040204020203" pitchFamily="34" charset="0"/>
              </a:rPr>
              <a:t>Benefits</a:t>
            </a:r>
            <a:endParaRPr lang="en-US" sz="1200" b="1" dirty="0">
              <a:solidFill>
                <a:srgbClr val="86BC25"/>
              </a:solidFill>
              <a:ea typeface="Chronicle Display Black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AU" sz="1100" dirty="0" smtClean="0">
                <a:solidFill>
                  <a:prstClr val="black"/>
                </a:solidFill>
                <a:cs typeface="Segoe UI Semilight" panose="020B0402040204020203" pitchFamily="34" charset="0"/>
              </a:rPr>
              <a:t>…</a:t>
            </a:r>
            <a:endParaRPr lang="en-US" sz="1050" dirty="0">
              <a:solidFill>
                <a:srgbClr val="000000"/>
              </a:solidFill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59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/>
              <a:t>Strapline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AU" dirty="0" smtClean="0"/>
              <a:t>Title</a:t>
            </a:r>
            <a:endParaRPr lang="en-AU" dirty="0">
              <a:solidFill>
                <a:srgbClr val="86BC25"/>
              </a:solidFill>
            </a:endParaRPr>
          </a:p>
        </p:txBody>
      </p:sp>
      <p:sp>
        <p:nvSpPr>
          <p:cNvPr id="43" name="Text Placeholder 3"/>
          <p:cNvSpPr txBox="1">
            <a:spLocks/>
          </p:cNvSpPr>
          <p:nvPr/>
        </p:nvSpPr>
        <p:spPr>
          <a:xfrm>
            <a:off x="426542" y="976169"/>
            <a:ext cx="5517058" cy="1296000"/>
          </a:xfrm>
          <a:prstGeom prst="rect">
            <a:avLst/>
          </a:prstGeom>
        </p:spPr>
        <p:txBody>
          <a:bodyPr l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/>
            </a:pPr>
            <a:r>
              <a:rPr lang="en-US" sz="1200" b="1" dirty="0" smtClean="0">
                <a:solidFill>
                  <a:srgbClr val="86BC25"/>
                </a:solidFill>
                <a:ea typeface="Chronicle Display Black" charset="0"/>
                <a:cs typeface="Segoe UI Semilight" panose="020B0402040204020203" pitchFamily="34" charset="0"/>
              </a:rPr>
              <a:t>Risks</a:t>
            </a:r>
            <a:endParaRPr lang="en-US" sz="1200" b="1" dirty="0">
              <a:solidFill>
                <a:srgbClr val="86BC25"/>
              </a:solidFill>
              <a:ea typeface="Chronicle Display Black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AU" sz="1100" dirty="0" smtClean="0">
                <a:solidFill>
                  <a:prstClr val="black"/>
                </a:solidFill>
                <a:cs typeface="Segoe UI Semilight" panose="020B0402040204020203" pitchFamily="34" charset="0"/>
              </a:rPr>
              <a:t>…</a:t>
            </a:r>
            <a:endParaRPr lang="en-US" sz="1050" dirty="0">
              <a:solidFill>
                <a:srgbClr val="000000"/>
              </a:solidFill>
              <a:cs typeface="Segoe UI Semilight" panose="020B0402040204020203" pitchFamily="34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249484" y="971931"/>
            <a:ext cx="5517058" cy="1296000"/>
          </a:xfrm>
          <a:prstGeom prst="rect">
            <a:avLst/>
          </a:prstGeom>
        </p:spPr>
        <p:txBody>
          <a:bodyPr l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/>
            </a:pPr>
            <a:r>
              <a:rPr lang="en-US" sz="1200" b="1" dirty="0" smtClean="0">
                <a:solidFill>
                  <a:srgbClr val="86BC25"/>
                </a:solidFill>
                <a:ea typeface="Chronicle Display Black" charset="0"/>
                <a:cs typeface="Segoe UI Semilight" panose="020B0402040204020203" pitchFamily="34" charset="0"/>
              </a:rPr>
              <a:t>Considerations</a:t>
            </a:r>
            <a:endParaRPr lang="en-US" sz="1200" b="1" dirty="0">
              <a:solidFill>
                <a:srgbClr val="86BC25"/>
              </a:solidFill>
              <a:ea typeface="Chronicle Display Black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AU" sz="1100" dirty="0" smtClean="0">
                <a:solidFill>
                  <a:prstClr val="black"/>
                </a:solidFill>
                <a:cs typeface="Segoe UI Semilight" panose="020B0402040204020203" pitchFamily="34" charset="0"/>
              </a:rPr>
              <a:t>…</a:t>
            </a:r>
            <a:endParaRPr lang="en-US" sz="1050" dirty="0">
              <a:solidFill>
                <a:srgbClr val="000000"/>
              </a:solidFill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4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Chronicle Display Black</vt:lpstr>
      <vt:lpstr>Frutiger Next Pro Light</vt:lpstr>
      <vt:lpstr>Open Sans</vt:lpstr>
      <vt:lpstr>Segoe UI Semilight</vt:lpstr>
      <vt:lpstr>Verdana</vt:lpstr>
      <vt:lpstr>Deloitte_4_3_Onscreen</vt:lpstr>
      <vt:lpstr>think-cell Slide</vt:lpstr>
      <vt:lpstr>Title</vt:lpstr>
      <vt:lpstr>Title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Transformation Journey – The Deloitte Approach</dc:title>
  <dc:creator>lunguroiu@deloitte.com.au;hal-khudairy@deloitte.com.au;matgeorge@deloitte.com.au;dkissane@deloitte.com.au</dc:creator>
  <cp:lastModifiedBy>Unguroiu, Laurentiu (AU - Sydney)</cp:lastModifiedBy>
  <cp:revision>19</cp:revision>
  <dcterms:created xsi:type="dcterms:W3CDTF">2019-03-31T19:26:34Z</dcterms:created>
  <dcterms:modified xsi:type="dcterms:W3CDTF">2019-04-03T20:31:19Z</dcterms:modified>
</cp:coreProperties>
</file>