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59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64FE5-50B4-9D4C-A1E8-7166DE755BCC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2070B-C10F-EB4A-9339-47DDDD53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2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2070B-C10F-EB4A-9339-47DDDD5365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5118" y="324090"/>
            <a:ext cx="4292715" cy="1322211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IT-301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022" y="2303057"/>
            <a:ext cx="7766936" cy="61376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1. </a:t>
            </a:r>
            <a:r>
              <a:rPr lang="en-US" sz="2800" b="1" dirty="0" smtClean="0">
                <a:solidFill>
                  <a:srgbClr val="FF0000"/>
                </a:solidFill>
              </a:rPr>
              <a:t>Brief Introduction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0" y="551353"/>
            <a:ext cx="4104323" cy="12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345022" y="2916820"/>
            <a:ext cx="7766936" cy="613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. </a:t>
            </a:r>
            <a:r>
              <a:rPr lang="en-US" sz="2800" b="1" dirty="0" smtClean="0">
                <a:solidFill>
                  <a:srgbClr val="FF0000"/>
                </a:solidFill>
              </a:rPr>
              <a:t>Data Flow Diagram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45022" y="3573576"/>
            <a:ext cx="7766936" cy="613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3. </a:t>
            </a:r>
            <a:r>
              <a:rPr lang="en-US" sz="2800" b="1" dirty="0" smtClean="0">
                <a:solidFill>
                  <a:srgbClr val="FF0000"/>
                </a:solidFill>
              </a:rPr>
              <a:t>Programming and Compilation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45022" y="4187339"/>
            <a:ext cx="7766936" cy="613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4. </a:t>
            </a:r>
            <a:r>
              <a:rPr lang="en-US" sz="2800" b="1" dirty="0" smtClean="0">
                <a:solidFill>
                  <a:srgbClr val="FF0000"/>
                </a:solidFill>
              </a:rPr>
              <a:t>Program Installation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45022" y="4801102"/>
            <a:ext cx="7766936" cy="613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5. </a:t>
            </a:r>
            <a:r>
              <a:rPr lang="en-US" sz="2800" b="1" dirty="0" smtClean="0">
                <a:solidFill>
                  <a:srgbClr val="FF0000"/>
                </a:solidFill>
              </a:rPr>
              <a:t>Program Demonstration &amp; Testing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27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Trebuchet MS</vt:lpstr>
      <vt:lpstr>Wingdings 3</vt:lpstr>
      <vt:lpstr>Arial</vt:lpstr>
      <vt:lpstr>Facet</vt:lpstr>
      <vt:lpstr>IT-301 SAD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 111 CAD</dc:title>
  <dc:creator>Ramon Villamangca</dc:creator>
  <cp:lastModifiedBy>Ramon Villamangca</cp:lastModifiedBy>
  <cp:revision>18</cp:revision>
  <cp:lastPrinted>2017-10-29T18:20:13Z</cp:lastPrinted>
  <dcterms:created xsi:type="dcterms:W3CDTF">2017-07-04T17:00:53Z</dcterms:created>
  <dcterms:modified xsi:type="dcterms:W3CDTF">2017-10-29T18:22:10Z</dcterms:modified>
</cp:coreProperties>
</file>