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9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64FE5-50B4-9D4C-A1E8-7166DE755BCC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2070B-C10F-EB4A-9339-47DDDD53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2070B-C10F-EB4A-9339-47DDDD5365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306" y="2381075"/>
            <a:ext cx="9500457" cy="1646302"/>
          </a:xfrm>
        </p:spPr>
        <p:txBody>
          <a:bodyPr/>
          <a:lstStyle/>
          <a:p>
            <a:r>
              <a:rPr lang="en-US" sz="4800" dirty="0" smtClean="0"/>
              <a:t>IT 301 </a:t>
            </a:r>
            <a:r>
              <a:rPr lang="mr-IN" sz="4800" dirty="0" smtClean="0"/>
              <a:t>–</a:t>
            </a:r>
            <a:r>
              <a:rPr lang="en-US" sz="4800" dirty="0" smtClean="0"/>
              <a:t> System Analysis &amp;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421" y="4027377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Final </a:t>
            </a:r>
            <a:r>
              <a:rPr lang="en-US" sz="2800" b="1" dirty="0" smtClean="0">
                <a:solidFill>
                  <a:srgbClr val="FF0000"/>
                </a:solidFill>
              </a:rPr>
              <a:t>Exam </a:t>
            </a:r>
            <a:r>
              <a:rPr lang="en-US" sz="2800" b="1" dirty="0" smtClean="0">
                <a:solidFill>
                  <a:srgbClr val="FF0000"/>
                </a:solidFill>
              </a:rPr>
              <a:t>Video Presentation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By Ramon Villamangca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" y="551353"/>
            <a:ext cx="4104323" cy="120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4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Mangal</vt:lpstr>
      <vt:lpstr>Trebuchet MS</vt:lpstr>
      <vt:lpstr>Wingdings 3</vt:lpstr>
      <vt:lpstr>Facet</vt:lpstr>
      <vt:lpstr>IT 301 – System Analysis &amp; Design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111 CAD</dc:title>
  <dc:creator>Ramon Villamangca</dc:creator>
  <cp:lastModifiedBy>Ramon Villamangca</cp:lastModifiedBy>
  <cp:revision>16</cp:revision>
  <cp:lastPrinted>2017-07-06T20:24:50Z</cp:lastPrinted>
  <dcterms:created xsi:type="dcterms:W3CDTF">2017-07-04T17:00:53Z</dcterms:created>
  <dcterms:modified xsi:type="dcterms:W3CDTF">2017-10-29T18:03:18Z</dcterms:modified>
</cp:coreProperties>
</file>