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9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388" y="2798074"/>
            <a:ext cx="7766936" cy="1646302"/>
          </a:xfrm>
        </p:spPr>
        <p:txBody>
          <a:bodyPr/>
          <a:lstStyle/>
          <a:p>
            <a:pPr algn="ctr"/>
            <a:r>
              <a:rPr lang="en-US" sz="8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Thank You</a:t>
            </a:r>
            <a:endParaRPr lang="en-US" sz="8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" y="551353"/>
            <a:ext cx="4104323" cy="120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4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ding Screen" id="{54932A75-0A31-FA40-92D0-E475C9E23D95}" vid="{CC4FAC44-104E-B246-8BD8-2241607849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Ending Screen</Template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Trebuchet MS</vt:lpstr>
      <vt:lpstr>Wingdings 3</vt:lpstr>
      <vt:lpstr>Facet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</dc:title>
  <dc:creator>Ramon Villamangca</dc:creator>
  <cp:lastModifiedBy>Ramon Villamangca</cp:lastModifiedBy>
  <cp:revision>1</cp:revision>
  <dcterms:created xsi:type="dcterms:W3CDTF">2017-07-05T17:18:40Z</dcterms:created>
  <dcterms:modified xsi:type="dcterms:W3CDTF">2017-07-05T17:18:51Z</dcterms:modified>
</cp:coreProperties>
</file>