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300" b="1" i="0">
                <a:solidFill>
                  <a:srgbClr val="F9BF4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A18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881503" y="5278854"/>
            <a:ext cx="7381875" cy="3981450"/>
          </a:xfrm>
          <a:custGeom>
            <a:avLst/>
            <a:gdLst/>
            <a:ahLst/>
            <a:cxnLst/>
            <a:rect l="l" t="t" r="r" b="b"/>
            <a:pathLst>
              <a:path w="7381875" h="3981450">
                <a:moveTo>
                  <a:pt x="7381737" y="3981449"/>
                </a:moveTo>
                <a:lnTo>
                  <a:pt x="0" y="3981449"/>
                </a:lnTo>
                <a:lnTo>
                  <a:pt x="0" y="0"/>
                </a:lnTo>
                <a:lnTo>
                  <a:pt x="7381737" y="0"/>
                </a:lnTo>
                <a:lnTo>
                  <a:pt x="7381737" y="3981449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70364" y="5525805"/>
            <a:ext cx="6800849" cy="348614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558219" y="12"/>
            <a:ext cx="7715250" cy="10287000"/>
          </a:xfrm>
          <a:custGeom>
            <a:avLst/>
            <a:gdLst/>
            <a:ahLst/>
            <a:cxnLst/>
            <a:rect l="l" t="t" r="r" b="b"/>
            <a:pathLst>
              <a:path w="7715250" h="10287000">
                <a:moveTo>
                  <a:pt x="7715249" y="10286978"/>
                </a:moveTo>
                <a:lnTo>
                  <a:pt x="0" y="10286978"/>
                </a:lnTo>
                <a:lnTo>
                  <a:pt x="0" y="0"/>
                </a:lnTo>
                <a:lnTo>
                  <a:pt x="7715249" y="0"/>
                </a:lnTo>
                <a:lnTo>
                  <a:pt x="7715249" y="10286978"/>
                </a:lnTo>
                <a:close/>
              </a:path>
            </a:pathLst>
          </a:custGeom>
          <a:solidFill>
            <a:srgbClr val="F9BF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2222398" y="1152905"/>
            <a:ext cx="1133475" cy="5544185"/>
          </a:xfrm>
          <a:custGeom>
            <a:avLst/>
            <a:gdLst/>
            <a:ahLst/>
            <a:cxnLst/>
            <a:rect l="l" t="t" r="r" b="b"/>
            <a:pathLst>
              <a:path w="1133475" h="5544184">
                <a:moveTo>
                  <a:pt x="1133475" y="4410507"/>
                </a:moveTo>
                <a:lnTo>
                  <a:pt x="0" y="4410507"/>
                </a:lnTo>
                <a:lnTo>
                  <a:pt x="0" y="5543982"/>
                </a:lnTo>
                <a:lnTo>
                  <a:pt x="1133475" y="5543982"/>
                </a:lnTo>
                <a:lnTo>
                  <a:pt x="1133475" y="4410507"/>
                </a:lnTo>
                <a:close/>
              </a:path>
              <a:path w="1133475" h="5544184">
                <a:moveTo>
                  <a:pt x="1133475" y="0"/>
                </a:moveTo>
                <a:lnTo>
                  <a:pt x="0" y="0"/>
                </a:lnTo>
                <a:lnTo>
                  <a:pt x="0" y="1133475"/>
                </a:lnTo>
                <a:lnTo>
                  <a:pt x="1133475" y="1133475"/>
                </a:lnTo>
                <a:lnTo>
                  <a:pt x="1133475" y="0"/>
                </a:lnTo>
                <a:close/>
              </a:path>
            </a:pathLst>
          </a:custGeom>
          <a:solidFill>
            <a:srgbClr val="1A18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881509" y="1028701"/>
            <a:ext cx="1285875" cy="323850"/>
          </a:xfrm>
          <a:custGeom>
            <a:avLst/>
            <a:gdLst/>
            <a:ahLst/>
            <a:cxnLst/>
            <a:rect l="l" t="t" r="r" b="b"/>
            <a:pathLst>
              <a:path w="1285875" h="323850">
                <a:moveTo>
                  <a:pt x="160715" y="323849"/>
                </a:moveTo>
                <a:lnTo>
                  <a:pt x="117979" y="318068"/>
                </a:lnTo>
                <a:lnTo>
                  <a:pt x="79584" y="301750"/>
                </a:lnTo>
                <a:lnTo>
                  <a:pt x="47059" y="276436"/>
                </a:lnTo>
                <a:lnTo>
                  <a:pt x="21934" y="243667"/>
                </a:lnTo>
                <a:lnTo>
                  <a:pt x="5738" y="204983"/>
                </a:lnTo>
                <a:lnTo>
                  <a:pt x="0" y="161924"/>
                </a:lnTo>
                <a:lnTo>
                  <a:pt x="5738" y="118866"/>
                </a:lnTo>
                <a:lnTo>
                  <a:pt x="21934" y="80182"/>
                </a:lnTo>
                <a:lnTo>
                  <a:pt x="47059" y="47413"/>
                </a:lnTo>
                <a:lnTo>
                  <a:pt x="79584" y="22099"/>
                </a:lnTo>
                <a:lnTo>
                  <a:pt x="117979" y="5781"/>
                </a:lnTo>
                <a:lnTo>
                  <a:pt x="160715" y="0"/>
                </a:lnTo>
                <a:lnTo>
                  <a:pt x="203452" y="5781"/>
                </a:lnTo>
                <a:lnTo>
                  <a:pt x="241847" y="22099"/>
                </a:lnTo>
                <a:lnTo>
                  <a:pt x="274371" y="47413"/>
                </a:lnTo>
                <a:lnTo>
                  <a:pt x="299496" y="80182"/>
                </a:lnTo>
                <a:lnTo>
                  <a:pt x="315693" y="118866"/>
                </a:lnTo>
                <a:lnTo>
                  <a:pt x="321431" y="161924"/>
                </a:lnTo>
                <a:lnTo>
                  <a:pt x="315693" y="204983"/>
                </a:lnTo>
                <a:lnTo>
                  <a:pt x="299496" y="243667"/>
                </a:lnTo>
                <a:lnTo>
                  <a:pt x="274371" y="276436"/>
                </a:lnTo>
                <a:lnTo>
                  <a:pt x="241847" y="301750"/>
                </a:lnTo>
                <a:lnTo>
                  <a:pt x="203452" y="318068"/>
                </a:lnTo>
                <a:lnTo>
                  <a:pt x="160715" y="323849"/>
                </a:lnTo>
                <a:close/>
              </a:path>
              <a:path w="1285875" h="323850">
                <a:moveTo>
                  <a:pt x="1125010" y="323849"/>
                </a:moveTo>
                <a:lnTo>
                  <a:pt x="1082273" y="318068"/>
                </a:lnTo>
                <a:lnTo>
                  <a:pt x="1043878" y="301750"/>
                </a:lnTo>
                <a:lnTo>
                  <a:pt x="1011354" y="276436"/>
                </a:lnTo>
                <a:lnTo>
                  <a:pt x="986229" y="243667"/>
                </a:lnTo>
                <a:lnTo>
                  <a:pt x="970033" y="204983"/>
                </a:lnTo>
                <a:lnTo>
                  <a:pt x="964294" y="161924"/>
                </a:lnTo>
                <a:lnTo>
                  <a:pt x="970033" y="118866"/>
                </a:lnTo>
                <a:lnTo>
                  <a:pt x="986229" y="80182"/>
                </a:lnTo>
                <a:lnTo>
                  <a:pt x="1011354" y="47413"/>
                </a:lnTo>
                <a:lnTo>
                  <a:pt x="1043878" y="22099"/>
                </a:lnTo>
                <a:lnTo>
                  <a:pt x="1082273" y="5781"/>
                </a:lnTo>
                <a:lnTo>
                  <a:pt x="1125010" y="0"/>
                </a:lnTo>
                <a:lnTo>
                  <a:pt x="1167747" y="5781"/>
                </a:lnTo>
                <a:lnTo>
                  <a:pt x="1206142" y="22099"/>
                </a:lnTo>
                <a:lnTo>
                  <a:pt x="1238666" y="47413"/>
                </a:lnTo>
                <a:lnTo>
                  <a:pt x="1263791" y="80182"/>
                </a:lnTo>
                <a:lnTo>
                  <a:pt x="1279987" y="118866"/>
                </a:lnTo>
                <a:lnTo>
                  <a:pt x="1285726" y="161924"/>
                </a:lnTo>
                <a:lnTo>
                  <a:pt x="1279987" y="204983"/>
                </a:lnTo>
                <a:lnTo>
                  <a:pt x="1263791" y="243667"/>
                </a:lnTo>
                <a:lnTo>
                  <a:pt x="1238666" y="276436"/>
                </a:lnTo>
                <a:lnTo>
                  <a:pt x="1206142" y="301750"/>
                </a:lnTo>
                <a:lnTo>
                  <a:pt x="1167747" y="318068"/>
                </a:lnTo>
                <a:lnTo>
                  <a:pt x="1125010" y="323849"/>
                </a:lnTo>
                <a:close/>
              </a:path>
              <a:path w="1285875" h="323850">
                <a:moveTo>
                  <a:pt x="642863" y="323849"/>
                </a:moveTo>
                <a:lnTo>
                  <a:pt x="600126" y="318068"/>
                </a:lnTo>
                <a:lnTo>
                  <a:pt x="561731" y="301750"/>
                </a:lnTo>
                <a:lnTo>
                  <a:pt x="529206" y="276436"/>
                </a:lnTo>
                <a:lnTo>
                  <a:pt x="504082" y="243667"/>
                </a:lnTo>
                <a:lnTo>
                  <a:pt x="487885" y="204983"/>
                </a:lnTo>
                <a:lnTo>
                  <a:pt x="482147" y="161924"/>
                </a:lnTo>
                <a:lnTo>
                  <a:pt x="487885" y="118866"/>
                </a:lnTo>
                <a:lnTo>
                  <a:pt x="504082" y="80182"/>
                </a:lnTo>
                <a:lnTo>
                  <a:pt x="529206" y="47413"/>
                </a:lnTo>
                <a:lnTo>
                  <a:pt x="561731" y="22099"/>
                </a:lnTo>
                <a:lnTo>
                  <a:pt x="600126" y="5781"/>
                </a:lnTo>
                <a:lnTo>
                  <a:pt x="642863" y="0"/>
                </a:lnTo>
                <a:lnTo>
                  <a:pt x="685599" y="5781"/>
                </a:lnTo>
                <a:lnTo>
                  <a:pt x="723994" y="22099"/>
                </a:lnTo>
                <a:lnTo>
                  <a:pt x="756519" y="47413"/>
                </a:lnTo>
                <a:lnTo>
                  <a:pt x="781644" y="80182"/>
                </a:lnTo>
                <a:lnTo>
                  <a:pt x="797840" y="118866"/>
                </a:lnTo>
                <a:lnTo>
                  <a:pt x="803578" y="161924"/>
                </a:lnTo>
                <a:lnTo>
                  <a:pt x="797840" y="204983"/>
                </a:lnTo>
                <a:lnTo>
                  <a:pt x="781644" y="243667"/>
                </a:lnTo>
                <a:lnTo>
                  <a:pt x="756519" y="276436"/>
                </a:lnTo>
                <a:lnTo>
                  <a:pt x="723994" y="301750"/>
                </a:lnTo>
                <a:lnTo>
                  <a:pt x="685599" y="318068"/>
                </a:lnTo>
                <a:lnTo>
                  <a:pt x="642863" y="323849"/>
                </a:lnTo>
                <a:close/>
              </a:path>
            </a:pathLst>
          </a:custGeom>
          <a:solidFill>
            <a:srgbClr val="ECB92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bg 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3486" y="713980"/>
            <a:ext cx="2019299" cy="20192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1100" y="5200222"/>
            <a:ext cx="1838324" cy="18383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300" b="1" i="0">
                <a:solidFill>
                  <a:srgbClr val="F9BF4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300" b="1" i="0">
                <a:solidFill>
                  <a:srgbClr val="F9BF4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A18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95105" y="4378257"/>
            <a:ext cx="7297788" cy="1446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300" b="1" i="0">
                <a:solidFill>
                  <a:srgbClr val="F9BF4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3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53221" y="11"/>
            <a:ext cx="1616075" cy="1446530"/>
          </a:xfrm>
          <a:custGeom>
            <a:avLst/>
            <a:gdLst/>
            <a:ahLst/>
            <a:cxnLst/>
            <a:rect l="l" t="t" r="r" b="b"/>
            <a:pathLst>
              <a:path w="1616075" h="1446530">
                <a:moveTo>
                  <a:pt x="125361" y="0"/>
                </a:moveTo>
                <a:lnTo>
                  <a:pt x="98272" y="0"/>
                </a:lnTo>
                <a:lnTo>
                  <a:pt x="85940" y="39408"/>
                </a:lnTo>
                <a:lnTo>
                  <a:pt x="125361" y="0"/>
                </a:lnTo>
                <a:close/>
              </a:path>
              <a:path w="1616075" h="1446530">
                <a:moveTo>
                  <a:pt x="622046" y="0"/>
                </a:moveTo>
                <a:lnTo>
                  <a:pt x="249567" y="0"/>
                </a:lnTo>
                <a:lnTo>
                  <a:pt x="43891" y="205676"/>
                </a:lnTo>
                <a:lnTo>
                  <a:pt x="33769" y="257149"/>
                </a:lnTo>
                <a:lnTo>
                  <a:pt x="25019" y="308914"/>
                </a:lnTo>
                <a:lnTo>
                  <a:pt x="17551" y="360819"/>
                </a:lnTo>
                <a:lnTo>
                  <a:pt x="11404" y="412864"/>
                </a:lnTo>
                <a:lnTo>
                  <a:pt x="6565" y="465035"/>
                </a:lnTo>
                <a:lnTo>
                  <a:pt x="3048" y="517309"/>
                </a:lnTo>
                <a:lnTo>
                  <a:pt x="863" y="569658"/>
                </a:lnTo>
                <a:lnTo>
                  <a:pt x="0" y="622046"/>
                </a:lnTo>
                <a:lnTo>
                  <a:pt x="622046" y="0"/>
                </a:lnTo>
                <a:close/>
              </a:path>
              <a:path w="1616075" h="1446530">
                <a:moveTo>
                  <a:pt x="1118819" y="0"/>
                </a:moveTo>
                <a:lnTo>
                  <a:pt x="746252" y="0"/>
                </a:lnTo>
                <a:lnTo>
                  <a:pt x="3276" y="742975"/>
                </a:lnTo>
                <a:lnTo>
                  <a:pt x="5956" y="784237"/>
                </a:lnTo>
                <a:lnTo>
                  <a:pt x="9436" y="825512"/>
                </a:lnTo>
                <a:lnTo>
                  <a:pt x="13754" y="866521"/>
                </a:lnTo>
                <a:lnTo>
                  <a:pt x="18935" y="907694"/>
                </a:lnTo>
                <a:lnTo>
                  <a:pt x="24892" y="948664"/>
                </a:lnTo>
                <a:lnTo>
                  <a:pt x="31699" y="989545"/>
                </a:lnTo>
                <a:lnTo>
                  <a:pt x="39370" y="1030325"/>
                </a:lnTo>
                <a:lnTo>
                  <a:pt x="47815" y="1070902"/>
                </a:lnTo>
                <a:lnTo>
                  <a:pt x="1118819" y="0"/>
                </a:lnTo>
                <a:close/>
              </a:path>
              <a:path w="1616075" h="1446530">
                <a:moveTo>
                  <a:pt x="1615478" y="0"/>
                </a:moveTo>
                <a:lnTo>
                  <a:pt x="1242936" y="0"/>
                </a:lnTo>
                <a:lnTo>
                  <a:pt x="72313" y="1170609"/>
                </a:lnTo>
                <a:lnTo>
                  <a:pt x="84759" y="1213713"/>
                </a:lnTo>
                <a:lnTo>
                  <a:pt x="89357" y="1229144"/>
                </a:lnTo>
                <a:lnTo>
                  <a:pt x="103898" y="1275295"/>
                </a:lnTo>
                <a:lnTo>
                  <a:pt x="128092" y="1344295"/>
                </a:lnTo>
                <a:lnTo>
                  <a:pt x="154813" y="1412582"/>
                </a:lnTo>
                <a:lnTo>
                  <a:pt x="169138" y="1446403"/>
                </a:lnTo>
                <a:lnTo>
                  <a:pt x="161547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4852284" y="0"/>
            <a:ext cx="3435985" cy="3384550"/>
            <a:chOff x="14852284" y="0"/>
            <a:chExt cx="3435985" cy="3384550"/>
          </a:xfrm>
        </p:grpSpPr>
        <p:sp>
          <p:nvSpPr>
            <p:cNvPr id="4" name="object 4"/>
            <p:cNvSpPr/>
            <p:nvPr/>
          </p:nvSpPr>
          <p:spPr>
            <a:xfrm>
              <a:off x="15761538" y="11"/>
              <a:ext cx="2526665" cy="2683510"/>
            </a:xfrm>
            <a:custGeom>
              <a:avLst/>
              <a:gdLst/>
              <a:ahLst/>
              <a:cxnLst/>
              <a:rect l="l" t="t" r="r" b="b"/>
              <a:pathLst>
                <a:path w="2526665" h="2683510">
                  <a:moveTo>
                    <a:pt x="1903857" y="0"/>
                  </a:moveTo>
                  <a:lnTo>
                    <a:pt x="1531302" y="0"/>
                  </a:lnTo>
                  <a:lnTo>
                    <a:pt x="385114" y="1146111"/>
                  </a:lnTo>
                  <a:lnTo>
                    <a:pt x="0" y="1531302"/>
                  </a:lnTo>
                  <a:lnTo>
                    <a:pt x="22872" y="1576743"/>
                  </a:lnTo>
                  <a:lnTo>
                    <a:pt x="47028" y="1621701"/>
                  </a:lnTo>
                  <a:lnTo>
                    <a:pt x="72313" y="1666113"/>
                  </a:lnTo>
                  <a:lnTo>
                    <a:pt x="98780" y="1710143"/>
                  </a:lnTo>
                  <a:lnTo>
                    <a:pt x="126517" y="1753552"/>
                  </a:lnTo>
                  <a:lnTo>
                    <a:pt x="135991" y="1767916"/>
                  </a:lnTo>
                  <a:lnTo>
                    <a:pt x="757682" y="1146111"/>
                  </a:lnTo>
                  <a:lnTo>
                    <a:pt x="1903857" y="0"/>
                  </a:lnTo>
                  <a:close/>
                </a:path>
                <a:path w="2526665" h="2683510">
                  <a:moveTo>
                    <a:pt x="2400604" y="0"/>
                  </a:moveTo>
                  <a:lnTo>
                    <a:pt x="2028037" y="0"/>
                  </a:lnTo>
                  <a:lnTo>
                    <a:pt x="187083" y="1841030"/>
                  </a:lnTo>
                  <a:lnTo>
                    <a:pt x="210502" y="1872221"/>
                  </a:lnTo>
                  <a:lnTo>
                    <a:pt x="234518" y="1903133"/>
                  </a:lnTo>
                  <a:lnTo>
                    <a:pt x="260972" y="1935683"/>
                  </a:lnTo>
                  <a:lnTo>
                    <a:pt x="288099" y="1967852"/>
                  </a:lnTo>
                  <a:lnTo>
                    <a:pt x="321868" y="2006193"/>
                  </a:lnTo>
                  <a:lnTo>
                    <a:pt x="356628" y="2043836"/>
                  </a:lnTo>
                  <a:lnTo>
                    <a:pt x="497382" y="1903133"/>
                  </a:lnTo>
                  <a:lnTo>
                    <a:pt x="2400604" y="0"/>
                  </a:lnTo>
                  <a:close/>
                </a:path>
                <a:path w="2526665" h="2683510">
                  <a:moveTo>
                    <a:pt x="2526461" y="2481745"/>
                  </a:moveTo>
                  <a:lnTo>
                    <a:pt x="2400846" y="2607348"/>
                  </a:lnTo>
                  <a:lnTo>
                    <a:pt x="2447010" y="2593898"/>
                  </a:lnTo>
                  <a:lnTo>
                    <a:pt x="2492895" y="2579344"/>
                  </a:lnTo>
                  <a:lnTo>
                    <a:pt x="2526461" y="2567825"/>
                  </a:lnTo>
                  <a:lnTo>
                    <a:pt x="2526461" y="2481745"/>
                  </a:lnTo>
                  <a:close/>
                </a:path>
                <a:path w="2526665" h="2683510">
                  <a:moveTo>
                    <a:pt x="2526461" y="1985213"/>
                  </a:moveTo>
                  <a:lnTo>
                    <a:pt x="2459317" y="2052358"/>
                  </a:lnTo>
                  <a:lnTo>
                    <a:pt x="2169769" y="2341803"/>
                  </a:lnTo>
                  <a:lnTo>
                    <a:pt x="1828330" y="2683230"/>
                  </a:lnTo>
                  <a:lnTo>
                    <a:pt x="1873415" y="2683103"/>
                  </a:lnTo>
                  <a:lnTo>
                    <a:pt x="1918449" y="2681986"/>
                  </a:lnTo>
                  <a:lnTo>
                    <a:pt x="1963420" y="2679877"/>
                  </a:lnTo>
                  <a:lnTo>
                    <a:pt x="2008352" y="2676829"/>
                  </a:lnTo>
                  <a:lnTo>
                    <a:pt x="2046859" y="2673540"/>
                  </a:lnTo>
                  <a:lnTo>
                    <a:pt x="2085263" y="2669514"/>
                  </a:lnTo>
                  <a:lnTo>
                    <a:pt x="2123630" y="2664701"/>
                  </a:lnTo>
                  <a:lnTo>
                    <a:pt x="2161908" y="2659176"/>
                  </a:lnTo>
                  <a:lnTo>
                    <a:pt x="2200084" y="2652928"/>
                  </a:lnTo>
                  <a:lnTo>
                    <a:pt x="2238159" y="2645943"/>
                  </a:lnTo>
                  <a:lnTo>
                    <a:pt x="2526461" y="2357640"/>
                  </a:lnTo>
                  <a:lnTo>
                    <a:pt x="2526461" y="1985213"/>
                  </a:lnTo>
                  <a:close/>
                </a:path>
                <a:path w="2526665" h="2683510">
                  <a:moveTo>
                    <a:pt x="2526461" y="1488427"/>
                  </a:moveTo>
                  <a:lnTo>
                    <a:pt x="1610347" y="2404529"/>
                  </a:lnTo>
                  <a:lnTo>
                    <a:pt x="1384084" y="2630881"/>
                  </a:lnTo>
                  <a:lnTo>
                    <a:pt x="1414195" y="2637574"/>
                  </a:lnTo>
                  <a:lnTo>
                    <a:pt x="1474673" y="2649588"/>
                  </a:lnTo>
                  <a:lnTo>
                    <a:pt x="1545564" y="2661310"/>
                  </a:lnTo>
                  <a:lnTo>
                    <a:pt x="1586242" y="2666885"/>
                  </a:lnTo>
                  <a:lnTo>
                    <a:pt x="1627022" y="2671661"/>
                  </a:lnTo>
                  <a:lnTo>
                    <a:pt x="1667865" y="2675610"/>
                  </a:lnTo>
                  <a:lnTo>
                    <a:pt x="1708746" y="2678760"/>
                  </a:lnTo>
                  <a:lnTo>
                    <a:pt x="2526461" y="1861045"/>
                  </a:lnTo>
                  <a:lnTo>
                    <a:pt x="2526461" y="1488427"/>
                  </a:lnTo>
                  <a:close/>
                </a:path>
                <a:path w="2526665" h="2683510">
                  <a:moveTo>
                    <a:pt x="2526461" y="991781"/>
                  </a:moveTo>
                  <a:lnTo>
                    <a:pt x="1011542" y="2506776"/>
                  </a:lnTo>
                  <a:lnTo>
                    <a:pt x="1061910" y="2528328"/>
                  </a:lnTo>
                  <a:lnTo>
                    <a:pt x="1112761" y="2548496"/>
                  </a:lnTo>
                  <a:lnTo>
                    <a:pt x="1164031" y="2567254"/>
                  </a:lnTo>
                  <a:lnTo>
                    <a:pt x="1215504" y="2584577"/>
                  </a:lnTo>
                  <a:lnTo>
                    <a:pt x="1215656" y="2584627"/>
                  </a:lnTo>
                  <a:lnTo>
                    <a:pt x="1250365" y="2595372"/>
                  </a:lnTo>
                  <a:lnTo>
                    <a:pt x="1285138" y="2605557"/>
                  </a:lnTo>
                  <a:lnTo>
                    <a:pt x="2526461" y="1364246"/>
                  </a:lnTo>
                  <a:lnTo>
                    <a:pt x="2526461" y="991781"/>
                  </a:lnTo>
                  <a:close/>
                </a:path>
                <a:path w="2526665" h="2683510">
                  <a:moveTo>
                    <a:pt x="2526461" y="494982"/>
                  </a:moveTo>
                  <a:lnTo>
                    <a:pt x="1058214" y="1963127"/>
                  </a:lnTo>
                  <a:lnTo>
                    <a:pt x="692416" y="2329078"/>
                  </a:lnTo>
                  <a:lnTo>
                    <a:pt x="699516" y="2333891"/>
                  </a:lnTo>
                  <a:lnTo>
                    <a:pt x="735330" y="2357475"/>
                  </a:lnTo>
                  <a:lnTo>
                    <a:pt x="768375" y="2378341"/>
                  </a:lnTo>
                  <a:lnTo>
                    <a:pt x="805954" y="2400960"/>
                  </a:lnTo>
                  <a:lnTo>
                    <a:pt x="850201" y="2426258"/>
                  </a:lnTo>
                  <a:lnTo>
                    <a:pt x="901306" y="2453729"/>
                  </a:lnTo>
                  <a:lnTo>
                    <a:pt x="927074" y="2466873"/>
                  </a:lnTo>
                  <a:lnTo>
                    <a:pt x="1133297" y="2260739"/>
                  </a:lnTo>
                  <a:lnTo>
                    <a:pt x="2526461" y="867498"/>
                  </a:lnTo>
                  <a:lnTo>
                    <a:pt x="2526461" y="494982"/>
                  </a:lnTo>
                  <a:close/>
                </a:path>
                <a:path w="2526665" h="2683510">
                  <a:moveTo>
                    <a:pt x="2526461" y="0"/>
                  </a:moveTo>
                  <a:lnTo>
                    <a:pt x="2524785" y="0"/>
                  </a:lnTo>
                  <a:lnTo>
                    <a:pt x="775728" y="1749056"/>
                  </a:lnTo>
                  <a:lnTo>
                    <a:pt x="418592" y="2106142"/>
                  </a:lnTo>
                  <a:lnTo>
                    <a:pt x="475945" y="2159292"/>
                  </a:lnTo>
                  <a:lnTo>
                    <a:pt x="511136" y="2190242"/>
                  </a:lnTo>
                  <a:lnTo>
                    <a:pt x="546849" y="2220264"/>
                  </a:lnTo>
                  <a:lnTo>
                    <a:pt x="583082" y="2249335"/>
                  </a:lnTo>
                  <a:lnTo>
                    <a:pt x="619836" y="2277427"/>
                  </a:lnTo>
                  <a:lnTo>
                    <a:pt x="2526461" y="370827"/>
                  </a:lnTo>
                  <a:lnTo>
                    <a:pt x="252646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852282" y="284949"/>
              <a:ext cx="3099435" cy="3099435"/>
            </a:xfrm>
            <a:custGeom>
              <a:avLst/>
              <a:gdLst/>
              <a:ahLst/>
              <a:cxnLst/>
              <a:rect l="l" t="t" r="r" b="b"/>
              <a:pathLst>
                <a:path w="3099434" h="3099435">
                  <a:moveTo>
                    <a:pt x="1094117" y="68135"/>
                  </a:moveTo>
                  <a:lnTo>
                    <a:pt x="1042238" y="85064"/>
                  </a:lnTo>
                  <a:lnTo>
                    <a:pt x="991184" y="103797"/>
                  </a:lnTo>
                  <a:lnTo>
                    <a:pt x="940993" y="124244"/>
                  </a:lnTo>
                  <a:lnTo>
                    <a:pt x="891692" y="146342"/>
                  </a:lnTo>
                  <a:lnTo>
                    <a:pt x="146342" y="891705"/>
                  </a:lnTo>
                  <a:lnTo>
                    <a:pt x="124269" y="940993"/>
                  </a:lnTo>
                  <a:lnTo>
                    <a:pt x="103847" y="991196"/>
                  </a:lnTo>
                  <a:lnTo>
                    <a:pt x="85115" y="1042250"/>
                  </a:lnTo>
                  <a:lnTo>
                    <a:pt x="68122" y="1094117"/>
                  </a:lnTo>
                  <a:lnTo>
                    <a:pt x="1094117" y="68135"/>
                  </a:lnTo>
                  <a:close/>
                </a:path>
                <a:path w="3099434" h="3099435">
                  <a:moveTo>
                    <a:pt x="1655267" y="3670"/>
                  </a:moveTo>
                  <a:lnTo>
                    <a:pt x="1629054" y="2095"/>
                  </a:lnTo>
                  <a:lnTo>
                    <a:pt x="1602714" y="952"/>
                  </a:lnTo>
                  <a:lnTo>
                    <a:pt x="1576235" y="241"/>
                  </a:lnTo>
                  <a:lnTo>
                    <a:pt x="1549666" y="0"/>
                  </a:lnTo>
                  <a:lnTo>
                    <a:pt x="1544688" y="0"/>
                  </a:lnTo>
                  <a:lnTo>
                    <a:pt x="1534591" y="266"/>
                  </a:lnTo>
                  <a:lnTo>
                    <a:pt x="254" y="1534604"/>
                  </a:lnTo>
                  <a:lnTo>
                    <a:pt x="0" y="1544561"/>
                  </a:lnTo>
                  <a:lnTo>
                    <a:pt x="0" y="1549666"/>
                  </a:lnTo>
                  <a:lnTo>
                    <a:pt x="241" y="1576247"/>
                  </a:lnTo>
                  <a:lnTo>
                    <a:pt x="952" y="1602714"/>
                  </a:lnTo>
                  <a:lnTo>
                    <a:pt x="2095" y="1629054"/>
                  </a:lnTo>
                  <a:lnTo>
                    <a:pt x="3670" y="1655267"/>
                  </a:lnTo>
                  <a:lnTo>
                    <a:pt x="1655267" y="3670"/>
                  </a:lnTo>
                  <a:close/>
                </a:path>
                <a:path w="3099434" h="3099435">
                  <a:moveTo>
                    <a:pt x="2067052" y="88544"/>
                  </a:moveTo>
                  <a:lnTo>
                    <a:pt x="2043785" y="80543"/>
                  </a:lnTo>
                  <a:lnTo>
                    <a:pt x="2020354" y="72847"/>
                  </a:lnTo>
                  <a:lnTo>
                    <a:pt x="1996757" y="65506"/>
                  </a:lnTo>
                  <a:lnTo>
                    <a:pt x="1972983" y="58534"/>
                  </a:lnTo>
                  <a:lnTo>
                    <a:pt x="58559" y="1972957"/>
                  </a:lnTo>
                  <a:lnTo>
                    <a:pt x="65532" y="1996706"/>
                  </a:lnTo>
                  <a:lnTo>
                    <a:pt x="72872" y="2020303"/>
                  </a:lnTo>
                  <a:lnTo>
                    <a:pt x="80556" y="2043734"/>
                  </a:lnTo>
                  <a:lnTo>
                    <a:pt x="88569" y="2067026"/>
                  </a:lnTo>
                  <a:lnTo>
                    <a:pt x="2067052" y="88544"/>
                  </a:lnTo>
                  <a:close/>
                </a:path>
                <a:path w="3099434" h="3099435">
                  <a:moveTo>
                    <a:pt x="2398915" y="253441"/>
                  </a:moveTo>
                  <a:lnTo>
                    <a:pt x="2380043" y="241185"/>
                  </a:lnTo>
                  <a:lnTo>
                    <a:pt x="2360968" y="229184"/>
                  </a:lnTo>
                  <a:lnTo>
                    <a:pt x="2341664" y="217462"/>
                  </a:lnTo>
                  <a:lnTo>
                    <a:pt x="2322144" y="206006"/>
                  </a:lnTo>
                  <a:lnTo>
                    <a:pt x="205955" y="2322195"/>
                  </a:lnTo>
                  <a:lnTo>
                    <a:pt x="217398" y="2341689"/>
                  </a:lnTo>
                  <a:lnTo>
                    <a:pt x="229133" y="2360993"/>
                  </a:lnTo>
                  <a:lnTo>
                    <a:pt x="241122" y="2380094"/>
                  </a:lnTo>
                  <a:lnTo>
                    <a:pt x="253377" y="2399030"/>
                  </a:lnTo>
                  <a:lnTo>
                    <a:pt x="2398915" y="253441"/>
                  </a:lnTo>
                  <a:close/>
                </a:path>
                <a:path w="3099434" h="3099435">
                  <a:moveTo>
                    <a:pt x="2669984" y="479031"/>
                  </a:moveTo>
                  <a:lnTo>
                    <a:pt x="2654719" y="463308"/>
                  </a:lnTo>
                  <a:lnTo>
                    <a:pt x="2639187" y="447789"/>
                  </a:lnTo>
                  <a:lnTo>
                    <a:pt x="2623426" y="432498"/>
                  </a:lnTo>
                  <a:lnTo>
                    <a:pt x="2607487" y="417449"/>
                  </a:lnTo>
                  <a:lnTo>
                    <a:pt x="417410" y="2607526"/>
                  </a:lnTo>
                  <a:lnTo>
                    <a:pt x="432473" y="2623477"/>
                  </a:lnTo>
                  <a:lnTo>
                    <a:pt x="447763" y="2639225"/>
                  </a:lnTo>
                  <a:lnTo>
                    <a:pt x="463270" y="2654757"/>
                  </a:lnTo>
                  <a:lnTo>
                    <a:pt x="478993" y="2670048"/>
                  </a:lnTo>
                  <a:lnTo>
                    <a:pt x="2669984" y="479031"/>
                  </a:lnTo>
                  <a:close/>
                </a:path>
                <a:path w="3099434" h="3099435">
                  <a:moveTo>
                    <a:pt x="2884195" y="761568"/>
                  </a:moveTo>
                  <a:lnTo>
                    <a:pt x="2872575" y="742276"/>
                  </a:lnTo>
                  <a:lnTo>
                    <a:pt x="2860700" y="723163"/>
                  </a:lnTo>
                  <a:lnTo>
                    <a:pt x="2848546" y="704202"/>
                  </a:lnTo>
                  <a:lnTo>
                    <a:pt x="2836113" y="685444"/>
                  </a:lnTo>
                  <a:lnTo>
                    <a:pt x="685482" y="2836087"/>
                  </a:lnTo>
                  <a:lnTo>
                    <a:pt x="704240" y="2848508"/>
                  </a:lnTo>
                  <a:lnTo>
                    <a:pt x="723188" y="2860649"/>
                  </a:lnTo>
                  <a:lnTo>
                    <a:pt x="742315" y="2872511"/>
                  </a:lnTo>
                  <a:lnTo>
                    <a:pt x="761593" y="2884132"/>
                  </a:lnTo>
                  <a:lnTo>
                    <a:pt x="2884195" y="761568"/>
                  </a:lnTo>
                  <a:close/>
                </a:path>
                <a:path w="3099434" h="3099435">
                  <a:moveTo>
                    <a:pt x="3035135" y="1107376"/>
                  </a:moveTo>
                  <a:lnTo>
                    <a:pt x="3027959" y="1083792"/>
                  </a:lnTo>
                  <a:lnTo>
                    <a:pt x="3020403" y="1060386"/>
                  </a:lnTo>
                  <a:lnTo>
                    <a:pt x="3012490" y="1037158"/>
                  </a:lnTo>
                  <a:lnTo>
                    <a:pt x="3004210" y="1014095"/>
                  </a:lnTo>
                  <a:lnTo>
                    <a:pt x="1014069" y="3004235"/>
                  </a:lnTo>
                  <a:lnTo>
                    <a:pt x="1037158" y="3012529"/>
                  </a:lnTo>
                  <a:lnTo>
                    <a:pt x="1060411" y="3020441"/>
                  </a:lnTo>
                  <a:lnTo>
                    <a:pt x="1083818" y="3027984"/>
                  </a:lnTo>
                  <a:lnTo>
                    <a:pt x="1107351" y="3035173"/>
                  </a:lnTo>
                  <a:lnTo>
                    <a:pt x="3035135" y="1107376"/>
                  </a:lnTo>
                  <a:close/>
                </a:path>
                <a:path w="3099434" h="3099435">
                  <a:moveTo>
                    <a:pt x="3041548" y="1970189"/>
                  </a:moveTo>
                  <a:lnTo>
                    <a:pt x="1970227" y="3041548"/>
                  </a:lnTo>
                  <a:lnTo>
                    <a:pt x="2019401" y="3026803"/>
                  </a:lnTo>
                  <a:lnTo>
                    <a:pt x="2067877" y="3010484"/>
                  </a:lnTo>
                  <a:lnTo>
                    <a:pt x="2115655" y="2992628"/>
                  </a:lnTo>
                  <a:lnTo>
                    <a:pt x="2162695" y="2973273"/>
                  </a:lnTo>
                  <a:lnTo>
                    <a:pt x="2973286" y="2162657"/>
                  </a:lnTo>
                  <a:lnTo>
                    <a:pt x="2992615" y="2115642"/>
                  </a:lnTo>
                  <a:lnTo>
                    <a:pt x="3010471" y="2067877"/>
                  </a:lnTo>
                  <a:lnTo>
                    <a:pt x="3026791" y="2019388"/>
                  </a:lnTo>
                  <a:lnTo>
                    <a:pt x="3041548" y="1970189"/>
                  </a:lnTo>
                  <a:close/>
                </a:path>
                <a:path w="3099434" h="3099435">
                  <a:moveTo>
                    <a:pt x="3099193" y="1539963"/>
                  </a:moveTo>
                  <a:lnTo>
                    <a:pt x="3098736" y="1510055"/>
                  </a:lnTo>
                  <a:lnTo>
                    <a:pt x="3097707" y="1480235"/>
                  </a:lnTo>
                  <a:lnTo>
                    <a:pt x="3096120" y="1450555"/>
                  </a:lnTo>
                  <a:lnTo>
                    <a:pt x="3093961" y="1421003"/>
                  </a:lnTo>
                  <a:lnTo>
                    <a:pt x="1421003" y="3093961"/>
                  </a:lnTo>
                  <a:lnTo>
                    <a:pt x="1450555" y="3096107"/>
                  </a:lnTo>
                  <a:lnTo>
                    <a:pt x="1480235" y="3097707"/>
                  </a:lnTo>
                  <a:lnTo>
                    <a:pt x="1510055" y="3098736"/>
                  </a:lnTo>
                  <a:lnTo>
                    <a:pt x="1539963" y="3099193"/>
                  </a:lnTo>
                  <a:lnTo>
                    <a:pt x="3099193" y="1539963"/>
                  </a:lnTo>
                  <a:close/>
                </a:path>
              </a:pathLst>
            </a:custGeom>
            <a:solidFill>
              <a:srgbClr val="FBBE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1430997" y="11"/>
            <a:ext cx="1616075" cy="1446530"/>
          </a:xfrm>
          <a:custGeom>
            <a:avLst/>
            <a:gdLst/>
            <a:ahLst/>
            <a:cxnLst/>
            <a:rect l="l" t="t" r="r" b="b"/>
            <a:pathLst>
              <a:path w="1616075" h="1446530">
                <a:moveTo>
                  <a:pt x="1529537" y="39408"/>
                </a:moveTo>
                <a:lnTo>
                  <a:pt x="1517218" y="0"/>
                </a:lnTo>
                <a:lnTo>
                  <a:pt x="1490116" y="0"/>
                </a:lnTo>
                <a:lnTo>
                  <a:pt x="1529537" y="39408"/>
                </a:lnTo>
                <a:close/>
              </a:path>
              <a:path w="1616075" h="1446530">
                <a:moveTo>
                  <a:pt x="1543164" y="1170609"/>
                </a:moveTo>
                <a:lnTo>
                  <a:pt x="372554" y="0"/>
                </a:lnTo>
                <a:lnTo>
                  <a:pt x="0" y="0"/>
                </a:lnTo>
                <a:lnTo>
                  <a:pt x="1446339" y="1446403"/>
                </a:lnTo>
                <a:lnTo>
                  <a:pt x="1460665" y="1412582"/>
                </a:lnTo>
                <a:lnTo>
                  <a:pt x="1487398" y="1344295"/>
                </a:lnTo>
                <a:lnTo>
                  <a:pt x="1502816" y="1301242"/>
                </a:lnTo>
                <a:lnTo>
                  <a:pt x="1516557" y="1259941"/>
                </a:lnTo>
                <a:lnTo>
                  <a:pt x="1530718" y="1213713"/>
                </a:lnTo>
                <a:lnTo>
                  <a:pt x="1533347" y="1205064"/>
                </a:lnTo>
                <a:lnTo>
                  <a:pt x="1534655" y="1200619"/>
                </a:lnTo>
                <a:lnTo>
                  <a:pt x="1536814" y="1193126"/>
                </a:lnTo>
                <a:lnTo>
                  <a:pt x="1541081" y="1178102"/>
                </a:lnTo>
                <a:lnTo>
                  <a:pt x="1543164" y="1170609"/>
                </a:lnTo>
                <a:close/>
              </a:path>
              <a:path w="1616075" h="1446530">
                <a:moveTo>
                  <a:pt x="1612214" y="742975"/>
                </a:moveTo>
                <a:lnTo>
                  <a:pt x="869238" y="0"/>
                </a:lnTo>
                <a:lnTo>
                  <a:pt x="496658" y="0"/>
                </a:lnTo>
                <a:lnTo>
                  <a:pt x="1567662" y="1070902"/>
                </a:lnTo>
                <a:lnTo>
                  <a:pt x="1571993" y="1050645"/>
                </a:lnTo>
                <a:lnTo>
                  <a:pt x="1580045" y="1009954"/>
                </a:lnTo>
                <a:lnTo>
                  <a:pt x="1587233" y="969111"/>
                </a:lnTo>
                <a:lnTo>
                  <a:pt x="1593659" y="928204"/>
                </a:lnTo>
                <a:lnTo>
                  <a:pt x="1599260" y="887133"/>
                </a:lnTo>
                <a:lnTo>
                  <a:pt x="1603997" y="846023"/>
                </a:lnTo>
                <a:lnTo>
                  <a:pt x="1607896" y="804875"/>
                </a:lnTo>
                <a:lnTo>
                  <a:pt x="1610956" y="763612"/>
                </a:lnTo>
                <a:lnTo>
                  <a:pt x="1612214" y="742975"/>
                </a:lnTo>
                <a:close/>
              </a:path>
              <a:path w="1616075" h="1446530">
                <a:moveTo>
                  <a:pt x="1615490" y="622046"/>
                </a:moveTo>
                <a:lnTo>
                  <a:pt x="1614627" y="569658"/>
                </a:lnTo>
                <a:lnTo>
                  <a:pt x="1612430" y="517309"/>
                </a:lnTo>
                <a:lnTo>
                  <a:pt x="1608924" y="465035"/>
                </a:lnTo>
                <a:lnTo>
                  <a:pt x="1604086" y="412864"/>
                </a:lnTo>
                <a:lnTo>
                  <a:pt x="1597926" y="360819"/>
                </a:lnTo>
                <a:lnTo>
                  <a:pt x="1590459" y="308914"/>
                </a:lnTo>
                <a:lnTo>
                  <a:pt x="1581721" y="257149"/>
                </a:lnTo>
                <a:lnTo>
                  <a:pt x="1571599" y="205676"/>
                </a:lnTo>
                <a:lnTo>
                  <a:pt x="1365923" y="0"/>
                </a:lnTo>
                <a:lnTo>
                  <a:pt x="993432" y="0"/>
                </a:lnTo>
                <a:lnTo>
                  <a:pt x="1615490" y="62204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3743960" cy="3384550"/>
            <a:chOff x="0" y="0"/>
            <a:chExt cx="3743960" cy="3384550"/>
          </a:xfrm>
        </p:grpSpPr>
        <p:sp>
          <p:nvSpPr>
            <p:cNvPr id="8" name="object 8"/>
            <p:cNvSpPr/>
            <p:nvPr/>
          </p:nvSpPr>
          <p:spPr>
            <a:xfrm>
              <a:off x="0" y="11"/>
              <a:ext cx="2838450" cy="2683510"/>
            </a:xfrm>
            <a:custGeom>
              <a:avLst/>
              <a:gdLst/>
              <a:ahLst/>
              <a:cxnLst/>
              <a:rect l="l" t="t" r="r" b="b"/>
              <a:pathLst>
                <a:path w="2838450" h="2683510">
                  <a:moveTo>
                    <a:pt x="437311" y="2607348"/>
                  </a:moveTo>
                  <a:lnTo>
                    <a:pt x="0" y="2170061"/>
                  </a:lnTo>
                  <a:lnTo>
                    <a:pt x="0" y="2428583"/>
                  </a:lnTo>
                  <a:lnTo>
                    <a:pt x="76695" y="2468905"/>
                  </a:lnTo>
                  <a:lnTo>
                    <a:pt x="120561" y="2490063"/>
                  </a:lnTo>
                  <a:lnTo>
                    <a:pt x="164807" y="2510117"/>
                  </a:lnTo>
                  <a:lnTo>
                    <a:pt x="209423" y="2529078"/>
                  </a:lnTo>
                  <a:lnTo>
                    <a:pt x="254381" y="2546934"/>
                  </a:lnTo>
                  <a:lnTo>
                    <a:pt x="299681" y="2563685"/>
                  </a:lnTo>
                  <a:lnTo>
                    <a:pt x="345274" y="2579344"/>
                  </a:lnTo>
                  <a:lnTo>
                    <a:pt x="391160" y="2593898"/>
                  </a:lnTo>
                  <a:lnTo>
                    <a:pt x="437311" y="2607348"/>
                  </a:lnTo>
                  <a:close/>
                </a:path>
                <a:path w="2838450" h="2683510">
                  <a:moveTo>
                    <a:pt x="1009827" y="2683230"/>
                  </a:moveTo>
                  <a:lnTo>
                    <a:pt x="0" y="1673491"/>
                  </a:lnTo>
                  <a:lnTo>
                    <a:pt x="0" y="2045919"/>
                  </a:lnTo>
                  <a:lnTo>
                    <a:pt x="600011" y="2645943"/>
                  </a:lnTo>
                  <a:lnTo>
                    <a:pt x="638086" y="2652928"/>
                  </a:lnTo>
                  <a:lnTo>
                    <a:pt x="676262" y="2659176"/>
                  </a:lnTo>
                  <a:lnTo>
                    <a:pt x="714540" y="2664701"/>
                  </a:lnTo>
                  <a:lnTo>
                    <a:pt x="752906" y="2669514"/>
                  </a:lnTo>
                  <a:lnTo>
                    <a:pt x="791311" y="2673540"/>
                  </a:lnTo>
                  <a:lnTo>
                    <a:pt x="829818" y="2676829"/>
                  </a:lnTo>
                  <a:lnTo>
                    <a:pt x="874737" y="2679877"/>
                  </a:lnTo>
                  <a:lnTo>
                    <a:pt x="919721" y="2681986"/>
                  </a:lnTo>
                  <a:lnTo>
                    <a:pt x="964755" y="2683103"/>
                  </a:lnTo>
                  <a:lnTo>
                    <a:pt x="1009827" y="2683230"/>
                  </a:lnTo>
                  <a:close/>
                </a:path>
                <a:path w="2838450" h="2683510">
                  <a:moveTo>
                    <a:pt x="1454086" y="2630881"/>
                  </a:moveTo>
                  <a:lnTo>
                    <a:pt x="0" y="1176705"/>
                  </a:lnTo>
                  <a:lnTo>
                    <a:pt x="0" y="1549336"/>
                  </a:lnTo>
                  <a:lnTo>
                    <a:pt x="1129423" y="2678760"/>
                  </a:lnTo>
                  <a:lnTo>
                    <a:pt x="1170305" y="2675610"/>
                  </a:lnTo>
                  <a:lnTo>
                    <a:pt x="1211148" y="2671661"/>
                  </a:lnTo>
                  <a:lnTo>
                    <a:pt x="1251927" y="2666885"/>
                  </a:lnTo>
                  <a:lnTo>
                    <a:pt x="1292593" y="2661310"/>
                  </a:lnTo>
                  <a:lnTo>
                    <a:pt x="1333157" y="2654909"/>
                  </a:lnTo>
                  <a:lnTo>
                    <a:pt x="1393761" y="2643809"/>
                  </a:lnTo>
                  <a:lnTo>
                    <a:pt x="1454086" y="2630881"/>
                  </a:lnTo>
                  <a:close/>
                </a:path>
                <a:path w="2838450" h="2683510">
                  <a:moveTo>
                    <a:pt x="1826628" y="2506776"/>
                  </a:moveTo>
                  <a:lnTo>
                    <a:pt x="0" y="680046"/>
                  </a:lnTo>
                  <a:lnTo>
                    <a:pt x="0" y="1052525"/>
                  </a:lnTo>
                  <a:lnTo>
                    <a:pt x="1553019" y="2605557"/>
                  </a:lnTo>
                  <a:lnTo>
                    <a:pt x="1587792" y="2595372"/>
                  </a:lnTo>
                  <a:lnTo>
                    <a:pt x="1622463" y="2584577"/>
                  </a:lnTo>
                  <a:lnTo>
                    <a:pt x="1622666" y="2584577"/>
                  </a:lnTo>
                  <a:lnTo>
                    <a:pt x="1674126" y="2567254"/>
                  </a:lnTo>
                  <a:lnTo>
                    <a:pt x="1725396" y="2548496"/>
                  </a:lnTo>
                  <a:lnTo>
                    <a:pt x="1776260" y="2528328"/>
                  </a:lnTo>
                  <a:lnTo>
                    <a:pt x="1826628" y="2506776"/>
                  </a:lnTo>
                  <a:close/>
                </a:path>
                <a:path w="2838450" h="2683510">
                  <a:moveTo>
                    <a:pt x="2145741" y="2329078"/>
                  </a:moveTo>
                  <a:lnTo>
                    <a:pt x="0" y="183286"/>
                  </a:lnTo>
                  <a:lnTo>
                    <a:pt x="0" y="555764"/>
                  </a:lnTo>
                  <a:lnTo>
                    <a:pt x="1911096" y="2466873"/>
                  </a:lnTo>
                  <a:lnTo>
                    <a:pt x="1936864" y="2453729"/>
                  </a:lnTo>
                  <a:lnTo>
                    <a:pt x="1987956" y="2426258"/>
                  </a:lnTo>
                  <a:lnTo>
                    <a:pt x="2032203" y="2400960"/>
                  </a:lnTo>
                  <a:lnTo>
                    <a:pt x="2069795" y="2378341"/>
                  </a:lnTo>
                  <a:lnTo>
                    <a:pt x="2110016" y="2352814"/>
                  </a:lnTo>
                  <a:lnTo>
                    <a:pt x="2145741" y="2329078"/>
                  </a:lnTo>
                  <a:close/>
                </a:path>
                <a:path w="2838450" h="2683510">
                  <a:moveTo>
                    <a:pt x="2419566" y="2106142"/>
                  </a:moveTo>
                  <a:lnTo>
                    <a:pt x="2062416" y="1749056"/>
                  </a:lnTo>
                  <a:lnTo>
                    <a:pt x="313372" y="0"/>
                  </a:lnTo>
                  <a:lnTo>
                    <a:pt x="0" y="0"/>
                  </a:lnTo>
                  <a:lnTo>
                    <a:pt x="0" y="59105"/>
                  </a:lnTo>
                  <a:lnTo>
                    <a:pt x="2218334" y="2277427"/>
                  </a:lnTo>
                  <a:lnTo>
                    <a:pt x="2255088" y="2249335"/>
                  </a:lnTo>
                  <a:lnTo>
                    <a:pt x="2291321" y="2220264"/>
                  </a:lnTo>
                  <a:lnTo>
                    <a:pt x="2327033" y="2190242"/>
                  </a:lnTo>
                  <a:lnTo>
                    <a:pt x="2362225" y="2159292"/>
                  </a:lnTo>
                  <a:lnTo>
                    <a:pt x="2396909" y="2127427"/>
                  </a:lnTo>
                  <a:lnTo>
                    <a:pt x="2413927" y="2111527"/>
                  </a:lnTo>
                  <a:lnTo>
                    <a:pt x="2419566" y="2106142"/>
                  </a:lnTo>
                  <a:close/>
                </a:path>
                <a:path w="2838450" h="2683510">
                  <a:moveTo>
                    <a:pt x="2651074" y="1841030"/>
                  </a:moveTo>
                  <a:lnTo>
                    <a:pt x="810133" y="0"/>
                  </a:lnTo>
                  <a:lnTo>
                    <a:pt x="437565" y="0"/>
                  </a:lnTo>
                  <a:lnTo>
                    <a:pt x="2340775" y="1903133"/>
                  </a:lnTo>
                  <a:lnTo>
                    <a:pt x="2481542" y="2043836"/>
                  </a:lnTo>
                  <a:lnTo>
                    <a:pt x="2499068" y="2025129"/>
                  </a:lnTo>
                  <a:lnTo>
                    <a:pt x="2533281" y="1987080"/>
                  </a:lnTo>
                  <a:lnTo>
                    <a:pt x="2563723" y="1951799"/>
                  </a:lnTo>
                  <a:lnTo>
                    <a:pt x="2590508" y="1919465"/>
                  </a:lnTo>
                  <a:lnTo>
                    <a:pt x="2615704" y="1887689"/>
                  </a:lnTo>
                  <a:lnTo>
                    <a:pt x="2639466" y="1856676"/>
                  </a:lnTo>
                  <a:lnTo>
                    <a:pt x="2651074" y="1841030"/>
                  </a:lnTo>
                  <a:close/>
                </a:path>
                <a:path w="2838450" h="2683510">
                  <a:moveTo>
                    <a:pt x="2838170" y="1531302"/>
                  </a:moveTo>
                  <a:lnTo>
                    <a:pt x="2452979" y="1146111"/>
                  </a:lnTo>
                  <a:lnTo>
                    <a:pt x="1306868" y="0"/>
                  </a:lnTo>
                  <a:lnTo>
                    <a:pt x="934313" y="0"/>
                  </a:lnTo>
                  <a:lnTo>
                    <a:pt x="2080488" y="1146111"/>
                  </a:lnTo>
                  <a:lnTo>
                    <a:pt x="2702179" y="1767916"/>
                  </a:lnTo>
                  <a:lnTo>
                    <a:pt x="2730271" y="1724660"/>
                  </a:lnTo>
                  <a:lnTo>
                    <a:pt x="2752775" y="1688172"/>
                  </a:lnTo>
                  <a:lnTo>
                    <a:pt x="2778620" y="1643964"/>
                  </a:lnTo>
                  <a:lnTo>
                    <a:pt x="2803360" y="1599272"/>
                  </a:lnTo>
                  <a:lnTo>
                    <a:pt x="2826893" y="1554099"/>
                  </a:lnTo>
                  <a:lnTo>
                    <a:pt x="2838170" y="153130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48220" y="284949"/>
              <a:ext cx="3095625" cy="3099435"/>
            </a:xfrm>
            <a:custGeom>
              <a:avLst/>
              <a:gdLst/>
              <a:ahLst/>
              <a:cxnLst/>
              <a:rect l="l" t="t" r="r" b="b"/>
              <a:pathLst>
                <a:path w="3095625" h="3099435">
                  <a:moveTo>
                    <a:pt x="1128979" y="3041548"/>
                  </a:moveTo>
                  <a:lnTo>
                    <a:pt x="57645" y="1970189"/>
                  </a:lnTo>
                  <a:lnTo>
                    <a:pt x="72402" y="2019388"/>
                  </a:lnTo>
                  <a:lnTo>
                    <a:pt x="88734" y="2067877"/>
                  </a:lnTo>
                  <a:lnTo>
                    <a:pt x="106591" y="2115642"/>
                  </a:lnTo>
                  <a:lnTo>
                    <a:pt x="125907" y="2162657"/>
                  </a:lnTo>
                  <a:lnTo>
                    <a:pt x="936510" y="2973273"/>
                  </a:lnTo>
                  <a:lnTo>
                    <a:pt x="983551" y="2992628"/>
                  </a:lnTo>
                  <a:lnTo>
                    <a:pt x="1031316" y="3010484"/>
                  </a:lnTo>
                  <a:lnTo>
                    <a:pt x="1079792" y="3026803"/>
                  </a:lnTo>
                  <a:lnTo>
                    <a:pt x="1128979" y="3041548"/>
                  </a:lnTo>
                  <a:close/>
                </a:path>
                <a:path w="3095625" h="3099435">
                  <a:moveTo>
                    <a:pt x="1678203" y="3093961"/>
                  </a:moveTo>
                  <a:lnTo>
                    <a:pt x="5245" y="1421003"/>
                  </a:lnTo>
                  <a:lnTo>
                    <a:pt x="3073" y="1450555"/>
                  </a:lnTo>
                  <a:lnTo>
                    <a:pt x="1498" y="1480235"/>
                  </a:lnTo>
                  <a:lnTo>
                    <a:pt x="469" y="1510055"/>
                  </a:lnTo>
                  <a:lnTo>
                    <a:pt x="0" y="1539963"/>
                  </a:lnTo>
                  <a:lnTo>
                    <a:pt x="1559229" y="3099193"/>
                  </a:lnTo>
                  <a:lnTo>
                    <a:pt x="1589151" y="3098736"/>
                  </a:lnTo>
                  <a:lnTo>
                    <a:pt x="1618957" y="3097707"/>
                  </a:lnTo>
                  <a:lnTo>
                    <a:pt x="1648650" y="3096107"/>
                  </a:lnTo>
                  <a:lnTo>
                    <a:pt x="1678203" y="3093961"/>
                  </a:lnTo>
                  <a:close/>
                </a:path>
                <a:path w="3095625" h="3099435">
                  <a:moveTo>
                    <a:pt x="2085136" y="3004235"/>
                  </a:moveTo>
                  <a:lnTo>
                    <a:pt x="94996" y="1014095"/>
                  </a:lnTo>
                  <a:lnTo>
                    <a:pt x="86715" y="1037158"/>
                  </a:lnTo>
                  <a:lnTo>
                    <a:pt x="78790" y="1060386"/>
                  </a:lnTo>
                  <a:lnTo>
                    <a:pt x="71247" y="1083792"/>
                  </a:lnTo>
                  <a:lnTo>
                    <a:pt x="64071" y="1107376"/>
                  </a:lnTo>
                  <a:lnTo>
                    <a:pt x="1991855" y="3035160"/>
                  </a:lnTo>
                  <a:lnTo>
                    <a:pt x="2015375" y="3027984"/>
                  </a:lnTo>
                  <a:lnTo>
                    <a:pt x="2038794" y="3020441"/>
                  </a:lnTo>
                  <a:lnTo>
                    <a:pt x="2062048" y="3012529"/>
                  </a:lnTo>
                  <a:lnTo>
                    <a:pt x="2085136" y="3004235"/>
                  </a:lnTo>
                  <a:close/>
                </a:path>
                <a:path w="3095625" h="3099435">
                  <a:moveTo>
                    <a:pt x="2413724" y="2836087"/>
                  </a:moveTo>
                  <a:lnTo>
                    <a:pt x="263080" y="685444"/>
                  </a:lnTo>
                  <a:lnTo>
                    <a:pt x="250647" y="704202"/>
                  </a:lnTo>
                  <a:lnTo>
                    <a:pt x="238506" y="723163"/>
                  </a:lnTo>
                  <a:lnTo>
                    <a:pt x="226618" y="742276"/>
                  </a:lnTo>
                  <a:lnTo>
                    <a:pt x="214998" y="761568"/>
                  </a:lnTo>
                  <a:lnTo>
                    <a:pt x="2337600" y="2884170"/>
                  </a:lnTo>
                  <a:lnTo>
                    <a:pt x="2356891" y="2872511"/>
                  </a:lnTo>
                  <a:lnTo>
                    <a:pt x="2376005" y="2860649"/>
                  </a:lnTo>
                  <a:lnTo>
                    <a:pt x="2394966" y="2848508"/>
                  </a:lnTo>
                  <a:lnTo>
                    <a:pt x="2413724" y="2836087"/>
                  </a:lnTo>
                  <a:close/>
                </a:path>
                <a:path w="3095625" h="3099435">
                  <a:moveTo>
                    <a:pt x="2681782" y="2607526"/>
                  </a:moveTo>
                  <a:lnTo>
                    <a:pt x="491705" y="417449"/>
                  </a:lnTo>
                  <a:lnTo>
                    <a:pt x="475767" y="432498"/>
                  </a:lnTo>
                  <a:lnTo>
                    <a:pt x="460019" y="447789"/>
                  </a:lnTo>
                  <a:lnTo>
                    <a:pt x="444487" y="463308"/>
                  </a:lnTo>
                  <a:lnTo>
                    <a:pt x="429209" y="479031"/>
                  </a:lnTo>
                  <a:lnTo>
                    <a:pt x="2620213" y="2670022"/>
                  </a:lnTo>
                  <a:lnTo>
                    <a:pt x="2635923" y="2654757"/>
                  </a:lnTo>
                  <a:lnTo>
                    <a:pt x="2651442" y="2639225"/>
                  </a:lnTo>
                  <a:lnTo>
                    <a:pt x="2666733" y="2623477"/>
                  </a:lnTo>
                  <a:lnTo>
                    <a:pt x="2681782" y="2607526"/>
                  </a:lnTo>
                  <a:close/>
                </a:path>
                <a:path w="3095625" h="3099435">
                  <a:moveTo>
                    <a:pt x="2893250" y="2322195"/>
                  </a:moveTo>
                  <a:lnTo>
                    <a:pt x="777062" y="206006"/>
                  </a:lnTo>
                  <a:lnTo>
                    <a:pt x="757529" y="217462"/>
                  </a:lnTo>
                  <a:lnTo>
                    <a:pt x="738238" y="229184"/>
                  </a:lnTo>
                  <a:lnTo>
                    <a:pt x="719150" y="241185"/>
                  </a:lnTo>
                  <a:lnTo>
                    <a:pt x="700290" y="253441"/>
                  </a:lnTo>
                  <a:lnTo>
                    <a:pt x="2845816" y="2398966"/>
                  </a:lnTo>
                  <a:lnTo>
                    <a:pt x="2858071" y="2380094"/>
                  </a:lnTo>
                  <a:lnTo>
                    <a:pt x="2870073" y="2360993"/>
                  </a:lnTo>
                  <a:lnTo>
                    <a:pt x="2881807" y="2341689"/>
                  </a:lnTo>
                  <a:lnTo>
                    <a:pt x="2893250" y="2322195"/>
                  </a:lnTo>
                  <a:close/>
                </a:path>
                <a:path w="3095625" h="3099435">
                  <a:moveTo>
                    <a:pt x="3031071" y="1094117"/>
                  </a:moveTo>
                  <a:lnTo>
                    <a:pt x="3014078" y="1042250"/>
                  </a:lnTo>
                  <a:lnTo>
                    <a:pt x="2995358" y="991196"/>
                  </a:lnTo>
                  <a:lnTo>
                    <a:pt x="2974937" y="940993"/>
                  </a:lnTo>
                  <a:lnTo>
                    <a:pt x="2952864" y="891705"/>
                  </a:lnTo>
                  <a:lnTo>
                    <a:pt x="2207501" y="146342"/>
                  </a:lnTo>
                  <a:lnTo>
                    <a:pt x="2158212" y="124244"/>
                  </a:lnTo>
                  <a:lnTo>
                    <a:pt x="2108009" y="103797"/>
                  </a:lnTo>
                  <a:lnTo>
                    <a:pt x="2056955" y="85064"/>
                  </a:lnTo>
                  <a:lnTo>
                    <a:pt x="2005088" y="68135"/>
                  </a:lnTo>
                  <a:lnTo>
                    <a:pt x="3031071" y="1094117"/>
                  </a:lnTo>
                  <a:close/>
                </a:path>
                <a:path w="3095625" h="3099435">
                  <a:moveTo>
                    <a:pt x="3040646" y="1972957"/>
                  </a:moveTo>
                  <a:lnTo>
                    <a:pt x="1126223" y="58534"/>
                  </a:lnTo>
                  <a:lnTo>
                    <a:pt x="1102436" y="65506"/>
                  </a:lnTo>
                  <a:lnTo>
                    <a:pt x="1078839" y="72847"/>
                  </a:lnTo>
                  <a:lnTo>
                    <a:pt x="1055420" y="80543"/>
                  </a:lnTo>
                  <a:lnTo>
                    <a:pt x="1032154" y="88544"/>
                  </a:lnTo>
                  <a:lnTo>
                    <a:pt x="3010636" y="2067026"/>
                  </a:lnTo>
                  <a:lnTo>
                    <a:pt x="3018637" y="2043734"/>
                  </a:lnTo>
                  <a:lnTo>
                    <a:pt x="3026333" y="2020303"/>
                  </a:lnTo>
                  <a:lnTo>
                    <a:pt x="3033674" y="1996706"/>
                  </a:lnTo>
                  <a:lnTo>
                    <a:pt x="3040646" y="1972957"/>
                  </a:lnTo>
                  <a:close/>
                </a:path>
                <a:path w="3095625" h="3099435">
                  <a:moveTo>
                    <a:pt x="3095460" y="1531112"/>
                  </a:moveTo>
                  <a:lnTo>
                    <a:pt x="1564601" y="266"/>
                  </a:lnTo>
                  <a:lnTo>
                    <a:pt x="1554518" y="0"/>
                  </a:lnTo>
                  <a:lnTo>
                    <a:pt x="1549539" y="0"/>
                  </a:lnTo>
                  <a:lnTo>
                    <a:pt x="1522958" y="241"/>
                  </a:lnTo>
                  <a:lnTo>
                    <a:pt x="1496491" y="952"/>
                  </a:lnTo>
                  <a:lnTo>
                    <a:pt x="1470152" y="2108"/>
                  </a:lnTo>
                  <a:lnTo>
                    <a:pt x="1443939" y="3670"/>
                  </a:lnTo>
                  <a:lnTo>
                    <a:pt x="3095460" y="1655191"/>
                  </a:lnTo>
                  <a:lnTo>
                    <a:pt x="3095460" y="1531112"/>
                  </a:lnTo>
                  <a:close/>
                </a:path>
              </a:pathLst>
            </a:custGeom>
            <a:solidFill>
              <a:srgbClr val="FBBE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15562112" y="8044818"/>
            <a:ext cx="2726055" cy="2242185"/>
          </a:xfrm>
          <a:custGeom>
            <a:avLst/>
            <a:gdLst/>
            <a:ahLst/>
            <a:cxnLst/>
            <a:rect l="l" t="t" r="r" b="b"/>
            <a:pathLst>
              <a:path w="2726055" h="2242184">
                <a:moveTo>
                  <a:pt x="525594" y="469131"/>
                </a:moveTo>
                <a:lnTo>
                  <a:pt x="564731" y="433242"/>
                </a:lnTo>
                <a:lnTo>
                  <a:pt x="605166" y="398636"/>
                </a:lnTo>
                <a:lnTo>
                  <a:pt x="646754" y="365339"/>
                </a:lnTo>
                <a:lnTo>
                  <a:pt x="689347" y="333376"/>
                </a:lnTo>
                <a:lnTo>
                  <a:pt x="732798" y="302772"/>
                </a:lnTo>
                <a:lnTo>
                  <a:pt x="776961" y="273554"/>
                </a:lnTo>
                <a:lnTo>
                  <a:pt x="821689" y="245746"/>
                </a:lnTo>
                <a:lnTo>
                  <a:pt x="866835" y="219375"/>
                </a:lnTo>
                <a:lnTo>
                  <a:pt x="912252" y="194465"/>
                </a:lnTo>
                <a:lnTo>
                  <a:pt x="957794" y="171043"/>
                </a:lnTo>
                <a:lnTo>
                  <a:pt x="1003314" y="149134"/>
                </a:lnTo>
                <a:lnTo>
                  <a:pt x="1047646" y="129914"/>
                </a:lnTo>
                <a:lnTo>
                  <a:pt x="1092385" y="112024"/>
                </a:lnTo>
                <a:lnTo>
                  <a:pt x="1137500" y="95463"/>
                </a:lnTo>
                <a:lnTo>
                  <a:pt x="1182963" y="80231"/>
                </a:lnTo>
                <a:lnTo>
                  <a:pt x="1228742" y="66326"/>
                </a:lnTo>
                <a:lnTo>
                  <a:pt x="1274809" y="53746"/>
                </a:lnTo>
                <a:lnTo>
                  <a:pt x="1321133" y="42491"/>
                </a:lnTo>
                <a:lnTo>
                  <a:pt x="1367685" y="32560"/>
                </a:lnTo>
                <a:lnTo>
                  <a:pt x="1414436" y="23951"/>
                </a:lnTo>
                <a:lnTo>
                  <a:pt x="1461354" y="16663"/>
                </a:lnTo>
                <a:lnTo>
                  <a:pt x="1508411" y="10695"/>
                </a:lnTo>
                <a:lnTo>
                  <a:pt x="1555577" y="6046"/>
                </a:lnTo>
                <a:lnTo>
                  <a:pt x="1602822" y="2715"/>
                </a:lnTo>
                <a:lnTo>
                  <a:pt x="1650117" y="700"/>
                </a:lnTo>
                <a:lnTo>
                  <a:pt x="1697430" y="0"/>
                </a:lnTo>
                <a:lnTo>
                  <a:pt x="1744734" y="613"/>
                </a:lnTo>
                <a:lnTo>
                  <a:pt x="1791997" y="2540"/>
                </a:lnTo>
                <a:lnTo>
                  <a:pt x="1839191" y="5779"/>
                </a:lnTo>
                <a:lnTo>
                  <a:pt x="1886284" y="10328"/>
                </a:lnTo>
                <a:lnTo>
                  <a:pt x="1933249" y="16186"/>
                </a:lnTo>
                <a:lnTo>
                  <a:pt x="1980055" y="23352"/>
                </a:lnTo>
                <a:lnTo>
                  <a:pt x="2026671" y="31825"/>
                </a:lnTo>
                <a:lnTo>
                  <a:pt x="2073069" y="41604"/>
                </a:lnTo>
                <a:lnTo>
                  <a:pt x="2119219" y="52687"/>
                </a:lnTo>
                <a:lnTo>
                  <a:pt x="2165090" y="65074"/>
                </a:lnTo>
                <a:lnTo>
                  <a:pt x="2210654" y="78763"/>
                </a:lnTo>
                <a:lnTo>
                  <a:pt x="2255880" y="93753"/>
                </a:lnTo>
                <a:lnTo>
                  <a:pt x="2300738" y="110043"/>
                </a:lnTo>
                <a:lnTo>
                  <a:pt x="2345199" y="127631"/>
                </a:lnTo>
                <a:lnTo>
                  <a:pt x="2389233" y="146516"/>
                </a:lnTo>
                <a:lnTo>
                  <a:pt x="2432811" y="166698"/>
                </a:lnTo>
                <a:lnTo>
                  <a:pt x="2475902" y="188175"/>
                </a:lnTo>
                <a:lnTo>
                  <a:pt x="2518476" y="210946"/>
                </a:lnTo>
                <a:lnTo>
                  <a:pt x="2560505" y="235010"/>
                </a:lnTo>
                <a:lnTo>
                  <a:pt x="2601958" y="260364"/>
                </a:lnTo>
                <a:lnTo>
                  <a:pt x="2642805" y="287010"/>
                </a:lnTo>
                <a:lnTo>
                  <a:pt x="2683017" y="314944"/>
                </a:lnTo>
                <a:lnTo>
                  <a:pt x="2722564" y="344166"/>
                </a:lnTo>
                <a:lnTo>
                  <a:pt x="2725887" y="346777"/>
                </a:lnTo>
                <a:lnTo>
                  <a:pt x="2725887" y="2242181"/>
                </a:lnTo>
                <a:lnTo>
                  <a:pt x="86772" y="2242181"/>
                </a:lnTo>
                <a:lnTo>
                  <a:pt x="80266" y="2222638"/>
                </a:lnTo>
                <a:lnTo>
                  <a:pt x="66476" y="2176954"/>
                </a:lnTo>
                <a:lnTo>
                  <a:pt x="53989" y="2130961"/>
                </a:lnTo>
                <a:lnTo>
                  <a:pt x="42804" y="2084687"/>
                </a:lnTo>
                <a:lnTo>
                  <a:pt x="32919" y="2038164"/>
                </a:lnTo>
                <a:lnTo>
                  <a:pt x="24333" y="1991423"/>
                </a:lnTo>
                <a:lnTo>
                  <a:pt x="17044" y="1944496"/>
                </a:lnTo>
                <a:lnTo>
                  <a:pt x="11050" y="1897412"/>
                </a:lnTo>
                <a:lnTo>
                  <a:pt x="6350" y="1850202"/>
                </a:lnTo>
                <a:lnTo>
                  <a:pt x="2943" y="1802898"/>
                </a:lnTo>
                <a:lnTo>
                  <a:pt x="827" y="1755531"/>
                </a:lnTo>
                <a:lnTo>
                  <a:pt x="0" y="1708131"/>
                </a:lnTo>
                <a:lnTo>
                  <a:pt x="460" y="1660729"/>
                </a:lnTo>
                <a:lnTo>
                  <a:pt x="2206" y="1613357"/>
                </a:lnTo>
                <a:lnTo>
                  <a:pt x="5238" y="1566044"/>
                </a:lnTo>
                <a:lnTo>
                  <a:pt x="9552" y="1518823"/>
                </a:lnTo>
                <a:lnTo>
                  <a:pt x="15147" y="1471723"/>
                </a:lnTo>
                <a:lnTo>
                  <a:pt x="22022" y="1424776"/>
                </a:lnTo>
                <a:lnTo>
                  <a:pt x="30176" y="1378013"/>
                </a:lnTo>
                <a:lnTo>
                  <a:pt x="39606" y="1331464"/>
                </a:lnTo>
                <a:lnTo>
                  <a:pt x="50311" y="1285161"/>
                </a:lnTo>
                <a:lnTo>
                  <a:pt x="62289" y="1239134"/>
                </a:lnTo>
                <a:lnTo>
                  <a:pt x="75540" y="1193415"/>
                </a:lnTo>
                <a:lnTo>
                  <a:pt x="90061" y="1148033"/>
                </a:lnTo>
                <a:lnTo>
                  <a:pt x="105851" y="1103021"/>
                </a:lnTo>
                <a:lnTo>
                  <a:pt x="122908" y="1058409"/>
                </a:lnTo>
                <a:lnTo>
                  <a:pt x="141231" y="1014227"/>
                </a:lnTo>
                <a:lnTo>
                  <a:pt x="160818" y="970507"/>
                </a:lnTo>
                <a:lnTo>
                  <a:pt x="181667" y="927280"/>
                </a:lnTo>
                <a:lnTo>
                  <a:pt x="183065" y="923426"/>
                </a:lnTo>
                <a:lnTo>
                  <a:pt x="185724" y="920899"/>
                </a:lnTo>
                <a:lnTo>
                  <a:pt x="187122" y="917045"/>
                </a:lnTo>
                <a:lnTo>
                  <a:pt x="210900" y="873288"/>
                </a:lnTo>
                <a:lnTo>
                  <a:pt x="236081" y="829998"/>
                </a:lnTo>
                <a:lnTo>
                  <a:pt x="262662" y="787223"/>
                </a:lnTo>
                <a:lnTo>
                  <a:pt x="290643" y="745008"/>
                </a:lnTo>
                <a:lnTo>
                  <a:pt x="320022" y="703401"/>
                </a:lnTo>
                <a:lnTo>
                  <a:pt x="350798" y="662448"/>
                </a:lnTo>
                <a:lnTo>
                  <a:pt x="382971" y="622196"/>
                </a:lnTo>
                <a:lnTo>
                  <a:pt x="416538" y="582691"/>
                </a:lnTo>
                <a:lnTo>
                  <a:pt x="451498" y="543981"/>
                </a:lnTo>
                <a:lnTo>
                  <a:pt x="487850" y="506112"/>
                </a:lnTo>
                <a:lnTo>
                  <a:pt x="525594" y="469131"/>
                </a:lnTo>
                <a:close/>
              </a:path>
            </a:pathLst>
          </a:custGeom>
          <a:solidFill>
            <a:srgbClr val="DEA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8047694"/>
            <a:ext cx="2729230" cy="2239645"/>
          </a:xfrm>
          <a:custGeom>
            <a:avLst/>
            <a:gdLst/>
            <a:ahLst/>
            <a:cxnLst/>
            <a:rect l="l" t="t" r="r" b="b"/>
            <a:pathLst>
              <a:path w="2729230" h="2239645">
                <a:moveTo>
                  <a:pt x="2229131" y="494500"/>
                </a:moveTo>
                <a:lnTo>
                  <a:pt x="2266008" y="532707"/>
                </a:lnTo>
                <a:lnTo>
                  <a:pt x="2301636" y="572245"/>
                </a:lnTo>
                <a:lnTo>
                  <a:pt x="2335986" y="612968"/>
                </a:lnTo>
                <a:lnTo>
                  <a:pt x="2369027" y="654729"/>
                </a:lnTo>
                <a:lnTo>
                  <a:pt x="2400732" y="697384"/>
                </a:lnTo>
                <a:lnTo>
                  <a:pt x="2431070" y="740786"/>
                </a:lnTo>
                <a:lnTo>
                  <a:pt x="2460012" y="784788"/>
                </a:lnTo>
                <a:lnTo>
                  <a:pt x="2487528" y="829245"/>
                </a:lnTo>
                <a:lnTo>
                  <a:pt x="2513591" y="874011"/>
                </a:lnTo>
                <a:lnTo>
                  <a:pt x="2538169" y="918939"/>
                </a:lnTo>
                <a:lnTo>
                  <a:pt x="2561235" y="963884"/>
                </a:lnTo>
                <a:lnTo>
                  <a:pt x="2581582" y="1007710"/>
                </a:lnTo>
                <a:lnTo>
                  <a:pt x="2600610" y="1051977"/>
                </a:lnTo>
                <a:lnTo>
                  <a:pt x="2618318" y="1096655"/>
                </a:lnTo>
                <a:lnTo>
                  <a:pt x="2634708" y="1141713"/>
                </a:lnTo>
                <a:lnTo>
                  <a:pt x="2649779" y="1187122"/>
                </a:lnTo>
                <a:lnTo>
                  <a:pt x="2663532" y="1232852"/>
                </a:lnTo>
                <a:lnTo>
                  <a:pt x="2675967" y="1278873"/>
                </a:lnTo>
                <a:lnTo>
                  <a:pt x="2687085" y="1325156"/>
                </a:lnTo>
                <a:lnTo>
                  <a:pt x="2696887" y="1371671"/>
                </a:lnTo>
                <a:lnTo>
                  <a:pt x="2705371" y="1418388"/>
                </a:lnTo>
                <a:lnTo>
                  <a:pt x="2712540" y="1465278"/>
                </a:lnTo>
                <a:lnTo>
                  <a:pt x="2718394" y="1512309"/>
                </a:lnTo>
                <a:lnTo>
                  <a:pt x="2722932" y="1559454"/>
                </a:lnTo>
                <a:lnTo>
                  <a:pt x="2726155" y="1606681"/>
                </a:lnTo>
                <a:lnTo>
                  <a:pt x="2728065" y="1653961"/>
                </a:lnTo>
                <a:lnTo>
                  <a:pt x="2728660" y="1701265"/>
                </a:lnTo>
                <a:lnTo>
                  <a:pt x="2727942" y="1748562"/>
                </a:lnTo>
                <a:lnTo>
                  <a:pt x="2725911" y="1795823"/>
                </a:lnTo>
                <a:lnTo>
                  <a:pt x="2722568" y="1843018"/>
                </a:lnTo>
                <a:lnTo>
                  <a:pt x="2717912" y="1890117"/>
                </a:lnTo>
                <a:lnTo>
                  <a:pt x="2711945" y="1937090"/>
                </a:lnTo>
                <a:lnTo>
                  <a:pt x="2704666" y="1983908"/>
                </a:lnTo>
                <a:lnTo>
                  <a:pt x="2696076" y="2030541"/>
                </a:lnTo>
                <a:lnTo>
                  <a:pt x="2686176" y="2076959"/>
                </a:lnTo>
                <a:lnTo>
                  <a:pt x="2674966" y="2123132"/>
                </a:lnTo>
                <a:lnTo>
                  <a:pt x="2662447" y="2169031"/>
                </a:lnTo>
                <a:lnTo>
                  <a:pt x="2648618" y="2214625"/>
                </a:lnTo>
                <a:lnTo>
                  <a:pt x="2640363" y="2239305"/>
                </a:lnTo>
                <a:lnTo>
                  <a:pt x="0" y="2239305"/>
                </a:lnTo>
                <a:lnTo>
                  <a:pt x="0" y="342761"/>
                </a:lnTo>
                <a:lnTo>
                  <a:pt x="37377" y="315077"/>
                </a:lnTo>
                <a:lnTo>
                  <a:pt x="77552" y="287130"/>
                </a:lnTo>
                <a:lnTo>
                  <a:pt x="118380" y="260487"/>
                </a:lnTo>
                <a:lnTo>
                  <a:pt x="159831" y="235145"/>
                </a:lnTo>
                <a:lnTo>
                  <a:pt x="201873" y="211104"/>
                </a:lnTo>
                <a:lnTo>
                  <a:pt x="244476" y="188364"/>
                </a:lnTo>
                <a:lnTo>
                  <a:pt x="287608" y="166924"/>
                </a:lnTo>
                <a:lnTo>
                  <a:pt x="331239" y="146783"/>
                </a:lnTo>
                <a:lnTo>
                  <a:pt x="375337" y="127939"/>
                </a:lnTo>
                <a:lnTo>
                  <a:pt x="419872" y="110393"/>
                </a:lnTo>
                <a:lnTo>
                  <a:pt x="464813" y="94144"/>
                </a:lnTo>
                <a:lnTo>
                  <a:pt x="510128" y="79190"/>
                </a:lnTo>
                <a:lnTo>
                  <a:pt x="555788" y="65532"/>
                </a:lnTo>
                <a:lnTo>
                  <a:pt x="601761" y="53167"/>
                </a:lnTo>
                <a:lnTo>
                  <a:pt x="648016" y="42096"/>
                </a:lnTo>
                <a:lnTo>
                  <a:pt x="694522" y="32318"/>
                </a:lnTo>
                <a:lnTo>
                  <a:pt x="741248" y="23832"/>
                </a:lnTo>
                <a:lnTo>
                  <a:pt x="788163" y="16637"/>
                </a:lnTo>
                <a:lnTo>
                  <a:pt x="835237" y="10732"/>
                </a:lnTo>
                <a:lnTo>
                  <a:pt x="882438" y="6116"/>
                </a:lnTo>
                <a:lnTo>
                  <a:pt x="929736" y="2790"/>
                </a:lnTo>
                <a:lnTo>
                  <a:pt x="977099" y="751"/>
                </a:lnTo>
                <a:lnTo>
                  <a:pt x="1024497" y="0"/>
                </a:lnTo>
                <a:lnTo>
                  <a:pt x="1071899" y="534"/>
                </a:lnTo>
                <a:lnTo>
                  <a:pt x="1119274" y="2355"/>
                </a:lnTo>
                <a:lnTo>
                  <a:pt x="1166590" y="5460"/>
                </a:lnTo>
                <a:lnTo>
                  <a:pt x="1213817" y="9850"/>
                </a:lnTo>
                <a:lnTo>
                  <a:pt x="1260924" y="15523"/>
                </a:lnTo>
                <a:lnTo>
                  <a:pt x="1307881" y="22478"/>
                </a:lnTo>
                <a:lnTo>
                  <a:pt x="1354655" y="30715"/>
                </a:lnTo>
                <a:lnTo>
                  <a:pt x="1401217" y="40233"/>
                </a:lnTo>
                <a:lnTo>
                  <a:pt x="1447535" y="51031"/>
                </a:lnTo>
                <a:lnTo>
                  <a:pt x="1493578" y="63109"/>
                </a:lnTo>
                <a:lnTo>
                  <a:pt x="1539316" y="76465"/>
                </a:lnTo>
                <a:lnTo>
                  <a:pt x="1584718" y="91099"/>
                </a:lnTo>
                <a:lnTo>
                  <a:pt x="1629751" y="107010"/>
                </a:lnTo>
                <a:lnTo>
                  <a:pt x="1674387" y="124198"/>
                </a:lnTo>
                <a:lnTo>
                  <a:pt x="1718593" y="142660"/>
                </a:lnTo>
                <a:lnTo>
                  <a:pt x="1762339" y="162398"/>
                </a:lnTo>
                <a:lnTo>
                  <a:pt x="1766228" y="163697"/>
                </a:lnTo>
                <a:lnTo>
                  <a:pt x="1768822" y="166291"/>
                </a:lnTo>
                <a:lnTo>
                  <a:pt x="1772710" y="167589"/>
                </a:lnTo>
                <a:lnTo>
                  <a:pt x="1817061" y="190241"/>
                </a:lnTo>
                <a:lnTo>
                  <a:pt x="1860980" y="214307"/>
                </a:lnTo>
                <a:lnTo>
                  <a:pt x="1904421" y="239786"/>
                </a:lnTo>
                <a:lnTo>
                  <a:pt x="1947337" y="266679"/>
                </a:lnTo>
                <a:lnTo>
                  <a:pt x="1989682" y="294985"/>
                </a:lnTo>
                <a:lnTo>
                  <a:pt x="2031409" y="324704"/>
                </a:lnTo>
                <a:lnTo>
                  <a:pt x="2072470" y="355837"/>
                </a:lnTo>
                <a:lnTo>
                  <a:pt x="2112820" y="388383"/>
                </a:lnTo>
                <a:lnTo>
                  <a:pt x="2152411" y="422342"/>
                </a:lnTo>
                <a:lnTo>
                  <a:pt x="2191197" y="457715"/>
                </a:lnTo>
                <a:lnTo>
                  <a:pt x="2229131" y="494500"/>
                </a:lnTo>
                <a:close/>
              </a:path>
            </a:pathLst>
          </a:custGeom>
          <a:solidFill>
            <a:srgbClr val="DEA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847184" y="8735994"/>
            <a:ext cx="2555240" cy="1325880"/>
          </a:xfrm>
          <a:custGeom>
            <a:avLst/>
            <a:gdLst/>
            <a:ahLst/>
            <a:cxnLst/>
            <a:rect l="l" t="t" r="r" b="b"/>
            <a:pathLst>
              <a:path w="2555240" h="1325879">
                <a:moveTo>
                  <a:pt x="1158429" y="82420"/>
                </a:moveTo>
                <a:lnTo>
                  <a:pt x="1147518" y="67053"/>
                </a:lnTo>
                <a:lnTo>
                  <a:pt x="1143447" y="49183"/>
                </a:lnTo>
                <a:lnTo>
                  <a:pt x="1146294" y="31074"/>
                </a:lnTo>
                <a:lnTo>
                  <a:pt x="1156135" y="14994"/>
                </a:lnTo>
                <a:lnTo>
                  <a:pt x="1171505" y="4077"/>
                </a:lnTo>
                <a:lnTo>
                  <a:pt x="1189377" y="0"/>
                </a:lnTo>
                <a:lnTo>
                  <a:pt x="1207485" y="2840"/>
                </a:lnTo>
                <a:lnTo>
                  <a:pt x="1223561" y="12676"/>
                </a:lnTo>
                <a:lnTo>
                  <a:pt x="1234750" y="28302"/>
                </a:lnTo>
                <a:lnTo>
                  <a:pt x="1238790" y="46144"/>
                </a:lnTo>
                <a:lnTo>
                  <a:pt x="1235789" y="64109"/>
                </a:lnTo>
                <a:lnTo>
                  <a:pt x="1225855" y="80103"/>
                </a:lnTo>
                <a:lnTo>
                  <a:pt x="1210485" y="91019"/>
                </a:lnTo>
                <a:lnTo>
                  <a:pt x="1192613" y="95097"/>
                </a:lnTo>
                <a:lnTo>
                  <a:pt x="1174506" y="92256"/>
                </a:lnTo>
                <a:lnTo>
                  <a:pt x="1158429" y="82420"/>
                </a:lnTo>
                <a:close/>
              </a:path>
              <a:path w="2555240" h="1325879">
                <a:moveTo>
                  <a:pt x="1597755" y="491457"/>
                </a:moveTo>
                <a:lnTo>
                  <a:pt x="1586843" y="476090"/>
                </a:lnTo>
                <a:lnTo>
                  <a:pt x="1582772" y="458219"/>
                </a:lnTo>
                <a:lnTo>
                  <a:pt x="1585619" y="440111"/>
                </a:lnTo>
                <a:lnTo>
                  <a:pt x="1595460" y="424030"/>
                </a:lnTo>
                <a:lnTo>
                  <a:pt x="1610831" y="413113"/>
                </a:lnTo>
                <a:lnTo>
                  <a:pt x="1628702" y="409036"/>
                </a:lnTo>
                <a:lnTo>
                  <a:pt x="1646810" y="411877"/>
                </a:lnTo>
                <a:lnTo>
                  <a:pt x="1662886" y="421713"/>
                </a:lnTo>
                <a:lnTo>
                  <a:pt x="1673797" y="437079"/>
                </a:lnTo>
                <a:lnTo>
                  <a:pt x="1677868" y="454950"/>
                </a:lnTo>
                <a:lnTo>
                  <a:pt x="1675022" y="473059"/>
                </a:lnTo>
                <a:lnTo>
                  <a:pt x="1665180" y="489139"/>
                </a:lnTo>
                <a:lnTo>
                  <a:pt x="1649810" y="500056"/>
                </a:lnTo>
                <a:lnTo>
                  <a:pt x="1631938" y="504133"/>
                </a:lnTo>
                <a:lnTo>
                  <a:pt x="1613831" y="501293"/>
                </a:lnTo>
                <a:lnTo>
                  <a:pt x="1597755" y="491457"/>
                </a:lnTo>
                <a:close/>
              </a:path>
              <a:path w="2555240" h="1325879">
                <a:moveTo>
                  <a:pt x="2035807" y="900537"/>
                </a:moveTo>
                <a:lnTo>
                  <a:pt x="2024896" y="885170"/>
                </a:lnTo>
                <a:lnTo>
                  <a:pt x="2020825" y="867300"/>
                </a:lnTo>
                <a:lnTo>
                  <a:pt x="2023672" y="849191"/>
                </a:lnTo>
                <a:lnTo>
                  <a:pt x="2033513" y="833111"/>
                </a:lnTo>
                <a:lnTo>
                  <a:pt x="2048884" y="822194"/>
                </a:lnTo>
                <a:lnTo>
                  <a:pt x="2066755" y="818117"/>
                </a:lnTo>
                <a:lnTo>
                  <a:pt x="2084863" y="820957"/>
                </a:lnTo>
                <a:lnTo>
                  <a:pt x="2100939" y="830793"/>
                </a:lnTo>
                <a:lnTo>
                  <a:pt x="2112128" y="846419"/>
                </a:lnTo>
                <a:lnTo>
                  <a:pt x="2116168" y="864261"/>
                </a:lnTo>
                <a:lnTo>
                  <a:pt x="2113167" y="882226"/>
                </a:lnTo>
                <a:lnTo>
                  <a:pt x="2103233" y="898220"/>
                </a:lnTo>
                <a:lnTo>
                  <a:pt x="2087863" y="909137"/>
                </a:lnTo>
                <a:lnTo>
                  <a:pt x="2069991" y="913214"/>
                </a:lnTo>
                <a:lnTo>
                  <a:pt x="2051884" y="910373"/>
                </a:lnTo>
                <a:lnTo>
                  <a:pt x="2035807" y="900537"/>
                </a:lnTo>
                <a:close/>
              </a:path>
              <a:path w="2555240" h="1325879">
                <a:moveTo>
                  <a:pt x="2474518" y="1310232"/>
                </a:moveTo>
                <a:lnTo>
                  <a:pt x="2463607" y="1294865"/>
                </a:lnTo>
                <a:lnTo>
                  <a:pt x="2459536" y="1276994"/>
                </a:lnTo>
                <a:lnTo>
                  <a:pt x="2462383" y="1258886"/>
                </a:lnTo>
                <a:lnTo>
                  <a:pt x="2472224" y="1242805"/>
                </a:lnTo>
                <a:lnTo>
                  <a:pt x="2487594" y="1231888"/>
                </a:lnTo>
                <a:lnTo>
                  <a:pt x="2505466" y="1227811"/>
                </a:lnTo>
                <a:lnTo>
                  <a:pt x="2523573" y="1230652"/>
                </a:lnTo>
                <a:lnTo>
                  <a:pt x="2539650" y="1240488"/>
                </a:lnTo>
                <a:lnTo>
                  <a:pt x="2550561" y="1255855"/>
                </a:lnTo>
                <a:lnTo>
                  <a:pt x="2554632" y="1273725"/>
                </a:lnTo>
                <a:lnTo>
                  <a:pt x="2551785" y="1291834"/>
                </a:lnTo>
                <a:lnTo>
                  <a:pt x="2541944" y="1307914"/>
                </a:lnTo>
                <a:lnTo>
                  <a:pt x="2526574" y="1318831"/>
                </a:lnTo>
                <a:lnTo>
                  <a:pt x="2508702" y="1322908"/>
                </a:lnTo>
                <a:lnTo>
                  <a:pt x="2490595" y="1320068"/>
                </a:lnTo>
                <a:lnTo>
                  <a:pt x="2474518" y="1310232"/>
                </a:lnTo>
                <a:close/>
              </a:path>
              <a:path w="2555240" h="1325879">
                <a:moveTo>
                  <a:pt x="781157" y="486412"/>
                </a:moveTo>
                <a:lnTo>
                  <a:pt x="770246" y="471045"/>
                </a:lnTo>
                <a:lnTo>
                  <a:pt x="766175" y="453174"/>
                </a:lnTo>
                <a:lnTo>
                  <a:pt x="769022" y="435066"/>
                </a:lnTo>
                <a:lnTo>
                  <a:pt x="778863" y="418986"/>
                </a:lnTo>
                <a:lnTo>
                  <a:pt x="794233" y="408069"/>
                </a:lnTo>
                <a:lnTo>
                  <a:pt x="812105" y="403991"/>
                </a:lnTo>
                <a:lnTo>
                  <a:pt x="830212" y="406832"/>
                </a:lnTo>
                <a:lnTo>
                  <a:pt x="846289" y="416668"/>
                </a:lnTo>
                <a:lnTo>
                  <a:pt x="857570" y="432380"/>
                </a:lnTo>
                <a:lnTo>
                  <a:pt x="861764" y="450366"/>
                </a:lnTo>
                <a:lnTo>
                  <a:pt x="858794" y="468360"/>
                </a:lnTo>
                <a:lnTo>
                  <a:pt x="848583" y="484094"/>
                </a:lnTo>
                <a:lnTo>
                  <a:pt x="833213" y="495011"/>
                </a:lnTo>
                <a:lnTo>
                  <a:pt x="815341" y="499089"/>
                </a:lnTo>
                <a:lnTo>
                  <a:pt x="797234" y="496248"/>
                </a:lnTo>
                <a:lnTo>
                  <a:pt x="781157" y="486412"/>
                </a:lnTo>
                <a:close/>
              </a:path>
              <a:path w="2555240" h="1325879">
                <a:moveTo>
                  <a:pt x="1219868" y="896107"/>
                </a:moveTo>
                <a:lnTo>
                  <a:pt x="1208957" y="880740"/>
                </a:lnTo>
                <a:lnTo>
                  <a:pt x="1204886" y="862869"/>
                </a:lnTo>
                <a:lnTo>
                  <a:pt x="1207732" y="844760"/>
                </a:lnTo>
                <a:lnTo>
                  <a:pt x="1217574" y="828680"/>
                </a:lnTo>
                <a:lnTo>
                  <a:pt x="1232944" y="817763"/>
                </a:lnTo>
                <a:lnTo>
                  <a:pt x="1250816" y="813686"/>
                </a:lnTo>
                <a:lnTo>
                  <a:pt x="1268923" y="816526"/>
                </a:lnTo>
                <a:lnTo>
                  <a:pt x="1285000" y="826362"/>
                </a:lnTo>
                <a:lnTo>
                  <a:pt x="1295911" y="841729"/>
                </a:lnTo>
                <a:lnTo>
                  <a:pt x="1299982" y="859600"/>
                </a:lnTo>
                <a:lnTo>
                  <a:pt x="1297135" y="877709"/>
                </a:lnTo>
                <a:lnTo>
                  <a:pt x="1287294" y="893789"/>
                </a:lnTo>
                <a:lnTo>
                  <a:pt x="1271923" y="904706"/>
                </a:lnTo>
                <a:lnTo>
                  <a:pt x="1254052" y="908783"/>
                </a:lnTo>
                <a:lnTo>
                  <a:pt x="1235944" y="905943"/>
                </a:lnTo>
                <a:lnTo>
                  <a:pt x="1219868" y="896107"/>
                </a:lnTo>
                <a:close/>
              </a:path>
              <a:path w="2555240" h="1325879">
                <a:moveTo>
                  <a:pt x="1657921" y="1305187"/>
                </a:moveTo>
                <a:lnTo>
                  <a:pt x="1647009" y="1289820"/>
                </a:lnTo>
                <a:lnTo>
                  <a:pt x="1642939" y="1271949"/>
                </a:lnTo>
                <a:lnTo>
                  <a:pt x="1645785" y="1253841"/>
                </a:lnTo>
                <a:lnTo>
                  <a:pt x="1655627" y="1237761"/>
                </a:lnTo>
                <a:lnTo>
                  <a:pt x="1670997" y="1226844"/>
                </a:lnTo>
                <a:lnTo>
                  <a:pt x="1688869" y="1222766"/>
                </a:lnTo>
                <a:lnTo>
                  <a:pt x="1706976" y="1225607"/>
                </a:lnTo>
                <a:lnTo>
                  <a:pt x="1723052" y="1235443"/>
                </a:lnTo>
                <a:lnTo>
                  <a:pt x="1734334" y="1251155"/>
                </a:lnTo>
                <a:lnTo>
                  <a:pt x="1738528" y="1269141"/>
                </a:lnTo>
                <a:lnTo>
                  <a:pt x="1735558" y="1287135"/>
                </a:lnTo>
                <a:lnTo>
                  <a:pt x="1725347" y="1302869"/>
                </a:lnTo>
                <a:lnTo>
                  <a:pt x="1709976" y="1313786"/>
                </a:lnTo>
                <a:lnTo>
                  <a:pt x="1692104" y="1317864"/>
                </a:lnTo>
                <a:lnTo>
                  <a:pt x="1673997" y="1315023"/>
                </a:lnTo>
                <a:lnTo>
                  <a:pt x="1657921" y="1305187"/>
                </a:lnTo>
                <a:close/>
              </a:path>
              <a:path w="2555240" h="1325879">
                <a:moveTo>
                  <a:pt x="392210" y="902906"/>
                </a:moveTo>
                <a:lnTo>
                  <a:pt x="381299" y="887539"/>
                </a:lnTo>
                <a:lnTo>
                  <a:pt x="377228" y="869668"/>
                </a:lnTo>
                <a:lnTo>
                  <a:pt x="380075" y="851559"/>
                </a:lnTo>
                <a:lnTo>
                  <a:pt x="389916" y="835479"/>
                </a:lnTo>
                <a:lnTo>
                  <a:pt x="405287" y="824562"/>
                </a:lnTo>
                <a:lnTo>
                  <a:pt x="423159" y="820485"/>
                </a:lnTo>
                <a:lnTo>
                  <a:pt x="441266" y="823325"/>
                </a:lnTo>
                <a:lnTo>
                  <a:pt x="457342" y="833161"/>
                </a:lnTo>
                <a:lnTo>
                  <a:pt x="468623" y="848873"/>
                </a:lnTo>
                <a:lnTo>
                  <a:pt x="472818" y="866859"/>
                </a:lnTo>
                <a:lnTo>
                  <a:pt x="469848" y="884853"/>
                </a:lnTo>
                <a:lnTo>
                  <a:pt x="459636" y="900588"/>
                </a:lnTo>
                <a:lnTo>
                  <a:pt x="444266" y="911505"/>
                </a:lnTo>
                <a:lnTo>
                  <a:pt x="426394" y="915582"/>
                </a:lnTo>
                <a:lnTo>
                  <a:pt x="408287" y="912741"/>
                </a:lnTo>
                <a:lnTo>
                  <a:pt x="392210" y="902906"/>
                </a:lnTo>
                <a:close/>
              </a:path>
              <a:path w="2555240" h="1325879">
                <a:moveTo>
                  <a:pt x="830921" y="1312600"/>
                </a:moveTo>
                <a:lnTo>
                  <a:pt x="820010" y="1297233"/>
                </a:lnTo>
                <a:lnTo>
                  <a:pt x="815939" y="1279362"/>
                </a:lnTo>
                <a:lnTo>
                  <a:pt x="818786" y="1261254"/>
                </a:lnTo>
                <a:lnTo>
                  <a:pt x="828627" y="1245173"/>
                </a:lnTo>
                <a:lnTo>
                  <a:pt x="843997" y="1234257"/>
                </a:lnTo>
                <a:lnTo>
                  <a:pt x="861869" y="1230179"/>
                </a:lnTo>
                <a:lnTo>
                  <a:pt x="879976" y="1233020"/>
                </a:lnTo>
                <a:lnTo>
                  <a:pt x="896053" y="1242856"/>
                </a:lnTo>
                <a:lnTo>
                  <a:pt x="906964" y="1258223"/>
                </a:lnTo>
                <a:lnTo>
                  <a:pt x="911035" y="1276093"/>
                </a:lnTo>
                <a:lnTo>
                  <a:pt x="908188" y="1294202"/>
                </a:lnTo>
                <a:lnTo>
                  <a:pt x="898347" y="1310282"/>
                </a:lnTo>
                <a:lnTo>
                  <a:pt x="882977" y="1321199"/>
                </a:lnTo>
                <a:lnTo>
                  <a:pt x="865105" y="1325277"/>
                </a:lnTo>
                <a:lnTo>
                  <a:pt x="846998" y="1322436"/>
                </a:lnTo>
                <a:lnTo>
                  <a:pt x="830921" y="1312600"/>
                </a:lnTo>
                <a:close/>
              </a:path>
              <a:path w="2555240" h="1325879">
                <a:moveTo>
                  <a:pt x="14982" y="1308170"/>
                </a:moveTo>
                <a:lnTo>
                  <a:pt x="4070" y="1292803"/>
                </a:lnTo>
                <a:lnTo>
                  <a:pt x="0" y="1274932"/>
                </a:lnTo>
                <a:lnTo>
                  <a:pt x="2846" y="1256823"/>
                </a:lnTo>
                <a:lnTo>
                  <a:pt x="12687" y="1240743"/>
                </a:lnTo>
                <a:lnTo>
                  <a:pt x="28058" y="1229826"/>
                </a:lnTo>
                <a:lnTo>
                  <a:pt x="45930" y="1225749"/>
                </a:lnTo>
                <a:lnTo>
                  <a:pt x="64037" y="1228589"/>
                </a:lnTo>
                <a:lnTo>
                  <a:pt x="80113" y="1238425"/>
                </a:lnTo>
                <a:lnTo>
                  <a:pt x="91025" y="1253792"/>
                </a:lnTo>
                <a:lnTo>
                  <a:pt x="95096" y="1271663"/>
                </a:lnTo>
                <a:lnTo>
                  <a:pt x="92249" y="1289771"/>
                </a:lnTo>
                <a:lnTo>
                  <a:pt x="82408" y="1305852"/>
                </a:lnTo>
                <a:lnTo>
                  <a:pt x="67037" y="1316769"/>
                </a:lnTo>
                <a:lnTo>
                  <a:pt x="49165" y="1320846"/>
                </a:lnTo>
                <a:lnTo>
                  <a:pt x="31058" y="1318005"/>
                </a:lnTo>
                <a:lnTo>
                  <a:pt x="14982" y="1308170"/>
                </a:lnTo>
                <a:close/>
              </a:path>
            </a:pathLst>
          </a:custGeom>
          <a:solidFill>
            <a:srgbClr val="FFFFFF">
              <a:alpha val="2862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16844" y="4407745"/>
            <a:ext cx="1024890" cy="2323465"/>
          </a:xfrm>
          <a:custGeom>
            <a:avLst/>
            <a:gdLst/>
            <a:ahLst/>
            <a:cxnLst/>
            <a:rect l="l" t="t" r="r" b="b"/>
            <a:pathLst>
              <a:path w="1024890" h="2323465">
                <a:moveTo>
                  <a:pt x="35066" y="318292"/>
                </a:moveTo>
                <a:lnTo>
                  <a:pt x="0" y="283212"/>
                </a:lnTo>
                <a:lnTo>
                  <a:pt x="124015" y="159146"/>
                </a:lnTo>
                <a:lnTo>
                  <a:pt x="0" y="35080"/>
                </a:lnTo>
                <a:lnTo>
                  <a:pt x="35066" y="0"/>
                </a:lnTo>
                <a:lnTo>
                  <a:pt x="159081" y="124065"/>
                </a:lnTo>
                <a:lnTo>
                  <a:pt x="228359" y="124065"/>
                </a:lnTo>
                <a:lnTo>
                  <a:pt x="194148" y="158290"/>
                </a:lnTo>
                <a:lnTo>
                  <a:pt x="229214" y="193371"/>
                </a:lnTo>
                <a:lnTo>
                  <a:pt x="159081" y="193371"/>
                </a:lnTo>
                <a:lnTo>
                  <a:pt x="35066" y="318292"/>
                </a:lnTo>
                <a:close/>
              </a:path>
              <a:path w="1024890" h="2323465">
                <a:moveTo>
                  <a:pt x="228359" y="124065"/>
                </a:moveTo>
                <a:lnTo>
                  <a:pt x="159081" y="124065"/>
                </a:lnTo>
                <a:lnTo>
                  <a:pt x="283097" y="0"/>
                </a:lnTo>
                <a:lnTo>
                  <a:pt x="318163" y="34225"/>
                </a:lnTo>
                <a:lnTo>
                  <a:pt x="228359" y="124065"/>
                </a:lnTo>
                <a:close/>
              </a:path>
              <a:path w="1024890" h="2323465">
                <a:moveTo>
                  <a:pt x="283097" y="317437"/>
                </a:moveTo>
                <a:lnTo>
                  <a:pt x="159081" y="193371"/>
                </a:lnTo>
                <a:lnTo>
                  <a:pt x="229214" y="193371"/>
                </a:lnTo>
                <a:lnTo>
                  <a:pt x="318163" y="282356"/>
                </a:lnTo>
                <a:lnTo>
                  <a:pt x="283097" y="317437"/>
                </a:lnTo>
                <a:close/>
              </a:path>
              <a:path w="1024890" h="2323465">
                <a:moveTo>
                  <a:pt x="742381" y="318292"/>
                </a:moveTo>
                <a:lnTo>
                  <a:pt x="707315" y="283212"/>
                </a:lnTo>
                <a:lnTo>
                  <a:pt x="831330" y="159146"/>
                </a:lnTo>
                <a:lnTo>
                  <a:pt x="707315" y="35080"/>
                </a:lnTo>
                <a:lnTo>
                  <a:pt x="742381" y="0"/>
                </a:lnTo>
                <a:lnTo>
                  <a:pt x="864686" y="124065"/>
                </a:lnTo>
                <a:lnTo>
                  <a:pt x="934819" y="124065"/>
                </a:lnTo>
                <a:lnTo>
                  <a:pt x="900608" y="158290"/>
                </a:lnTo>
                <a:lnTo>
                  <a:pt x="935674" y="193371"/>
                </a:lnTo>
                <a:lnTo>
                  <a:pt x="865542" y="193371"/>
                </a:lnTo>
                <a:lnTo>
                  <a:pt x="742381" y="318292"/>
                </a:lnTo>
                <a:close/>
              </a:path>
              <a:path w="1024890" h="2323465">
                <a:moveTo>
                  <a:pt x="934819" y="124065"/>
                </a:moveTo>
                <a:lnTo>
                  <a:pt x="864686" y="124065"/>
                </a:lnTo>
                <a:lnTo>
                  <a:pt x="988702" y="0"/>
                </a:lnTo>
                <a:lnTo>
                  <a:pt x="1023768" y="35080"/>
                </a:lnTo>
                <a:lnTo>
                  <a:pt x="934819" y="124065"/>
                </a:lnTo>
                <a:close/>
              </a:path>
              <a:path w="1024890" h="2323465">
                <a:moveTo>
                  <a:pt x="989557" y="317437"/>
                </a:moveTo>
                <a:lnTo>
                  <a:pt x="865542" y="193371"/>
                </a:lnTo>
                <a:lnTo>
                  <a:pt x="935674" y="193371"/>
                </a:lnTo>
                <a:lnTo>
                  <a:pt x="1024623" y="282356"/>
                </a:lnTo>
                <a:lnTo>
                  <a:pt x="989557" y="317437"/>
                </a:lnTo>
                <a:close/>
              </a:path>
              <a:path w="1024890" h="2323465">
                <a:moveTo>
                  <a:pt x="35066" y="986536"/>
                </a:moveTo>
                <a:lnTo>
                  <a:pt x="0" y="951455"/>
                </a:lnTo>
                <a:lnTo>
                  <a:pt x="124015" y="827390"/>
                </a:lnTo>
                <a:lnTo>
                  <a:pt x="0" y="703324"/>
                </a:lnTo>
                <a:lnTo>
                  <a:pt x="35066" y="668243"/>
                </a:lnTo>
                <a:lnTo>
                  <a:pt x="159081" y="792309"/>
                </a:lnTo>
                <a:lnTo>
                  <a:pt x="228359" y="792309"/>
                </a:lnTo>
                <a:lnTo>
                  <a:pt x="194148" y="826534"/>
                </a:lnTo>
                <a:lnTo>
                  <a:pt x="229823" y="862470"/>
                </a:lnTo>
                <a:lnTo>
                  <a:pt x="159081" y="862470"/>
                </a:lnTo>
                <a:lnTo>
                  <a:pt x="35066" y="986536"/>
                </a:lnTo>
                <a:close/>
              </a:path>
              <a:path w="1024890" h="2323465">
                <a:moveTo>
                  <a:pt x="228359" y="792309"/>
                </a:moveTo>
                <a:lnTo>
                  <a:pt x="159081" y="792309"/>
                </a:lnTo>
                <a:lnTo>
                  <a:pt x="283097" y="668243"/>
                </a:lnTo>
                <a:lnTo>
                  <a:pt x="318163" y="702468"/>
                </a:lnTo>
                <a:lnTo>
                  <a:pt x="228359" y="792309"/>
                </a:lnTo>
                <a:close/>
              </a:path>
              <a:path w="1024890" h="2323465">
                <a:moveTo>
                  <a:pt x="283097" y="986536"/>
                </a:moveTo>
                <a:lnTo>
                  <a:pt x="159081" y="862470"/>
                </a:lnTo>
                <a:lnTo>
                  <a:pt x="229823" y="862470"/>
                </a:lnTo>
                <a:lnTo>
                  <a:pt x="318163" y="951455"/>
                </a:lnTo>
                <a:lnTo>
                  <a:pt x="283097" y="986536"/>
                </a:lnTo>
                <a:close/>
              </a:path>
              <a:path w="1024890" h="2323465">
                <a:moveTo>
                  <a:pt x="741526" y="986536"/>
                </a:moveTo>
                <a:lnTo>
                  <a:pt x="706460" y="951455"/>
                </a:lnTo>
                <a:lnTo>
                  <a:pt x="830475" y="827390"/>
                </a:lnTo>
                <a:lnTo>
                  <a:pt x="706460" y="703324"/>
                </a:lnTo>
                <a:lnTo>
                  <a:pt x="741526" y="668243"/>
                </a:lnTo>
                <a:lnTo>
                  <a:pt x="865542" y="792309"/>
                </a:lnTo>
                <a:lnTo>
                  <a:pt x="934819" y="792309"/>
                </a:lnTo>
                <a:lnTo>
                  <a:pt x="900608" y="826534"/>
                </a:lnTo>
                <a:lnTo>
                  <a:pt x="936284" y="862470"/>
                </a:lnTo>
                <a:lnTo>
                  <a:pt x="865542" y="862470"/>
                </a:lnTo>
                <a:lnTo>
                  <a:pt x="741526" y="986536"/>
                </a:lnTo>
                <a:close/>
              </a:path>
              <a:path w="1024890" h="2323465">
                <a:moveTo>
                  <a:pt x="934819" y="792309"/>
                </a:moveTo>
                <a:lnTo>
                  <a:pt x="865542" y="792309"/>
                </a:lnTo>
                <a:lnTo>
                  <a:pt x="989557" y="668243"/>
                </a:lnTo>
                <a:lnTo>
                  <a:pt x="1024623" y="702468"/>
                </a:lnTo>
                <a:lnTo>
                  <a:pt x="934819" y="792309"/>
                </a:lnTo>
                <a:close/>
              </a:path>
              <a:path w="1024890" h="2323465">
                <a:moveTo>
                  <a:pt x="989557" y="986536"/>
                </a:moveTo>
                <a:lnTo>
                  <a:pt x="865542" y="862470"/>
                </a:lnTo>
                <a:lnTo>
                  <a:pt x="936284" y="862470"/>
                </a:lnTo>
                <a:lnTo>
                  <a:pt x="1024623" y="951455"/>
                </a:lnTo>
                <a:lnTo>
                  <a:pt x="989557" y="986536"/>
                </a:lnTo>
                <a:close/>
              </a:path>
              <a:path w="1024890" h="2323465">
                <a:moveTo>
                  <a:pt x="35066" y="1654780"/>
                </a:moveTo>
                <a:lnTo>
                  <a:pt x="0" y="1619699"/>
                </a:lnTo>
                <a:lnTo>
                  <a:pt x="124015" y="1495633"/>
                </a:lnTo>
                <a:lnTo>
                  <a:pt x="0" y="1371568"/>
                </a:lnTo>
                <a:lnTo>
                  <a:pt x="35066" y="1336487"/>
                </a:lnTo>
                <a:lnTo>
                  <a:pt x="159081" y="1460553"/>
                </a:lnTo>
                <a:lnTo>
                  <a:pt x="229214" y="1460553"/>
                </a:lnTo>
                <a:lnTo>
                  <a:pt x="194148" y="1495633"/>
                </a:lnTo>
                <a:lnTo>
                  <a:pt x="229214" y="1530714"/>
                </a:lnTo>
                <a:lnTo>
                  <a:pt x="159081" y="1530714"/>
                </a:lnTo>
                <a:lnTo>
                  <a:pt x="35066" y="1654780"/>
                </a:lnTo>
                <a:close/>
              </a:path>
              <a:path w="1024890" h="2323465">
                <a:moveTo>
                  <a:pt x="229214" y="1460553"/>
                </a:moveTo>
                <a:lnTo>
                  <a:pt x="159081" y="1460553"/>
                </a:lnTo>
                <a:lnTo>
                  <a:pt x="283097" y="1336487"/>
                </a:lnTo>
                <a:lnTo>
                  <a:pt x="318163" y="1371568"/>
                </a:lnTo>
                <a:lnTo>
                  <a:pt x="229214" y="1460553"/>
                </a:lnTo>
                <a:close/>
              </a:path>
              <a:path w="1024890" h="2323465">
                <a:moveTo>
                  <a:pt x="283097" y="1654780"/>
                </a:moveTo>
                <a:lnTo>
                  <a:pt x="159081" y="1530714"/>
                </a:lnTo>
                <a:lnTo>
                  <a:pt x="229214" y="1530714"/>
                </a:lnTo>
                <a:lnTo>
                  <a:pt x="318163" y="1619699"/>
                </a:lnTo>
                <a:lnTo>
                  <a:pt x="283097" y="1654780"/>
                </a:lnTo>
                <a:close/>
              </a:path>
              <a:path w="1024890" h="2323465">
                <a:moveTo>
                  <a:pt x="741526" y="1654780"/>
                </a:moveTo>
                <a:lnTo>
                  <a:pt x="706460" y="1619699"/>
                </a:lnTo>
                <a:lnTo>
                  <a:pt x="830475" y="1495633"/>
                </a:lnTo>
                <a:lnTo>
                  <a:pt x="706460" y="1371568"/>
                </a:lnTo>
                <a:lnTo>
                  <a:pt x="741526" y="1336487"/>
                </a:lnTo>
                <a:lnTo>
                  <a:pt x="865542" y="1460553"/>
                </a:lnTo>
                <a:lnTo>
                  <a:pt x="934819" y="1460553"/>
                </a:lnTo>
                <a:lnTo>
                  <a:pt x="900608" y="1494778"/>
                </a:lnTo>
                <a:lnTo>
                  <a:pt x="936284" y="1530714"/>
                </a:lnTo>
                <a:lnTo>
                  <a:pt x="865542" y="1530714"/>
                </a:lnTo>
                <a:lnTo>
                  <a:pt x="741526" y="1654780"/>
                </a:lnTo>
                <a:close/>
              </a:path>
              <a:path w="1024890" h="2323465">
                <a:moveTo>
                  <a:pt x="934819" y="1460553"/>
                </a:moveTo>
                <a:lnTo>
                  <a:pt x="865542" y="1460553"/>
                </a:lnTo>
                <a:lnTo>
                  <a:pt x="989557" y="1336487"/>
                </a:lnTo>
                <a:lnTo>
                  <a:pt x="1024623" y="1370712"/>
                </a:lnTo>
                <a:lnTo>
                  <a:pt x="934819" y="1460553"/>
                </a:lnTo>
                <a:close/>
              </a:path>
              <a:path w="1024890" h="2323465">
                <a:moveTo>
                  <a:pt x="989557" y="1654780"/>
                </a:moveTo>
                <a:lnTo>
                  <a:pt x="865542" y="1530714"/>
                </a:lnTo>
                <a:lnTo>
                  <a:pt x="936284" y="1530714"/>
                </a:lnTo>
                <a:lnTo>
                  <a:pt x="1024623" y="1619699"/>
                </a:lnTo>
                <a:lnTo>
                  <a:pt x="989557" y="1654780"/>
                </a:lnTo>
                <a:close/>
              </a:path>
              <a:path w="1024890" h="2323465">
                <a:moveTo>
                  <a:pt x="35066" y="2323023"/>
                </a:moveTo>
                <a:lnTo>
                  <a:pt x="0" y="2287943"/>
                </a:lnTo>
                <a:lnTo>
                  <a:pt x="124015" y="2163877"/>
                </a:lnTo>
                <a:lnTo>
                  <a:pt x="0" y="2039811"/>
                </a:lnTo>
                <a:lnTo>
                  <a:pt x="35066" y="2004731"/>
                </a:lnTo>
                <a:lnTo>
                  <a:pt x="159081" y="2128796"/>
                </a:lnTo>
                <a:lnTo>
                  <a:pt x="229214" y="2128796"/>
                </a:lnTo>
                <a:lnTo>
                  <a:pt x="194148" y="2163877"/>
                </a:lnTo>
                <a:lnTo>
                  <a:pt x="229214" y="2198957"/>
                </a:lnTo>
                <a:lnTo>
                  <a:pt x="159081" y="2198957"/>
                </a:lnTo>
                <a:lnTo>
                  <a:pt x="35066" y="2323023"/>
                </a:lnTo>
                <a:close/>
              </a:path>
              <a:path w="1024890" h="2323465">
                <a:moveTo>
                  <a:pt x="229214" y="2128796"/>
                </a:moveTo>
                <a:lnTo>
                  <a:pt x="159081" y="2128796"/>
                </a:lnTo>
                <a:lnTo>
                  <a:pt x="283097" y="2004731"/>
                </a:lnTo>
                <a:lnTo>
                  <a:pt x="318163" y="2039811"/>
                </a:lnTo>
                <a:lnTo>
                  <a:pt x="229214" y="2128796"/>
                </a:lnTo>
                <a:close/>
              </a:path>
              <a:path w="1024890" h="2323465">
                <a:moveTo>
                  <a:pt x="283097" y="2323023"/>
                </a:moveTo>
                <a:lnTo>
                  <a:pt x="159081" y="2198957"/>
                </a:lnTo>
                <a:lnTo>
                  <a:pt x="229214" y="2198957"/>
                </a:lnTo>
                <a:lnTo>
                  <a:pt x="318163" y="2287943"/>
                </a:lnTo>
                <a:lnTo>
                  <a:pt x="283097" y="2323023"/>
                </a:lnTo>
                <a:close/>
              </a:path>
              <a:path w="1024890" h="2323465">
                <a:moveTo>
                  <a:pt x="741526" y="2323023"/>
                </a:moveTo>
                <a:lnTo>
                  <a:pt x="706460" y="2287943"/>
                </a:lnTo>
                <a:lnTo>
                  <a:pt x="830475" y="2163877"/>
                </a:lnTo>
                <a:lnTo>
                  <a:pt x="706460" y="2039811"/>
                </a:lnTo>
                <a:lnTo>
                  <a:pt x="741526" y="2004731"/>
                </a:lnTo>
                <a:lnTo>
                  <a:pt x="865542" y="2128796"/>
                </a:lnTo>
                <a:lnTo>
                  <a:pt x="934819" y="2128796"/>
                </a:lnTo>
                <a:lnTo>
                  <a:pt x="900608" y="2163021"/>
                </a:lnTo>
                <a:lnTo>
                  <a:pt x="936284" y="2198957"/>
                </a:lnTo>
                <a:lnTo>
                  <a:pt x="865542" y="2198957"/>
                </a:lnTo>
                <a:lnTo>
                  <a:pt x="741526" y="2323023"/>
                </a:lnTo>
                <a:close/>
              </a:path>
              <a:path w="1024890" h="2323465">
                <a:moveTo>
                  <a:pt x="934819" y="2128796"/>
                </a:moveTo>
                <a:lnTo>
                  <a:pt x="865542" y="2128796"/>
                </a:lnTo>
                <a:lnTo>
                  <a:pt x="989557" y="2004731"/>
                </a:lnTo>
                <a:lnTo>
                  <a:pt x="1024623" y="2038956"/>
                </a:lnTo>
                <a:lnTo>
                  <a:pt x="934819" y="2128796"/>
                </a:lnTo>
                <a:close/>
              </a:path>
              <a:path w="1024890" h="2323465">
                <a:moveTo>
                  <a:pt x="989557" y="2323023"/>
                </a:moveTo>
                <a:lnTo>
                  <a:pt x="865542" y="2198957"/>
                </a:lnTo>
                <a:lnTo>
                  <a:pt x="936284" y="2198957"/>
                </a:lnTo>
                <a:lnTo>
                  <a:pt x="1024623" y="2287943"/>
                </a:lnTo>
                <a:lnTo>
                  <a:pt x="989557" y="2323023"/>
                </a:lnTo>
                <a:close/>
              </a:path>
            </a:pathLst>
          </a:custGeom>
          <a:solidFill>
            <a:srgbClr val="FFFFFF">
              <a:alpha val="2862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993060" y="4407745"/>
            <a:ext cx="1025525" cy="2323465"/>
          </a:xfrm>
          <a:custGeom>
            <a:avLst/>
            <a:gdLst/>
            <a:ahLst/>
            <a:cxnLst/>
            <a:rect l="l" t="t" r="r" b="b"/>
            <a:pathLst>
              <a:path w="1025525" h="2323465">
                <a:moveTo>
                  <a:pt x="35921" y="317437"/>
                </a:moveTo>
                <a:lnTo>
                  <a:pt x="854" y="282356"/>
                </a:lnTo>
                <a:lnTo>
                  <a:pt x="124870" y="158290"/>
                </a:lnTo>
                <a:lnTo>
                  <a:pt x="854" y="35080"/>
                </a:lnTo>
                <a:lnTo>
                  <a:pt x="35921" y="0"/>
                </a:lnTo>
                <a:lnTo>
                  <a:pt x="159936" y="124065"/>
                </a:lnTo>
                <a:lnTo>
                  <a:pt x="228358" y="124065"/>
                </a:lnTo>
                <a:lnTo>
                  <a:pt x="194147" y="158290"/>
                </a:lnTo>
                <a:lnTo>
                  <a:pt x="229455" y="193371"/>
                </a:lnTo>
                <a:lnTo>
                  <a:pt x="159936" y="193371"/>
                </a:lnTo>
                <a:lnTo>
                  <a:pt x="35921" y="317437"/>
                </a:lnTo>
                <a:close/>
              </a:path>
              <a:path w="1025525" h="2323465">
                <a:moveTo>
                  <a:pt x="228358" y="124065"/>
                </a:moveTo>
                <a:lnTo>
                  <a:pt x="159936" y="124065"/>
                </a:lnTo>
                <a:lnTo>
                  <a:pt x="283096" y="0"/>
                </a:lnTo>
                <a:lnTo>
                  <a:pt x="318163" y="34225"/>
                </a:lnTo>
                <a:lnTo>
                  <a:pt x="228358" y="124065"/>
                </a:lnTo>
                <a:close/>
              </a:path>
              <a:path w="1025525" h="2323465">
                <a:moveTo>
                  <a:pt x="283951" y="317437"/>
                </a:moveTo>
                <a:lnTo>
                  <a:pt x="159936" y="193371"/>
                </a:lnTo>
                <a:lnTo>
                  <a:pt x="229455" y="193371"/>
                </a:lnTo>
                <a:lnTo>
                  <a:pt x="319018" y="282356"/>
                </a:lnTo>
                <a:lnTo>
                  <a:pt x="283951" y="317437"/>
                </a:lnTo>
                <a:close/>
              </a:path>
              <a:path w="1025525" h="2323465">
                <a:moveTo>
                  <a:pt x="743236" y="317437"/>
                </a:moveTo>
                <a:lnTo>
                  <a:pt x="708170" y="282356"/>
                </a:lnTo>
                <a:lnTo>
                  <a:pt x="831330" y="159146"/>
                </a:lnTo>
                <a:lnTo>
                  <a:pt x="707314" y="35080"/>
                </a:lnTo>
                <a:lnTo>
                  <a:pt x="742381" y="0"/>
                </a:lnTo>
                <a:lnTo>
                  <a:pt x="865541" y="124065"/>
                </a:lnTo>
                <a:lnTo>
                  <a:pt x="935674" y="124065"/>
                </a:lnTo>
                <a:lnTo>
                  <a:pt x="901463" y="158290"/>
                </a:lnTo>
                <a:lnTo>
                  <a:pt x="936529" y="193371"/>
                </a:lnTo>
                <a:lnTo>
                  <a:pt x="866396" y="193371"/>
                </a:lnTo>
                <a:lnTo>
                  <a:pt x="743236" y="317437"/>
                </a:lnTo>
                <a:close/>
              </a:path>
              <a:path w="1025525" h="2323465">
                <a:moveTo>
                  <a:pt x="935674" y="124065"/>
                </a:moveTo>
                <a:lnTo>
                  <a:pt x="865541" y="124065"/>
                </a:lnTo>
                <a:lnTo>
                  <a:pt x="989556" y="0"/>
                </a:lnTo>
                <a:lnTo>
                  <a:pt x="1025478" y="34225"/>
                </a:lnTo>
                <a:lnTo>
                  <a:pt x="935674" y="124065"/>
                </a:lnTo>
                <a:close/>
              </a:path>
              <a:path w="1025525" h="2323465">
                <a:moveTo>
                  <a:pt x="990412" y="317437"/>
                </a:moveTo>
                <a:lnTo>
                  <a:pt x="866396" y="193371"/>
                </a:lnTo>
                <a:lnTo>
                  <a:pt x="936529" y="193371"/>
                </a:lnTo>
                <a:lnTo>
                  <a:pt x="1025478" y="282356"/>
                </a:lnTo>
                <a:lnTo>
                  <a:pt x="990412" y="317437"/>
                </a:lnTo>
                <a:close/>
              </a:path>
              <a:path w="1025525" h="2323465">
                <a:moveTo>
                  <a:pt x="35921" y="985680"/>
                </a:moveTo>
                <a:lnTo>
                  <a:pt x="854" y="950600"/>
                </a:lnTo>
                <a:lnTo>
                  <a:pt x="124870" y="826534"/>
                </a:lnTo>
                <a:lnTo>
                  <a:pt x="854" y="703324"/>
                </a:lnTo>
                <a:lnTo>
                  <a:pt x="35921" y="668243"/>
                </a:lnTo>
                <a:lnTo>
                  <a:pt x="159936" y="792309"/>
                </a:lnTo>
                <a:lnTo>
                  <a:pt x="228358" y="792309"/>
                </a:lnTo>
                <a:lnTo>
                  <a:pt x="194147" y="826534"/>
                </a:lnTo>
                <a:lnTo>
                  <a:pt x="229455" y="861615"/>
                </a:lnTo>
                <a:lnTo>
                  <a:pt x="159936" y="861615"/>
                </a:lnTo>
                <a:lnTo>
                  <a:pt x="35921" y="985680"/>
                </a:lnTo>
                <a:close/>
              </a:path>
              <a:path w="1025525" h="2323465">
                <a:moveTo>
                  <a:pt x="228358" y="792309"/>
                </a:moveTo>
                <a:lnTo>
                  <a:pt x="159936" y="792309"/>
                </a:lnTo>
                <a:lnTo>
                  <a:pt x="283096" y="668243"/>
                </a:lnTo>
                <a:lnTo>
                  <a:pt x="318163" y="702468"/>
                </a:lnTo>
                <a:lnTo>
                  <a:pt x="228358" y="792309"/>
                </a:lnTo>
                <a:close/>
              </a:path>
              <a:path w="1025525" h="2323465">
                <a:moveTo>
                  <a:pt x="283951" y="985680"/>
                </a:moveTo>
                <a:lnTo>
                  <a:pt x="159936" y="861615"/>
                </a:lnTo>
                <a:lnTo>
                  <a:pt x="229455" y="861615"/>
                </a:lnTo>
                <a:lnTo>
                  <a:pt x="319018" y="950600"/>
                </a:lnTo>
                <a:lnTo>
                  <a:pt x="283951" y="985680"/>
                </a:lnTo>
                <a:close/>
              </a:path>
              <a:path w="1025525" h="2323465">
                <a:moveTo>
                  <a:pt x="742381" y="986536"/>
                </a:moveTo>
                <a:lnTo>
                  <a:pt x="707314" y="951455"/>
                </a:lnTo>
                <a:lnTo>
                  <a:pt x="831330" y="827390"/>
                </a:lnTo>
                <a:lnTo>
                  <a:pt x="707314" y="703324"/>
                </a:lnTo>
                <a:lnTo>
                  <a:pt x="742381" y="668243"/>
                </a:lnTo>
                <a:lnTo>
                  <a:pt x="866396" y="792309"/>
                </a:lnTo>
                <a:lnTo>
                  <a:pt x="934818" y="792309"/>
                </a:lnTo>
                <a:lnTo>
                  <a:pt x="900607" y="826534"/>
                </a:lnTo>
                <a:lnTo>
                  <a:pt x="936529" y="862470"/>
                </a:lnTo>
                <a:lnTo>
                  <a:pt x="866396" y="862470"/>
                </a:lnTo>
                <a:lnTo>
                  <a:pt x="742381" y="986536"/>
                </a:lnTo>
                <a:close/>
              </a:path>
              <a:path w="1025525" h="2323465">
                <a:moveTo>
                  <a:pt x="934818" y="792309"/>
                </a:moveTo>
                <a:lnTo>
                  <a:pt x="866396" y="792309"/>
                </a:lnTo>
                <a:lnTo>
                  <a:pt x="989556" y="668243"/>
                </a:lnTo>
                <a:lnTo>
                  <a:pt x="1024623" y="702468"/>
                </a:lnTo>
                <a:lnTo>
                  <a:pt x="934818" y="792309"/>
                </a:lnTo>
                <a:close/>
              </a:path>
              <a:path w="1025525" h="2323465">
                <a:moveTo>
                  <a:pt x="990412" y="986536"/>
                </a:moveTo>
                <a:lnTo>
                  <a:pt x="866396" y="862470"/>
                </a:lnTo>
                <a:lnTo>
                  <a:pt x="936529" y="862470"/>
                </a:lnTo>
                <a:lnTo>
                  <a:pt x="1025478" y="951455"/>
                </a:lnTo>
                <a:lnTo>
                  <a:pt x="990412" y="986536"/>
                </a:lnTo>
                <a:close/>
              </a:path>
              <a:path w="1025525" h="2323465">
                <a:moveTo>
                  <a:pt x="35921" y="1653924"/>
                </a:moveTo>
                <a:lnTo>
                  <a:pt x="854" y="1618843"/>
                </a:lnTo>
                <a:lnTo>
                  <a:pt x="124870" y="1495633"/>
                </a:lnTo>
                <a:lnTo>
                  <a:pt x="0" y="1371567"/>
                </a:lnTo>
                <a:lnTo>
                  <a:pt x="35065" y="1336487"/>
                </a:lnTo>
                <a:lnTo>
                  <a:pt x="159081" y="1460553"/>
                </a:lnTo>
                <a:lnTo>
                  <a:pt x="229214" y="1460553"/>
                </a:lnTo>
                <a:lnTo>
                  <a:pt x="195002" y="1494778"/>
                </a:lnTo>
                <a:lnTo>
                  <a:pt x="230069" y="1529858"/>
                </a:lnTo>
                <a:lnTo>
                  <a:pt x="159936" y="1529858"/>
                </a:lnTo>
                <a:lnTo>
                  <a:pt x="35921" y="1653924"/>
                </a:lnTo>
                <a:close/>
              </a:path>
              <a:path w="1025525" h="2323465">
                <a:moveTo>
                  <a:pt x="229214" y="1460553"/>
                </a:moveTo>
                <a:lnTo>
                  <a:pt x="159081" y="1460553"/>
                </a:lnTo>
                <a:lnTo>
                  <a:pt x="283096" y="1336487"/>
                </a:lnTo>
                <a:lnTo>
                  <a:pt x="319018" y="1370712"/>
                </a:lnTo>
                <a:lnTo>
                  <a:pt x="229214" y="1460553"/>
                </a:lnTo>
                <a:close/>
              </a:path>
              <a:path w="1025525" h="2323465">
                <a:moveTo>
                  <a:pt x="283951" y="1653924"/>
                </a:moveTo>
                <a:lnTo>
                  <a:pt x="159936" y="1529858"/>
                </a:lnTo>
                <a:lnTo>
                  <a:pt x="230069" y="1529858"/>
                </a:lnTo>
                <a:lnTo>
                  <a:pt x="319018" y="1618843"/>
                </a:lnTo>
                <a:lnTo>
                  <a:pt x="283951" y="1653924"/>
                </a:lnTo>
                <a:close/>
              </a:path>
              <a:path w="1025525" h="2323465">
                <a:moveTo>
                  <a:pt x="741526" y="1654780"/>
                </a:moveTo>
                <a:lnTo>
                  <a:pt x="706459" y="1619699"/>
                </a:lnTo>
                <a:lnTo>
                  <a:pt x="830475" y="1495633"/>
                </a:lnTo>
                <a:lnTo>
                  <a:pt x="706459" y="1371568"/>
                </a:lnTo>
                <a:lnTo>
                  <a:pt x="741526" y="1336487"/>
                </a:lnTo>
                <a:lnTo>
                  <a:pt x="865541" y="1460553"/>
                </a:lnTo>
                <a:lnTo>
                  <a:pt x="935674" y="1460553"/>
                </a:lnTo>
                <a:lnTo>
                  <a:pt x="900607" y="1495633"/>
                </a:lnTo>
                <a:lnTo>
                  <a:pt x="935674" y="1530714"/>
                </a:lnTo>
                <a:lnTo>
                  <a:pt x="865541" y="1530714"/>
                </a:lnTo>
                <a:lnTo>
                  <a:pt x="741526" y="1654780"/>
                </a:lnTo>
                <a:close/>
              </a:path>
              <a:path w="1025525" h="2323465">
                <a:moveTo>
                  <a:pt x="935674" y="1460553"/>
                </a:moveTo>
                <a:lnTo>
                  <a:pt x="865541" y="1460553"/>
                </a:lnTo>
                <a:lnTo>
                  <a:pt x="989556" y="1336487"/>
                </a:lnTo>
                <a:lnTo>
                  <a:pt x="1024623" y="1371568"/>
                </a:lnTo>
                <a:lnTo>
                  <a:pt x="935674" y="1460553"/>
                </a:lnTo>
                <a:close/>
              </a:path>
              <a:path w="1025525" h="2323465">
                <a:moveTo>
                  <a:pt x="989556" y="1654780"/>
                </a:moveTo>
                <a:lnTo>
                  <a:pt x="865541" y="1530714"/>
                </a:lnTo>
                <a:lnTo>
                  <a:pt x="935674" y="1530714"/>
                </a:lnTo>
                <a:lnTo>
                  <a:pt x="1024623" y="1619699"/>
                </a:lnTo>
                <a:lnTo>
                  <a:pt x="989556" y="1654780"/>
                </a:lnTo>
                <a:close/>
              </a:path>
              <a:path w="1025525" h="2323465">
                <a:moveTo>
                  <a:pt x="36776" y="2322168"/>
                </a:moveTo>
                <a:lnTo>
                  <a:pt x="1709" y="2287087"/>
                </a:lnTo>
                <a:lnTo>
                  <a:pt x="124870" y="2163877"/>
                </a:lnTo>
                <a:lnTo>
                  <a:pt x="0" y="2039811"/>
                </a:lnTo>
                <a:lnTo>
                  <a:pt x="35065" y="2004731"/>
                </a:lnTo>
                <a:lnTo>
                  <a:pt x="159081" y="2128796"/>
                </a:lnTo>
                <a:lnTo>
                  <a:pt x="230069" y="2128796"/>
                </a:lnTo>
                <a:lnTo>
                  <a:pt x="195858" y="2163021"/>
                </a:lnTo>
                <a:lnTo>
                  <a:pt x="230924" y="2198102"/>
                </a:lnTo>
                <a:lnTo>
                  <a:pt x="160791" y="2198102"/>
                </a:lnTo>
                <a:lnTo>
                  <a:pt x="36776" y="2322168"/>
                </a:lnTo>
                <a:close/>
              </a:path>
              <a:path w="1025525" h="2323465">
                <a:moveTo>
                  <a:pt x="230069" y="2128796"/>
                </a:moveTo>
                <a:lnTo>
                  <a:pt x="159081" y="2128796"/>
                </a:lnTo>
                <a:lnTo>
                  <a:pt x="283096" y="2004731"/>
                </a:lnTo>
                <a:lnTo>
                  <a:pt x="319873" y="2038956"/>
                </a:lnTo>
                <a:lnTo>
                  <a:pt x="230069" y="2128796"/>
                </a:lnTo>
                <a:close/>
              </a:path>
              <a:path w="1025525" h="2323465">
                <a:moveTo>
                  <a:pt x="284807" y="2322168"/>
                </a:moveTo>
                <a:lnTo>
                  <a:pt x="160791" y="2198102"/>
                </a:lnTo>
                <a:lnTo>
                  <a:pt x="230924" y="2198102"/>
                </a:lnTo>
                <a:lnTo>
                  <a:pt x="319873" y="2287087"/>
                </a:lnTo>
                <a:lnTo>
                  <a:pt x="284807" y="2322168"/>
                </a:lnTo>
                <a:close/>
              </a:path>
              <a:path w="1025525" h="2323465">
                <a:moveTo>
                  <a:pt x="742381" y="2323023"/>
                </a:moveTo>
                <a:lnTo>
                  <a:pt x="707314" y="2287943"/>
                </a:lnTo>
                <a:lnTo>
                  <a:pt x="831330" y="2163877"/>
                </a:lnTo>
                <a:lnTo>
                  <a:pt x="707314" y="2039811"/>
                </a:lnTo>
                <a:lnTo>
                  <a:pt x="742381" y="2004731"/>
                </a:lnTo>
                <a:lnTo>
                  <a:pt x="866396" y="2128796"/>
                </a:lnTo>
                <a:lnTo>
                  <a:pt x="936529" y="2128796"/>
                </a:lnTo>
                <a:lnTo>
                  <a:pt x="901463" y="2163877"/>
                </a:lnTo>
                <a:lnTo>
                  <a:pt x="936529" y="2198957"/>
                </a:lnTo>
                <a:lnTo>
                  <a:pt x="866396" y="2198957"/>
                </a:lnTo>
                <a:lnTo>
                  <a:pt x="742381" y="2323023"/>
                </a:lnTo>
                <a:close/>
              </a:path>
              <a:path w="1025525" h="2323465">
                <a:moveTo>
                  <a:pt x="936529" y="2128796"/>
                </a:moveTo>
                <a:lnTo>
                  <a:pt x="866396" y="2128796"/>
                </a:lnTo>
                <a:lnTo>
                  <a:pt x="990412" y="2004731"/>
                </a:lnTo>
                <a:lnTo>
                  <a:pt x="1025478" y="2039811"/>
                </a:lnTo>
                <a:lnTo>
                  <a:pt x="936529" y="2128796"/>
                </a:lnTo>
                <a:close/>
              </a:path>
              <a:path w="1025525" h="2323465">
                <a:moveTo>
                  <a:pt x="990412" y="2323023"/>
                </a:moveTo>
                <a:lnTo>
                  <a:pt x="866396" y="2198957"/>
                </a:lnTo>
                <a:lnTo>
                  <a:pt x="936529" y="2198957"/>
                </a:lnTo>
                <a:lnTo>
                  <a:pt x="1025478" y="2287943"/>
                </a:lnTo>
                <a:lnTo>
                  <a:pt x="990412" y="2323023"/>
                </a:lnTo>
                <a:close/>
              </a:path>
            </a:pathLst>
          </a:custGeom>
          <a:solidFill>
            <a:srgbClr val="FFFFFF">
              <a:alpha val="2862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03685" y="7819008"/>
            <a:ext cx="876935" cy="0"/>
          </a:xfrm>
          <a:custGeom>
            <a:avLst/>
            <a:gdLst/>
            <a:ahLst/>
            <a:cxnLst/>
            <a:rect l="l" t="t" r="r" b="b"/>
            <a:pathLst>
              <a:path w="876935" h="0">
                <a:moveTo>
                  <a:pt x="0" y="0"/>
                </a:moveTo>
                <a:lnTo>
                  <a:pt x="876380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839346" y="7799958"/>
            <a:ext cx="876935" cy="0"/>
          </a:xfrm>
          <a:custGeom>
            <a:avLst/>
            <a:gdLst/>
            <a:ahLst/>
            <a:cxnLst/>
            <a:rect l="l" t="t" r="r" b="b"/>
            <a:pathLst>
              <a:path w="876934" h="0">
                <a:moveTo>
                  <a:pt x="0" y="0"/>
                </a:moveTo>
                <a:lnTo>
                  <a:pt x="876380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188224" y="7671524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147637" y="295275"/>
                </a:moveTo>
                <a:lnTo>
                  <a:pt x="100972" y="287748"/>
                </a:lnTo>
                <a:lnTo>
                  <a:pt x="60444" y="266789"/>
                </a:lnTo>
                <a:lnTo>
                  <a:pt x="28485" y="234830"/>
                </a:lnTo>
                <a:lnTo>
                  <a:pt x="7526" y="194302"/>
                </a:lnTo>
                <a:lnTo>
                  <a:pt x="0" y="147637"/>
                </a:lnTo>
                <a:lnTo>
                  <a:pt x="7526" y="100972"/>
                </a:lnTo>
                <a:lnTo>
                  <a:pt x="28485" y="60444"/>
                </a:lnTo>
                <a:lnTo>
                  <a:pt x="60444" y="28485"/>
                </a:lnTo>
                <a:lnTo>
                  <a:pt x="100972" y="7526"/>
                </a:lnTo>
                <a:lnTo>
                  <a:pt x="147637" y="0"/>
                </a:lnTo>
                <a:lnTo>
                  <a:pt x="194302" y="7526"/>
                </a:lnTo>
                <a:lnTo>
                  <a:pt x="234830" y="28485"/>
                </a:lnTo>
                <a:lnTo>
                  <a:pt x="266789" y="60444"/>
                </a:lnTo>
                <a:lnTo>
                  <a:pt x="287748" y="100972"/>
                </a:lnTo>
                <a:lnTo>
                  <a:pt x="295275" y="147637"/>
                </a:lnTo>
                <a:lnTo>
                  <a:pt x="287748" y="194302"/>
                </a:lnTo>
                <a:lnTo>
                  <a:pt x="266789" y="234830"/>
                </a:lnTo>
                <a:lnTo>
                  <a:pt x="234830" y="266789"/>
                </a:lnTo>
                <a:lnTo>
                  <a:pt x="194302" y="287748"/>
                </a:lnTo>
                <a:lnTo>
                  <a:pt x="147637" y="295275"/>
                </a:lnTo>
                <a:close/>
              </a:path>
            </a:pathLst>
          </a:custGeom>
          <a:solidFill>
            <a:srgbClr val="DEA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503641" y="7611807"/>
            <a:ext cx="5768340" cy="4133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550" spc="70">
                <a:solidFill>
                  <a:srgbClr val="FDFDFD"/>
                </a:solidFill>
                <a:latin typeface="Lucida Sans Unicode"/>
                <a:cs typeface="Lucida Sans Unicode"/>
              </a:rPr>
              <a:t>NETWORK</a:t>
            </a:r>
            <a:r>
              <a:rPr dirty="0" sz="2550" spc="55">
                <a:solidFill>
                  <a:srgbClr val="FDFDFD"/>
                </a:solidFill>
                <a:latin typeface="Lucida Sans Unicode"/>
                <a:cs typeface="Lucida Sans Unicode"/>
              </a:rPr>
              <a:t> SCANNER</a:t>
            </a:r>
            <a:r>
              <a:rPr dirty="0" sz="2550" spc="60">
                <a:solidFill>
                  <a:srgbClr val="FDFDFD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105">
                <a:solidFill>
                  <a:srgbClr val="FDFDFD"/>
                </a:solidFill>
                <a:latin typeface="Lucida Sans Unicode"/>
                <a:cs typeface="Lucida Sans Unicode"/>
              </a:rPr>
              <a:t>-ARP</a:t>
            </a:r>
            <a:r>
              <a:rPr dirty="0" sz="2550" spc="55">
                <a:solidFill>
                  <a:srgbClr val="FDFDFD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100">
                <a:solidFill>
                  <a:srgbClr val="FDFDFD"/>
                </a:solidFill>
                <a:latin typeface="Lucida Sans Unicode"/>
                <a:cs typeface="Lucida Sans Unicode"/>
              </a:rPr>
              <a:t>SPOOFER</a:t>
            </a:r>
            <a:endParaRPr sz="255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544380" y="7681049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147637" y="295275"/>
                </a:moveTo>
                <a:lnTo>
                  <a:pt x="100972" y="287748"/>
                </a:lnTo>
                <a:lnTo>
                  <a:pt x="60444" y="266789"/>
                </a:lnTo>
                <a:lnTo>
                  <a:pt x="28485" y="234830"/>
                </a:lnTo>
                <a:lnTo>
                  <a:pt x="7526" y="194302"/>
                </a:lnTo>
                <a:lnTo>
                  <a:pt x="0" y="147637"/>
                </a:lnTo>
                <a:lnTo>
                  <a:pt x="7526" y="100972"/>
                </a:lnTo>
                <a:lnTo>
                  <a:pt x="28485" y="60444"/>
                </a:lnTo>
                <a:lnTo>
                  <a:pt x="60444" y="28485"/>
                </a:lnTo>
                <a:lnTo>
                  <a:pt x="100972" y="7526"/>
                </a:lnTo>
                <a:lnTo>
                  <a:pt x="147637" y="0"/>
                </a:lnTo>
                <a:lnTo>
                  <a:pt x="194302" y="7526"/>
                </a:lnTo>
                <a:lnTo>
                  <a:pt x="234830" y="28485"/>
                </a:lnTo>
                <a:lnTo>
                  <a:pt x="266789" y="60444"/>
                </a:lnTo>
                <a:lnTo>
                  <a:pt x="287748" y="100972"/>
                </a:lnTo>
                <a:lnTo>
                  <a:pt x="295275" y="147637"/>
                </a:lnTo>
                <a:lnTo>
                  <a:pt x="287748" y="194302"/>
                </a:lnTo>
                <a:lnTo>
                  <a:pt x="266789" y="234830"/>
                </a:lnTo>
                <a:lnTo>
                  <a:pt x="234830" y="266789"/>
                </a:lnTo>
                <a:lnTo>
                  <a:pt x="194302" y="287748"/>
                </a:lnTo>
                <a:lnTo>
                  <a:pt x="147637" y="295275"/>
                </a:lnTo>
                <a:close/>
              </a:path>
            </a:pathLst>
          </a:custGeom>
          <a:solidFill>
            <a:srgbClr val="DEAB0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877" y="8509355"/>
            <a:ext cx="1781174" cy="1777644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741760" y="4160165"/>
            <a:ext cx="10804525" cy="12496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000" spc="385">
                <a:solidFill>
                  <a:srgbClr val="FBBE00"/>
                </a:solidFill>
                <a:latin typeface="Arial"/>
                <a:cs typeface="Arial"/>
              </a:rPr>
              <a:t>RAVINDER(1619066)</a:t>
            </a:r>
            <a:endParaRPr sz="8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74516" y="5687403"/>
            <a:ext cx="8414385" cy="1234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900" spc="320" b="1">
                <a:solidFill>
                  <a:srgbClr val="FBBE00"/>
                </a:solidFill>
                <a:latin typeface="Arial"/>
                <a:cs typeface="Arial"/>
              </a:rPr>
              <a:t>MOHIT(1619061)</a:t>
            </a:r>
            <a:endParaRPr sz="7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60753" y="3054219"/>
            <a:ext cx="13705205" cy="7467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700" spc="-60">
                <a:solidFill>
                  <a:srgbClr val="FDFDFD"/>
                </a:solidFill>
                <a:latin typeface="Lucida Sans Unicode"/>
                <a:cs typeface="Lucida Sans Unicode"/>
              </a:rPr>
              <a:t>JIND</a:t>
            </a:r>
            <a:r>
              <a:rPr dirty="0" sz="4700" spc="-260">
                <a:solidFill>
                  <a:srgbClr val="FDFDFD"/>
                </a:solidFill>
                <a:latin typeface="Lucida Sans Unicode"/>
                <a:cs typeface="Lucida Sans Unicode"/>
              </a:rPr>
              <a:t> </a:t>
            </a:r>
            <a:r>
              <a:rPr dirty="0" sz="4700" spc="-50">
                <a:solidFill>
                  <a:srgbClr val="FDFDFD"/>
                </a:solidFill>
                <a:latin typeface="Lucida Sans Unicode"/>
                <a:cs typeface="Lucida Sans Unicode"/>
              </a:rPr>
              <a:t>INSTITUE</a:t>
            </a:r>
            <a:r>
              <a:rPr dirty="0" sz="4700" spc="-254">
                <a:solidFill>
                  <a:srgbClr val="FDFDFD"/>
                </a:solidFill>
                <a:latin typeface="Lucida Sans Unicode"/>
                <a:cs typeface="Lucida Sans Unicode"/>
              </a:rPr>
              <a:t> </a:t>
            </a:r>
            <a:r>
              <a:rPr dirty="0" sz="4700" spc="-25">
                <a:solidFill>
                  <a:srgbClr val="FDFDFD"/>
                </a:solidFill>
                <a:latin typeface="Lucida Sans Unicode"/>
                <a:cs typeface="Lucida Sans Unicode"/>
              </a:rPr>
              <a:t>OF</a:t>
            </a:r>
            <a:r>
              <a:rPr dirty="0" sz="4700" spc="-254">
                <a:solidFill>
                  <a:srgbClr val="FDFDFD"/>
                </a:solidFill>
                <a:latin typeface="Lucida Sans Unicode"/>
                <a:cs typeface="Lucida Sans Unicode"/>
              </a:rPr>
              <a:t> </a:t>
            </a:r>
            <a:r>
              <a:rPr dirty="0" sz="4700" spc="40">
                <a:solidFill>
                  <a:srgbClr val="FDFDFD"/>
                </a:solidFill>
                <a:latin typeface="Lucida Sans Unicode"/>
                <a:cs typeface="Lucida Sans Unicode"/>
              </a:rPr>
              <a:t>ENGINEERING</a:t>
            </a:r>
            <a:r>
              <a:rPr dirty="0" sz="4700" spc="-254">
                <a:solidFill>
                  <a:srgbClr val="FDFDFD"/>
                </a:solidFill>
                <a:latin typeface="Lucida Sans Unicode"/>
                <a:cs typeface="Lucida Sans Unicode"/>
              </a:rPr>
              <a:t> </a:t>
            </a:r>
            <a:r>
              <a:rPr dirty="0" sz="4700" spc="175">
                <a:solidFill>
                  <a:srgbClr val="FDFDFD"/>
                </a:solidFill>
                <a:latin typeface="Lucida Sans Unicode"/>
                <a:cs typeface="Lucida Sans Unicode"/>
              </a:rPr>
              <a:t>&amp;</a:t>
            </a:r>
            <a:r>
              <a:rPr dirty="0" sz="4700" spc="-254">
                <a:solidFill>
                  <a:srgbClr val="FDFDFD"/>
                </a:solidFill>
                <a:latin typeface="Lucida Sans Unicode"/>
                <a:cs typeface="Lucida Sans Unicode"/>
              </a:rPr>
              <a:t> </a:t>
            </a:r>
            <a:r>
              <a:rPr dirty="0" sz="4700" spc="-70">
                <a:solidFill>
                  <a:srgbClr val="FDFDFD"/>
                </a:solidFill>
                <a:latin typeface="Lucida Sans Unicode"/>
                <a:cs typeface="Lucida Sans Unicode"/>
              </a:rPr>
              <a:t>TECHNOLOGY</a:t>
            </a:r>
            <a:endParaRPr sz="47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74" y="1269259"/>
            <a:ext cx="1285875" cy="323850"/>
          </a:xfrm>
          <a:custGeom>
            <a:avLst/>
            <a:gdLst/>
            <a:ahLst/>
            <a:cxnLst/>
            <a:rect l="l" t="t" r="r" b="b"/>
            <a:pathLst>
              <a:path w="1285875" h="323850">
                <a:moveTo>
                  <a:pt x="160715" y="323849"/>
                </a:moveTo>
                <a:lnTo>
                  <a:pt x="117979" y="318068"/>
                </a:lnTo>
                <a:lnTo>
                  <a:pt x="79584" y="301750"/>
                </a:lnTo>
                <a:lnTo>
                  <a:pt x="47059" y="276436"/>
                </a:lnTo>
                <a:lnTo>
                  <a:pt x="21934" y="243667"/>
                </a:lnTo>
                <a:lnTo>
                  <a:pt x="5738" y="204983"/>
                </a:lnTo>
                <a:lnTo>
                  <a:pt x="0" y="161924"/>
                </a:lnTo>
                <a:lnTo>
                  <a:pt x="5738" y="118866"/>
                </a:lnTo>
                <a:lnTo>
                  <a:pt x="21934" y="80182"/>
                </a:lnTo>
                <a:lnTo>
                  <a:pt x="47059" y="47413"/>
                </a:lnTo>
                <a:lnTo>
                  <a:pt x="79584" y="22099"/>
                </a:lnTo>
                <a:lnTo>
                  <a:pt x="117979" y="5781"/>
                </a:lnTo>
                <a:lnTo>
                  <a:pt x="160715" y="0"/>
                </a:lnTo>
                <a:lnTo>
                  <a:pt x="203452" y="5781"/>
                </a:lnTo>
                <a:lnTo>
                  <a:pt x="241847" y="22099"/>
                </a:lnTo>
                <a:lnTo>
                  <a:pt x="274371" y="47413"/>
                </a:lnTo>
                <a:lnTo>
                  <a:pt x="299496" y="80182"/>
                </a:lnTo>
                <a:lnTo>
                  <a:pt x="315693" y="118866"/>
                </a:lnTo>
                <a:lnTo>
                  <a:pt x="321431" y="161924"/>
                </a:lnTo>
                <a:lnTo>
                  <a:pt x="315693" y="204983"/>
                </a:lnTo>
                <a:lnTo>
                  <a:pt x="299496" y="243667"/>
                </a:lnTo>
                <a:lnTo>
                  <a:pt x="274371" y="276436"/>
                </a:lnTo>
                <a:lnTo>
                  <a:pt x="241847" y="301750"/>
                </a:lnTo>
                <a:lnTo>
                  <a:pt x="203452" y="318068"/>
                </a:lnTo>
                <a:lnTo>
                  <a:pt x="160715" y="323849"/>
                </a:lnTo>
                <a:close/>
              </a:path>
              <a:path w="1285875" h="323850">
                <a:moveTo>
                  <a:pt x="1125010" y="323849"/>
                </a:moveTo>
                <a:lnTo>
                  <a:pt x="1082273" y="318068"/>
                </a:lnTo>
                <a:lnTo>
                  <a:pt x="1043878" y="301750"/>
                </a:lnTo>
                <a:lnTo>
                  <a:pt x="1011354" y="276436"/>
                </a:lnTo>
                <a:lnTo>
                  <a:pt x="986229" y="243667"/>
                </a:lnTo>
                <a:lnTo>
                  <a:pt x="970033" y="204983"/>
                </a:lnTo>
                <a:lnTo>
                  <a:pt x="964294" y="161924"/>
                </a:lnTo>
                <a:lnTo>
                  <a:pt x="970033" y="118866"/>
                </a:lnTo>
                <a:lnTo>
                  <a:pt x="986229" y="80182"/>
                </a:lnTo>
                <a:lnTo>
                  <a:pt x="1011354" y="47413"/>
                </a:lnTo>
                <a:lnTo>
                  <a:pt x="1043878" y="22099"/>
                </a:lnTo>
                <a:lnTo>
                  <a:pt x="1082273" y="5781"/>
                </a:lnTo>
                <a:lnTo>
                  <a:pt x="1125010" y="0"/>
                </a:lnTo>
                <a:lnTo>
                  <a:pt x="1167747" y="5781"/>
                </a:lnTo>
                <a:lnTo>
                  <a:pt x="1206142" y="22099"/>
                </a:lnTo>
                <a:lnTo>
                  <a:pt x="1238666" y="47413"/>
                </a:lnTo>
                <a:lnTo>
                  <a:pt x="1263791" y="80182"/>
                </a:lnTo>
                <a:lnTo>
                  <a:pt x="1279987" y="118866"/>
                </a:lnTo>
                <a:lnTo>
                  <a:pt x="1285726" y="161924"/>
                </a:lnTo>
                <a:lnTo>
                  <a:pt x="1279987" y="204983"/>
                </a:lnTo>
                <a:lnTo>
                  <a:pt x="1263791" y="243667"/>
                </a:lnTo>
                <a:lnTo>
                  <a:pt x="1238666" y="276436"/>
                </a:lnTo>
                <a:lnTo>
                  <a:pt x="1206142" y="301750"/>
                </a:lnTo>
                <a:lnTo>
                  <a:pt x="1167747" y="318068"/>
                </a:lnTo>
                <a:lnTo>
                  <a:pt x="1125010" y="323849"/>
                </a:lnTo>
                <a:close/>
              </a:path>
              <a:path w="1285875" h="323850">
                <a:moveTo>
                  <a:pt x="642863" y="323849"/>
                </a:moveTo>
                <a:lnTo>
                  <a:pt x="600126" y="318068"/>
                </a:lnTo>
                <a:lnTo>
                  <a:pt x="561731" y="301750"/>
                </a:lnTo>
                <a:lnTo>
                  <a:pt x="529206" y="276436"/>
                </a:lnTo>
                <a:lnTo>
                  <a:pt x="504082" y="243667"/>
                </a:lnTo>
                <a:lnTo>
                  <a:pt x="487885" y="204983"/>
                </a:lnTo>
                <a:lnTo>
                  <a:pt x="482147" y="161924"/>
                </a:lnTo>
                <a:lnTo>
                  <a:pt x="487885" y="118866"/>
                </a:lnTo>
                <a:lnTo>
                  <a:pt x="504082" y="80182"/>
                </a:lnTo>
                <a:lnTo>
                  <a:pt x="529206" y="47413"/>
                </a:lnTo>
                <a:lnTo>
                  <a:pt x="561731" y="22099"/>
                </a:lnTo>
                <a:lnTo>
                  <a:pt x="600126" y="5781"/>
                </a:lnTo>
                <a:lnTo>
                  <a:pt x="642863" y="0"/>
                </a:lnTo>
                <a:lnTo>
                  <a:pt x="685599" y="5781"/>
                </a:lnTo>
                <a:lnTo>
                  <a:pt x="723994" y="22099"/>
                </a:lnTo>
                <a:lnTo>
                  <a:pt x="756519" y="47413"/>
                </a:lnTo>
                <a:lnTo>
                  <a:pt x="781644" y="80182"/>
                </a:lnTo>
                <a:lnTo>
                  <a:pt x="797840" y="118866"/>
                </a:lnTo>
                <a:lnTo>
                  <a:pt x="803578" y="161924"/>
                </a:lnTo>
                <a:lnTo>
                  <a:pt x="797840" y="204983"/>
                </a:lnTo>
                <a:lnTo>
                  <a:pt x="781644" y="243667"/>
                </a:lnTo>
                <a:lnTo>
                  <a:pt x="756519" y="276436"/>
                </a:lnTo>
                <a:lnTo>
                  <a:pt x="723994" y="301750"/>
                </a:lnTo>
                <a:lnTo>
                  <a:pt x="685599" y="318068"/>
                </a:lnTo>
                <a:lnTo>
                  <a:pt x="642863" y="323849"/>
                </a:lnTo>
                <a:close/>
              </a:path>
            </a:pathLst>
          </a:custGeom>
          <a:solidFill>
            <a:srgbClr val="ECB9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20421" y="0"/>
            <a:ext cx="5692775" cy="2893695"/>
          </a:xfrm>
          <a:custGeom>
            <a:avLst/>
            <a:gdLst/>
            <a:ahLst/>
            <a:cxnLst/>
            <a:rect l="l" t="t" r="r" b="b"/>
            <a:pathLst>
              <a:path w="5692775" h="2893695">
                <a:moveTo>
                  <a:pt x="5558942" y="68095"/>
                </a:moveTo>
                <a:lnTo>
                  <a:pt x="5540311" y="42510"/>
                </a:lnTo>
                <a:lnTo>
                  <a:pt x="5533109" y="12596"/>
                </a:lnTo>
                <a:lnTo>
                  <a:pt x="5534930" y="0"/>
                </a:lnTo>
                <a:lnTo>
                  <a:pt x="5691360" y="0"/>
                </a:lnTo>
                <a:lnTo>
                  <a:pt x="5692644" y="5333"/>
                </a:lnTo>
                <a:lnTo>
                  <a:pt x="5688242" y="35776"/>
                </a:lnTo>
                <a:lnTo>
                  <a:pt x="5672058" y="62945"/>
                </a:lnTo>
                <a:lnTo>
                  <a:pt x="5646487" y="81553"/>
                </a:lnTo>
                <a:lnTo>
                  <a:pt x="5616577" y="88729"/>
                </a:lnTo>
                <a:lnTo>
                  <a:pt x="5586128" y="84301"/>
                </a:lnTo>
                <a:lnTo>
                  <a:pt x="5558942" y="68095"/>
                </a:lnTo>
                <a:close/>
              </a:path>
              <a:path w="5692775" h="2893695">
                <a:moveTo>
                  <a:pt x="4190445" y="74791"/>
                </a:moveTo>
                <a:lnTo>
                  <a:pt x="4171814" y="49206"/>
                </a:lnTo>
                <a:lnTo>
                  <a:pt x="4164612" y="19292"/>
                </a:lnTo>
                <a:lnTo>
                  <a:pt x="4167402" y="0"/>
                </a:lnTo>
                <a:lnTo>
                  <a:pt x="4321595" y="0"/>
                </a:lnTo>
                <a:lnTo>
                  <a:pt x="4324566" y="12411"/>
                </a:lnTo>
                <a:lnTo>
                  <a:pt x="4319902" y="42615"/>
                </a:lnTo>
                <a:lnTo>
                  <a:pt x="4303561" y="69641"/>
                </a:lnTo>
                <a:lnTo>
                  <a:pt x="4277990" y="88249"/>
                </a:lnTo>
                <a:lnTo>
                  <a:pt x="4248080" y="95425"/>
                </a:lnTo>
                <a:lnTo>
                  <a:pt x="4217631" y="90997"/>
                </a:lnTo>
                <a:lnTo>
                  <a:pt x="4190445" y="74791"/>
                </a:lnTo>
                <a:close/>
              </a:path>
              <a:path w="5692775" h="2893695">
                <a:moveTo>
                  <a:pt x="4935236" y="754133"/>
                </a:moveTo>
                <a:lnTo>
                  <a:pt x="4916605" y="728548"/>
                </a:lnTo>
                <a:lnTo>
                  <a:pt x="4909403" y="698634"/>
                </a:lnTo>
                <a:lnTo>
                  <a:pt x="4913805" y="668191"/>
                </a:lnTo>
                <a:lnTo>
                  <a:pt x="4929994" y="641018"/>
                </a:lnTo>
                <a:lnTo>
                  <a:pt x="4955560" y="622414"/>
                </a:lnTo>
                <a:lnTo>
                  <a:pt x="4985470" y="615238"/>
                </a:lnTo>
                <a:lnTo>
                  <a:pt x="5015919" y="619666"/>
                </a:lnTo>
                <a:lnTo>
                  <a:pt x="5043105" y="635872"/>
                </a:lnTo>
                <a:lnTo>
                  <a:pt x="5061736" y="661456"/>
                </a:lnTo>
                <a:lnTo>
                  <a:pt x="5068938" y="691371"/>
                </a:lnTo>
                <a:lnTo>
                  <a:pt x="5064536" y="721813"/>
                </a:lnTo>
                <a:lnTo>
                  <a:pt x="5048350" y="748981"/>
                </a:lnTo>
                <a:lnTo>
                  <a:pt x="5022781" y="767591"/>
                </a:lnTo>
                <a:lnTo>
                  <a:pt x="4992871" y="774767"/>
                </a:lnTo>
                <a:lnTo>
                  <a:pt x="4962422" y="770338"/>
                </a:lnTo>
                <a:lnTo>
                  <a:pt x="4935236" y="754133"/>
                </a:lnTo>
                <a:close/>
              </a:path>
              <a:path w="5692775" h="2893695">
                <a:moveTo>
                  <a:pt x="2802613" y="102685"/>
                </a:moveTo>
                <a:lnTo>
                  <a:pt x="2783982" y="77100"/>
                </a:lnTo>
                <a:lnTo>
                  <a:pt x="2776780" y="47186"/>
                </a:lnTo>
                <a:lnTo>
                  <a:pt x="2781182" y="16743"/>
                </a:lnTo>
                <a:lnTo>
                  <a:pt x="2791156" y="0"/>
                </a:lnTo>
                <a:lnTo>
                  <a:pt x="2921824" y="0"/>
                </a:lnTo>
                <a:lnTo>
                  <a:pt x="2929113" y="10009"/>
                </a:lnTo>
                <a:lnTo>
                  <a:pt x="2936315" y="39923"/>
                </a:lnTo>
                <a:lnTo>
                  <a:pt x="2931913" y="70366"/>
                </a:lnTo>
                <a:lnTo>
                  <a:pt x="2915729" y="97535"/>
                </a:lnTo>
                <a:lnTo>
                  <a:pt x="2890158" y="116143"/>
                </a:lnTo>
                <a:lnTo>
                  <a:pt x="2860248" y="123319"/>
                </a:lnTo>
                <a:lnTo>
                  <a:pt x="2829799" y="118891"/>
                </a:lnTo>
                <a:lnTo>
                  <a:pt x="2802613" y="102685"/>
                </a:lnTo>
                <a:close/>
              </a:path>
              <a:path w="5692775" h="2893695">
                <a:moveTo>
                  <a:pt x="3546288" y="781008"/>
                </a:moveTo>
                <a:lnTo>
                  <a:pt x="3527657" y="755424"/>
                </a:lnTo>
                <a:lnTo>
                  <a:pt x="3520454" y="725509"/>
                </a:lnTo>
                <a:lnTo>
                  <a:pt x="3524857" y="695066"/>
                </a:lnTo>
                <a:lnTo>
                  <a:pt x="3541041" y="667897"/>
                </a:lnTo>
                <a:lnTo>
                  <a:pt x="3566611" y="649289"/>
                </a:lnTo>
                <a:lnTo>
                  <a:pt x="3596522" y="642113"/>
                </a:lnTo>
                <a:lnTo>
                  <a:pt x="3626971" y="646541"/>
                </a:lnTo>
                <a:lnTo>
                  <a:pt x="3654156" y="662747"/>
                </a:lnTo>
                <a:lnTo>
                  <a:pt x="3673259" y="688762"/>
                </a:lnTo>
                <a:lnTo>
                  <a:pt x="3680409" y="718628"/>
                </a:lnTo>
                <a:lnTo>
                  <a:pt x="3675744" y="748832"/>
                </a:lnTo>
                <a:lnTo>
                  <a:pt x="3659403" y="775858"/>
                </a:lnTo>
                <a:lnTo>
                  <a:pt x="3633833" y="794466"/>
                </a:lnTo>
                <a:lnTo>
                  <a:pt x="3603922" y="801642"/>
                </a:lnTo>
                <a:lnTo>
                  <a:pt x="3573473" y="797214"/>
                </a:lnTo>
                <a:lnTo>
                  <a:pt x="3546288" y="781008"/>
                </a:lnTo>
                <a:close/>
              </a:path>
              <a:path w="5692775" h="2893695">
                <a:moveTo>
                  <a:pt x="4291079" y="1460350"/>
                </a:moveTo>
                <a:lnTo>
                  <a:pt x="4272448" y="1434765"/>
                </a:lnTo>
                <a:lnTo>
                  <a:pt x="4265245" y="1404851"/>
                </a:lnTo>
                <a:lnTo>
                  <a:pt x="4269648" y="1374408"/>
                </a:lnTo>
                <a:lnTo>
                  <a:pt x="4285836" y="1347235"/>
                </a:lnTo>
                <a:lnTo>
                  <a:pt x="4311402" y="1328631"/>
                </a:lnTo>
                <a:lnTo>
                  <a:pt x="4341313" y="1321455"/>
                </a:lnTo>
                <a:lnTo>
                  <a:pt x="4371762" y="1325883"/>
                </a:lnTo>
                <a:lnTo>
                  <a:pt x="4398947" y="1342089"/>
                </a:lnTo>
                <a:lnTo>
                  <a:pt x="4417578" y="1367674"/>
                </a:lnTo>
                <a:lnTo>
                  <a:pt x="4424781" y="1397588"/>
                </a:lnTo>
                <a:lnTo>
                  <a:pt x="4420378" y="1428030"/>
                </a:lnTo>
                <a:lnTo>
                  <a:pt x="4404193" y="1455198"/>
                </a:lnTo>
                <a:lnTo>
                  <a:pt x="4378624" y="1473808"/>
                </a:lnTo>
                <a:lnTo>
                  <a:pt x="4348713" y="1480984"/>
                </a:lnTo>
                <a:lnTo>
                  <a:pt x="4318264" y="1476556"/>
                </a:lnTo>
                <a:lnTo>
                  <a:pt x="4291079" y="1460350"/>
                </a:lnTo>
                <a:close/>
              </a:path>
              <a:path w="5692775" h="2893695">
                <a:moveTo>
                  <a:pt x="1431982" y="109478"/>
                </a:moveTo>
                <a:lnTo>
                  <a:pt x="1413351" y="83894"/>
                </a:lnTo>
                <a:lnTo>
                  <a:pt x="1406149" y="53979"/>
                </a:lnTo>
                <a:lnTo>
                  <a:pt x="1410551" y="23537"/>
                </a:lnTo>
                <a:lnTo>
                  <a:pt x="1424571" y="0"/>
                </a:lnTo>
                <a:lnTo>
                  <a:pt x="1546299" y="0"/>
                </a:lnTo>
                <a:lnTo>
                  <a:pt x="1558953" y="17232"/>
                </a:lnTo>
                <a:lnTo>
                  <a:pt x="1566103" y="47098"/>
                </a:lnTo>
                <a:lnTo>
                  <a:pt x="1561439" y="77302"/>
                </a:lnTo>
                <a:lnTo>
                  <a:pt x="1545098" y="104329"/>
                </a:lnTo>
                <a:lnTo>
                  <a:pt x="1519527" y="122936"/>
                </a:lnTo>
                <a:lnTo>
                  <a:pt x="1489616" y="130112"/>
                </a:lnTo>
                <a:lnTo>
                  <a:pt x="1459168" y="125684"/>
                </a:lnTo>
                <a:lnTo>
                  <a:pt x="1431982" y="109478"/>
                </a:lnTo>
                <a:close/>
              </a:path>
              <a:path w="5692775" h="2893695">
                <a:moveTo>
                  <a:pt x="2176773" y="788820"/>
                </a:moveTo>
                <a:lnTo>
                  <a:pt x="2158142" y="763235"/>
                </a:lnTo>
                <a:lnTo>
                  <a:pt x="2150940" y="733321"/>
                </a:lnTo>
                <a:lnTo>
                  <a:pt x="2155342" y="702878"/>
                </a:lnTo>
                <a:lnTo>
                  <a:pt x="2171526" y="675709"/>
                </a:lnTo>
                <a:lnTo>
                  <a:pt x="2197097" y="657101"/>
                </a:lnTo>
                <a:lnTo>
                  <a:pt x="2227007" y="649925"/>
                </a:lnTo>
                <a:lnTo>
                  <a:pt x="2257456" y="654353"/>
                </a:lnTo>
                <a:lnTo>
                  <a:pt x="2284642" y="670559"/>
                </a:lnTo>
                <a:lnTo>
                  <a:pt x="2303273" y="696144"/>
                </a:lnTo>
                <a:lnTo>
                  <a:pt x="2310475" y="726058"/>
                </a:lnTo>
                <a:lnTo>
                  <a:pt x="2306073" y="756501"/>
                </a:lnTo>
                <a:lnTo>
                  <a:pt x="2289889" y="783670"/>
                </a:lnTo>
                <a:lnTo>
                  <a:pt x="2264318" y="802278"/>
                </a:lnTo>
                <a:lnTo>
                  <a:pt x="2234408" y="809454"/>
                </a:lnTo>
                <a:lnTo>
                  <a:pt x="2203959" y="805026"/>
                </a:lnTo>
                <a:lnTo>
                  <a:pt x="2176773" y="788820"/>
                </a:lnTo>
                <a:close/>
              </a:path>
              <a:path w="5692775" h="2893695">
                <a:moveTo>
                  <a:pt x="2920448" y="1467143"/>
                </a:moveTo>
                <a:lnTo>
                  <a:pt x="2901817" y="1441559"/>
                </a:lnTo>
                <a:lnTo>
                  <a:pt x="2894614" y="1411644"/>
                </a:lnTo>
                <a:lnTo>
                  <a:pt x="2899017" y="1381201"/>
                </a:lnTo>
                <a:lnTo>
                  <a:pt x="2915201" y="1354032"/>
                </a:lnTo>
                <a:lnTo>
                  <a:pt x="2940771" y="1335424"/>
                </a:lnTo>
                <a:lnTo>
                  <a:pt x="2970682" y="1328248"/>
                </a:lnTo>
                <a:lnTo>
                  <a:pt x="3001131" y="1332677"/>
                </a:lnTo>
                <a:lnTo>
                  <a:pt x="3028316" y="1348882"/>
                </a:lnTo>
                <a:lnTo>
                  <a:pt x="3047575" y="1375040"/>
                </a:lnTo>
                <a:lnTo>
                  <a:pt x="3054987" y="1405145"/>
                </a:lnTo>
                <a:lnTo>
                  <a:pt x="3050375" y="1435397"/>
                </a:lnTo>
                <a:lnTo>
                  <a:pt x="3033563" y="1461994"/>
                </a:lnTo>
                <a:lnTo>
                  <a:pt x="3007993" y="1480601"/>
                </a:lnTo>
                <a:lnTo>
                  <a:pt x="2978082" y="1487777"/>
                </a:lnTo>
                <a:lnTo>
                  <a:pt x="2947633" y="1483349"/>
                </a:lnTo>
                <a:lnTo>
                  <a:pt x="2920448" y="1467143"/>
                </a:lnTo>
                <a:close/>
              </a:path>
              <a:path w="5692775" h="2893695">
                <a:moveTo>
                  <a:pt x="3665239" y="2146485"/>
                </a:moveTo>
                <a:lnTo>
                  <a:pt x="3646608" y="2120900"/>
                </a:lnTo>
                <a:lnTo>
                  <a:pt x="3639405" y="2090986"/>
                </a:lnTo>
                <a:lnTo>
                  <a:pt x="3643808" y="2060543"/>
                </a:lnTo>
                <a:lnTo>
                  <a:pt x="3659996" y="2033370"/>
                </a:lnTo>
                <a:lnTo>
                  <a:pt x="3685562" y="2014766"/>
                </a:lnTo>
                <a:lnTo>
                  <a:pt x="3715473" y="2007590"/>
                </a:lnTo>
                <a:lnTo>
                  <a:pt x="3745921" y="2012018"/>
                </a:lnTo>
                <a:lnTo>
                  <a:pt x="3773107" y="2028224"/>
                </a:lnTo>
                <a:lnTo>
                  <a:pt x="3791738" y="2053809"/>
                </a:lnTo>
                <a:lnTo>
                  <a:pt x="3798941" y="2083723"/>
                </a:lnTo>
                <a:lnTo>
                  <a:pt x="3794538" y="2114166"/>
                </a:lnTo>
                <a:lnTo>
                  <a:pt x="3778352" y="2141333"/>
                </a:lnTo>
                <a:lnTo>
                  <a:pt x="3752783" y="2159943"/>
                </a:lnTo>
                <a:lnTo>
                  <a:pt x="3722873" y="2167119"/>
                </a:lnTo>
                <a:lnTo>
                  <a:pt x="3692424" y="2162691"/>
                </a:lnTo>
                <a:lnTo>
                  <a:pt x="3665239" y="2146485"/>
                </a:lnTo>
                <a:close/>
              </a:path>
              <a:path w="5692775" h="2893695">
                <a:moveTo>
                  <a:pt x="25833" y="157454"/>
                </a:moveTo>
                <a:lnTo>
                  <a:pt x="7202" y="131869"/>
                </a:lnTo>
                <a:lnTo>
                  <a:pt x="0" y="101955"/>
                </a:lnTo>
                <a:lnTo>
                  <a:pt x="4402" y="71512"/>
                </a:lnTo>
                <a:lnTo>
                  <a:pt x="20586" y="44343"/>
                </a:lnTo>
                <a:lnTo>
                  <a:pt x="46156" y="25735"/>
                </a:lnTo>
                <a:lnTo>
                  <a:pt x="76067" y="18559"/>
                </a:lnTo>
                <a:lnTo>
                  <a:pt x="106516" y="22987"/>
                </a:lnTo>
                <a:lnTo>
                  <a:pt x="133701" y="39193"/>
                </a:lnTo>
                <a:lnTo>
                  <a:pt x="152332" y="64778"/>
                </a:lnTo>
                <a:lnTo>
                  <a:pt x="159535" y="94692"/>
                </a:lnTo>
                <a:lnTo>
                  <a:pt x="155132" y="125135"/>
                </a:lnTo>
                <a:lnTo>
                  <a:pt x="138948" y="152304"/>
                </a:lnTo>
                <a:lnTo>
                  <a:pt x="113378" y="170912"/>
                </a:lnTo>
                <a:lnTo>
                  <a:pt x="83467" y="178088"/>
                </a:lnTo>
                <a:lnTo>
                  <a:pt x="53019" y="173660"/>
                </a:lnTo>
                <a:lnTo>
                  <a:pt x="25833" y="157454"/>
                </a:lnTo>
                <a:close/>
              </a:path>
              <a:path w="5692775" h="2893695">
                <a:moveTo>
                  <a:pt x="769508" y="835777"/>
                </a:moveTo>
                <a:lnTo>
                  <a:pt x="750876" y="810192"/>
                </a:lnTo>
                <a:lnTo>
                  <a:pt x="743674" y="780278"/>
                </a:lnTo>
                <a:lnTo>
                  <a:pt x="748076" y="749835"/>
                </a:lnTo>
                <a:lnTo>
                  <a:pt x="764260" y="722666"/>
                </a:lnTo>
                <a:lnTo>
                  <a:pt x="789831" y="704058"/>
                </a:lnTo>
                <a:lnTo>
                  <a:pt x="819741" y="696882"/>
                </a:lnTo>
                <a:lnTo>
                  <a:pt x="850190" y="701310"/>
                </a:lnTo>
                <a:lnTo>
                  <a:pt x="877376" y="717516"/>
                </a:lnTo>
                <a:lnTo>
                  <a:pt x="896635" y="743674"/>
                </a:lnTo>
                <a:lnTo>
                  <a:pt x="904047" y="773779"/>
                </a:lnTo>
                <a:lnTo>
                  <a:pt x="899435" y="804031"/>
                </a:lnTo>
                <a:lnTo>
                  <a:pt x="882623" y="830627"/>
                </a:lnTo>
                <a:lnTo>
                  <a:pt x="857053" y="849235"/>
                </a:lnTo>
                <a:lnTo>
                  <a:pt x="827142" y="856411"/>
                </a:lnTo>
                <a:lnTo>
                  <a:pt x="796693" y="851983"/>
                </a:lnTo>
                <a:lnTo>
                  <a:pt x="769508" y="835777"/>
                </a:lnTo>
                <a:close/>
              </a:path>
              <a:path w="5692775" h="2893695">
                <a:moveTo>
                  <a:pt x="1514299" y="1515119"/>
                </a:moveTo>
                <a:lnTo>
                  <a:pt x="1495667" y="1489534"/>
                </a:lnTo>
                <a:lnTo>
                  <a:pt x="1488465" y="1459620"/>
                </a:lnTo>
                <a:lnTo>
                  <a:pt x="1492868" y="1429177"/>
                </a:lnTo>
                <a:lnTo>
                  <a:pt x="1509051" y="1402008"/>
                </a:lnTo>
                <a:lnTo>
                  <a:pt x="1534622" y="1383400"/>
                </a:lnTo>
                <a:lnTo>
                  <a:pt x="1564533" y="1376224"/>
                </a:lnTo>
                <a:lnTo>
                  <a:pt x="1594981" y="1380652"/>
                </a:lnTo>
                <a:lnTo>
                  <a:pt x="1622167" y="1396858"/>
                </a:lnTo>
                <a:lnTo>
                  <a:pt x="1640798" y="1422443"/>
                </a:lnTo>
                <a:lnTo>
                  <a:pt x="1648000" y="1452357"/>
                </a:lnTo>
                <a:lnTo>
                  <a:pt x="1643598" y="1482800"/>
                </a:lnTo>
                <a:lnTo>
                  <a:pt x="1627414" y="1509969"/>
                </a:lnTo>
                <a:lnTo>
                  <a:pt x="1601844" y="1528577"/>
                </a:lnTo>
                <a:lnTo>
                  <a:pt x="1571933" y="1535753"/>
                </a:lnTo>
                <a:lnTo>
                  <a:pt x="1541484" y="1531325"/>
                </a:lnTo>
                <a:lnTo>
                  <a:pt x="1514299" y="1515119"/>
                </a:lnTo>
                <a:close/>
              </a:path>
              <a:path w="5692775" h="2893695">
                <a:moveTo>
                  <a:pt x="2257973" y="2193442"/>
                </a:moveTo>
                <a:lnTo>
                  <a:pt x="2239342" y="2167857"/>
                </a:lnTo>
                <a:lnTo>
                  <a:pt x="2232140" y="2137943"/>
                </a:lnTo>
                <a:lnTo>
                  <a:pt x="2236542" y="2107500"/>
                </a:lnTo>
                <a:lnTo>
                  <a:pt x="2252726" y="2080331"/>
                </a:lnTo>
                <a:lnTo>
                  <a:pt x="2278296" y="2061723"/>
                </a:lnTo>
                <a:lnTo>
                  <a:pt x="2308207" y="2054547"/>
                </a:lnTo>
                <a:lnTo>
                  <a:pt x="2338656" y="2058975"/>
                </a:lnTo>
                <a:lnTo>
                  <a:pt x="2365842" y="2075181"/>
                </a:lnTo>
                <a:lnTo>
                  <a:pt x="2385101" y="2101339"/>
                </a:lnTo>
                <a:lnTo>
                  <a:pt x="2392512" y="2131444"/>
                </a:lnTo>
                <a:lnTo>
                  <a:pt x="2387901" y="2161696"/>
                </a:lnTo>
                <a:lnTo>
                  <a:pt x="2371089" y="2188292"/>
                </a:lnTo>
                <a:lnTo>
                  <a:pt x="2345518" y="2206900"/>
                </a:lnTo>
                <a:lnTo>
                  <a:pt x="2315608" y="2214076"/>
                </a:lnTo>
                <a:lnTo>
                  <a:pt x="2285159" y="2209648"/>
                </a:lnTo>
                <a:lnTo>
                  <a:pt x="2257973" y="2193442"/>
                </a:lnTo>
                <a:close/>
              </a:path>
              <a:path w="5692775" h="2893695">
                <a:moveTo>
                  <a:pt x="3002764" y="2872784"/>
                </a:moveTo>
                <a:lnTo>
                  <a:pt x="2984133" y="2847199"/>
                </a:lnTo>
                <a:lnTo>
                  <a:pt x="2976931" y="2817285"/>
                </a:lnTo>
                <a:lnTo>
                  <a:pt x="2981333" y="2786842"/>
                </a:lnTo>
                <a:lnTo>
                  <a:pt x="2997522" y="2759669"/>
                </a:lnTo>
                <a:lnTo>
                  <a:pt x="3023088" y="2741065"/>
                </a:lnTo>
                <a:lnTo>
                  <a:pt x="3052998" y="2733889"/>
                </a:lnTo>
                <a:lnTo>
                  <a:pt x="3083447" y="2738317"/>
                </a:lnTo>
                <a:lnTo>
                  <a:pt x="3110632" y="2754523"/>
                </a:lnTo>
                <a:lnTo>
                  <a:pt x="3129264" y="2780108"/>
                </a:lnTo>
                <a:lnTo>
                  <a:pt x="3136466" y="2810022"/>
                </a:lnTo>
                <a:lnTo>
                  <a:pt x="3132063" y="2840465"/>
                </a:lnTo>
                <a:lnTo>
                  <a:pt x="3115878" y="2867632"/>
                </a:lnTo>
                <a:lnTo>
                  <a:pt x="3090309" y="2886242"/>
                </a:lnTo>
                <a:lnTo>
                  <a:pt x="3060398" y="2893418"/>
                </a:lnTo>
                <a:lnTo>
                  <a:pt x="3029950" y="2888989"/>
                </a:lnTo>
                <a:lnTo>
                  <a:pt x="3002764" y="2872784"/>
                </a:lnTo>
                <a:close/>
              </a:path>
            </a:pathLst>
          </a:custGeom>
          <a:solidFill>
            <a:srgbClr val="FFFFFF">
              <a:alpha val="41958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1978796" y="4549008"/>
            <a:ext cx="6309360" cy="5738495"/>
            <a:chOff x="11978796" y="4549008"/>
            <a:chExt cx="6309360" cy="5738495"/>
          </a:xfrm>
        </p:grpSpPr>
        <p:sp>
          <p:nvSpPr>
            <p:cNvPr id="5" name="object 5"/>
            <p:cNvSpPr/>
            <p:nvPr/>
          </p:nvSpPr>
          <p:spPr>
            <a:xfrm>
              <a:off x="12750950" y="4837831"/>
              <a:ext cx="5537200" cy="5449570"/>
            </a:xfrm>
            <a:custGeom>
              <a:avLst/>
              <a:gdLst/>
              <a:ahLst/>
              <a:cxnLst/>
              <a:rect l="l" t="t" r="r" b="b"/>
              <a:pathLst>
                <a:path w="5537200" h="5449570">
                  <a:moveTo>
                    <a:pt x="5537048" y="5449168"/>
                  </a:moveTo>
                  <a:lnTo>
                    <a:pt x="0" y="5449168"/>
                  </a:lnTo>
                  <a:lnTo>
                    <a:pt x="8007" y="5410231"/>
                  </a:lnTo>
                  <a:lnTo>
                    <a:pt x="19687" y="5355801"/>
                  </a:lnTo>
                  <a:lnTo>
                    <a:pt x="31820" y="5301524"/>
                  </a:lnTo>
                  <a:lnTo>
                    <a:pt x="44403" y="5247403"/>
                  </a:lnTo>
                  <a:lnTo>
                    <a:pt x="57434" y="5193440"/>
                  </a:lnTo>
                  <a:lnTo>
                    <a:pt x="70912" y="5139635"/>
                  </a:lnTo>
                  <a:lnTo>
                    <a:pt x="84834" y="5085992"/>
                  </a:lnTo>
                  <a:lnTo>
                    <a:pt x="99199" y="5032512"/>
                  </a:lnTo>
                  <a:lnTo>
                    <a:pt x="114005" y="4979196"/>
                  </a:lnTo>
                  <a:lnTo>
                    <a:pt x="129250" y="4926047"/>
                  </a:lnTo>
                  <a:lnTo>
                    <a:pt x="144932" y="4873066"/>
                  </a:lnTo>
                  <a:lnTo>
                    <a:pt x="161049" y="4820255"/>
                  </a:lnTo>
                  <a:lnTo>
                    <a:pt x="177599" y="4767616"/>
                  </a:lnTo>
                  <a:lnTo>
                    <a:pt x="194580" y="4715150"/>
                  </a:lnTo>
                  <a:lnTo>
                    <a:pt x="211990" y="4662860"/>
                  </a:lnTo>
                  <a:lnTo>
                    <a:pt x="229828" y="4610747"/>
                  </a:lnTo>
                  <a:lnTo>
                    <a:pt x="248091" y="4558813"/>
                  </a:lnTo>
                  <a:lnTo>
                    <a:pt x="266778" y="4507060"/>
                  </a:lnTo>
                  <a:lnTo>
                    <a:pt x="285887" y="4455489"/>
                  </a:lnTo>
                  <a:lnTo>
                    <a:pt x="305415" y="4404103"/>
                  </a:lnTo>
                  <a:lnTo>
                    <a:pt x="325361" y="4352903"/>
                  </a:lnTo>
                  <a:lnTo>
                    <a:pt x="345723" y="4301890"/>
                  </a:lnTo>
                  <a:lnTo>
                    <a:pt x="366499" y="4251068"/>
                  </a:lnTo>
                  <a:lnTo>
                    <a:pt x="387687" y="4200437"/>
                  </a:lnTo>
                  <a:lnTo>
                    <a:pt x="409285" y="4149999"/>
                  </a:lnTo>
                  <a:lnTo>
                    <a:pt x="431291" y="4099756"/>
                  </a:lnTo>
                  <a:lnTo>
                    <a:pt x="453703" y="4049711"/>
                  </a:lnTo>
                  <a:lnTo>
                    <a:pt x="476520" y="3999864"/>
                  </a:lnTo>
                  <a:lnTo>
                    <a:pt x="499740" y="3950217"/>
                  </a:lnTo>
                  <a:lnTo>
                    <a:pt x="523359" y="3900773"/>
                  </a:lnTo>
                  <a:lnTo>
                    <a:pt x="547378" y="3851532"/>
                  </a:lnTo>
                  <a:lnTo>
                    <a:pt x="571793" y="3802498"/>
                  </a:lnTo>
                  <a:lnTo>
                    <a:pt x="596603" y="3753671"/>
                  </a:lnTo>
                  <a:lnTo>
                    <a:pt x="621806" y="3705054"/>
                  </a:lnTo>
                  <a:lnTo>
                    <a:pt x="647400" y="3656648"/>
                  </a:lnTo>
                  <a:lnTo>
                    <a:pt x="673383" y="3608454"/>
                  </a:lnTo>
                  <a:lnTo>
                    <a:pt x="699753" y="3560476"/>
                  </a:lnTo>
                  <a:lnTo>
                    <a:pt x="726508" y="3512714"/>
                  </a:lnTo>
                  <a:lnTo>
                    <a:pt x="753647" y="3465171"/>
                  </a:lnTo>
                  <a:lnTo>
                    <a:pt x="781167" y="3417847"/>
                  </a:lnTo>
                  <a:lnTo>
                    <a:pt x="809066" y="3370746"/>
                  </a:lnTo>
                  <a:lnTo>
                    <a:pt x="837343" y="3323868"/>
                  </a:lnTo>
                  <a:lnTo>
                    <a:pt x="865995" y="3277216"/>
                  </a:lnTo>
                  <a:lnTo>
                    <a:pt x="895022" y="3230792"/>
                  </a:lnTo>
                  <a:lnTo>
                    <a:pt x="924420" y="3184596"/>
                  </a:lnTo>
                  <a:lnTo>
                    <a:pt x="954187" y="3138631"/>
                  </a:lnTo>
                  <a:lnTo>
                    <a:pt x="984323" y="3092899"/>
                  </a:lnTo>
                  <a:lnTo>
                    <a:pt x="1014825" y="3047402"/>
                  </a:lnTo>
                  <a:lnTo>
                    <a:pt x="1045691" y="3002141"/>
                  </a:lnTo>
                  <a:lnTo>
                    <a:pt x="1076919" y="2957117"/>
                  </a:lnTo>
                  <a:lnTo>
                    <a:pt x="1108508" y="2912334"/>
                  </a:lnTo>
                  <a:lnTo>
                    <a:pt x="1140455" y="2867792"/>
                  </a:lnTo>
                  <a:lnTo>
                    <a:pt x="1172758" y="2823494"/>
                  </a:lnTo>
                  <a:lnTo>
                    <a:pt x="1205416" y="2779441"/>
                  </a:lnTo>
                  <a:lnTo>
                    <a:pt x="1238426" y="2735635"/>
                  </a:lnTo>
                  <a:lnTo>
                    <a:pt x="1271787" y="2692078"/>
                  </a:lnTo>
                  <a:lnTo>
                    <a:pt x="1305497" y="2648772"/>
                  </a:lnTo>
                  <a:lnTo>
                    <a:pt x="1339554" y="2605717"/>
                  </a:lnTo>
                  <a:lnTo>
                    <a:pt x="1373956" y="2562918"/>
                  </a:lnTo>
                  <a:lnTo>
                    <a:pt x="1408701" y="2520374"/>
                  </a:lnTo>
                  <a:lnTo>
                    <a:pt x="1443787" y="2478087"/>
                  </a:lnTo>
                  <a:lnTo>
                    <a:pt x="1479212" y="2436061"/>
                  </a:lnTo>
                  <a:lnTo>
                    <a:pt x="1514974" y="2394295"/>
                  </a:lnTo>
                  <a:lnTo>
                    <a:pt x="1551072" y="2352793"/>
                  </a:lnTo>
                  <a:lnTo>
                    <a:pt x="1587503" y="2311556"/>
                  </a:lnTo>
                  <a:lnTo>
                    <a:pt x="1624266" y="2270586"/>
                  </a:lnTo>
                  <a:lnTo>
                    <a:pt x="1661358" y="2229884"/>
                  </a:lnTo>
                  <a:lnTo>
                    <a:pt x="1698778" y="2189452"/>
                  </a:lnTo>
                  <a:lnTo>
                    <a:pt x="1736524" y="2149292"/>
                  </a:lnTo>
                  <a:lnTo>
                    <a:pt x="1774594" y="2109407"/>
                  </a:lnTo>
                  <a:lnTo>
                    <a:pt x="1812985" y="2069796"/>
                  </a:lnTo>
                  <a:lnTo>
                    <a:pt x="1851697" y="2030464"/>
                  </a:lnTo>
                  <a:lnTo>
                    <a:pt x="1890727" y="1991411"/>
                  </a:lnTo>
                  <a:lnTo>
                    <a:pt x="1930073" y="1952638"/>
                  </a:lnTo>
                  <a:lnTo>
                    <a:pt x="1969733" y="1914149"/>
                  </a:lnTo>
                  <a:lnTo>
                    <a:pt x="2009706" y="1875944"/>
                  </a:lnTo>
                  <a:lnTo>
                    <a:pt x="2049989" y="1838026"/>
                  </a:lnTo>
                  <a:lnTo>
                    <a:pt x="2090581" y="1800396"/>
                  </a:lnTo>
                  <a:lnTo>
                    <a:pt x="2131479" y="1763055"/>
                  </a:lnTo>
                  <a:lnTo>
                    <a:pt x="2172682" y="1726007"/>
                  </a:lnTo>
                  <a:lnTo>
                    <a:pt x="2214187" y="1689252"/>
                  </a:lnTo>
                  <a:lnTo>
                    <a:pt x="2255994" y="1652793"/>
                  </a:lnTo>
                  <a:lnTo>
                    <a:pt x="2298099" y="1616631"/>
                  </a:lnTo>
                  <a:lnTo>
                    <a:pt x="2340502" y="1580767"/>
                  </a:lnTo>
                  <a:lnTo>
                    <a:pt x="2383200" y="1545205"/>
                  </a:lnTo>
                  <a:lnTo>
                    <a:pt x="2426191" y="1509945"/>
                  </a:lnTo>
                  <a:lnTo>
                    <a:pt x="2469473" y="1474989"/>
                  </a:lnTo>
                  <a:lnTo>
                    <a:pt x="2513044" y="1440339"/>
                  </a:lnTo>
                  <a:lnTo>
                    <a:pt x="2556903" y="1405998"/>
                  </a:lnTo>
                  <a:lnTo>
                    <a:pt x="2601047" y="1371966"/>
                  </a:lnTo>
                  <a:lnTo>
                    <a:pt x="2645475" y="1338245"/>
                  </a:lnTo>
                  <a:lnTo>
                    <a:pt x="2690185" y="1304838"/>
                  </a:lnTo>
                  <a:lnTo>
                    <a:pt x="2735175" y="1271746"/>
                  </a:lnTo>
                  <a:lnTo>
                    <a:pt x="2780442" y="1238971"/>
                  </a:lnTo>
                  <a:lnTo>
                    <a:pt x="2825985" y="1206514"/>
                  </a:lnTo>
                  <a:lnTo>
                    <a:pt x="2871803" y="1174378"/>
                  </a:lnTo>
                  <a:lnTo>
                    <a:pt x="2917892" y="1142564"/>
                  </a:lnTo>
                  <a:lnTo>
                    <a:pt x="2964252" y="1111074"/>
                  </a:lnTo>
                  <a:lnTo>
                    <a:pt x="3010880" y="1079910"/>
                  </a:lnTo>
                  <a:lnTo>
                    <a:pt x="3057774" y="1049073"/>
                  </a:lnTo>
                  <a:lnTo>
                    <a:pt x="3104933" y="1018566"/>
                  </a:lnTo>
                  <a:lnTo>
                    <a:pt x="3152354" y="988390"/>
                  </a:lnTo>
                  <a:lnTo>
                    <a:pt x="3200036" y="958548"/>
                  </a:lnTo>
                  <a:lnTo>
                    <a:pt x="3247976" y="929039"/>
                  </a:lnTo>
                  <a:lnTo>
                    <a:pt x="3296174" y="899868"/>
                  </a:lnTo>
                  <a:lnTo>
                    <a:pt x="3344626" y="871035"/>
                  </a:lnTo>
                  <a:lnTo>
                    <a:pt x="3393331" y="842541"/>
                  </a:lnTo>
                  <a:lnTo>
                    <a:pt x="3491492" y="786583"/>
                  </a:lnTo>
                  <a:lnTo>
                    <a:pt x="3590642" y="732006"/>
                  </a:lnTo>
                  <a:lnTo>
                    <a:pt x="3690766" y="678826"/>
                  </a:lnTo>
                  <a:lnTo>
                    <a:pt x="3791847" y="627056"/>
                  </a:lnTo>
                  <a:lnTo>
                    <a:pt x="3893871" y="576712"/>
                  </a:lnTo>
                  <a:lnTo>
                    <a:pt x="3996823" y="527807"/>
                  </a:lnTo>
                  <a:lnTo>
                    <a:pt x="4100687" y="480355"/>
                  </a:lnTo>
                  <a:lnTo>
                    <a:pt x="4205447" y="434372"/>
                  </a:lnTo>
                  <a:lnTo>
                    <a:pt x="4311089" y="389871"/>
                  </a:lnTo>
                  <a:lnTo>
                    <a:pt x="4417597" y="346866"/>
                  </a:lnTo>
                  <a:lnTo>
                    <a:pt x="4524956" y="305373"/>
                  </a:lnTo>
                  <a:lnTo>
                    <a:pt x="4633150" y="265405"/>
                  </a:lnTo>
                  <a:lnTo>
                    <a:pt x="4742164" y="226976"/>
                  </a:lnTo>
                  <a:lnTo>
                    <a:pt x="4851983" y="190102"/>
                  </a:lnTo>
                  <a:lnTo>
                    <a:pt x="4962591" y="154795"/>
                  </a:lnTo>
                  <a:lnTo>
                    <a:pt x="5073973" y="121072"/>
                  </a:lnTo>
                  <a:lnTo>
                    <a:pt x="5186114" y="88945"/>
                  </a:lnTo>
                  <a:lnTo>
                    <a:pt x="5298999" y="58430"/>
                  </a:lnTo>
                  <a:lnTo>
                    <a:pt x="5412611" y="29540"/>
                  </a:lnTo>
                  <a:lnTo>
                    <a:pt x="5537048" y="0"/>
                  </a:lnTo>
                  <a:lnTo>
                    <a:pt x="5537048" y="5449168"/>
                  </a:lnTo>
                  <a:close/>
                </a:path>
              </a:pathLst>
            </a:custGeom>
            <a:solidFill>
              <a:srgbClr val="FBBE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78796" y="4549008"/>
              <a:ext cx="6309202" cy="573799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00" y="2157986"/>
            <a:ext cx="5057775" cy="279654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0265"/>
              </a:lnSpc>
              <a:spcBef>
                <a:spcPts val="120"/>
              </a:spcBef>
            </a:pPr>
            <a:r>
              <a:rPr dirty="0" sz="9600" spc="-45">
                <a:solidFill>
                  <a:srgbClr val="FFFFFF"/>
                </a:solidFill>
              </a:rPr>
              <a:t>About</a:t>
            </a:r>
            <a:endParaRPr sz="9600"/>
          </a:p>
          <a:p>
            <a:pPr marL="12700">
              <a:lnSpc>
                <a:spcPts val="11525"/>
              </a:lnSpc>
            </a:pPr>
            <a:r>
              <a:rPr dirty="0" sz="10650" spc="165">
                <a:solidFill>
                  <a:srgbClr val="F1BF24"/>
                </a:solidFill>
              </a:rPr>
              <a:t>Project</a:t>
            </a:r>
            <a:endParaRPr sz="10650"/>
          </a:p>
        </p:txBody>
      </p:sp>
      <p:sp>
        <p:nvSpPr>
          <p:cNvPr id="8" name="object 8"/>
          <p:cNvSpPr txBox="1"/>
          <p:nvPr/>
        </p:nvSpPr>
        <p:spPr>
          <a:xfrm>
            <a:off x="1016000" y="5118624"/>
            <a:ext cx="7962900" cy="1892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5599"/>
              </a:lnSpc>
              <a:spcBef>
                <a:spcPts val="100"/>
              </a:spcBef>
            </a:pPr>
            <a:r>
              <a:rPr dirty="0" sz="2650" spc="-85">
                <a:solidFill>
                  <a:srgbClr val="E7E7E7"/>
                </a:solidFill>
                <a:latin typeface="Lucida Sans Unicode"/>
                <a:cs typeface="Lucida Sans Unicode"/>
              </a:rPr>
              <a:t>The </a:t>
            </a:r>
            <a:r>
              <a:rPr dirty="0" sz="2650" spc="-60">
                <a:solidFill>
                  <a:srgbClr val="E7E7E7"/>
                </a:solidFill>
                <a:latin typeface="Lucida Sans Unicode"/>
                <a:cs typeface="Lucida Sans Unicode"/>
              </a:rPr>
              <a:t>project </a:t>
            </a:r>
            <a:r>
              <a:rPr dirty="0" sz="2650" spc="-50">
                <a:solidFill>
                  <a:srgbClr val="E7E7E7"/>
                </a:solidFill>
                <a:latin typeface="Lucida Sans Unicode"/>
                <a:cs typeface="Lucida Sans Unicode"/>
              </a:rPr>
              <a:t>allow </a:t>
            </a:r>
            <a:r>
              <a:rPr dirty="0" sz="2650" spc="-45">
                <a:solidFill>
                  <a:srgbClr val="E7E7E7"/>
                </a:solidFill>
                <a:latin typeface="Lucida Sans Unicode"/>
                <a:cs typeface="Lucida Sans Unicode"/>
              </a:rPr>
              <a:t>you </a:t>
            </a:r>
            <a:r>
              <a:rPr dirty="0" sz="2650" spc="-50">
                <a:solidFill>
                  <a:srgbClr val="E7E7E7"/>
                </a:solidFill>
                <a:latin typeface="Lucida Sans Unicode"/>
                <a:cs typeface="Lucida Sans Unicode"/>
              </a:rPr>
              <a:t>to </a:t>
            </a:r>
            <a:r>
              <a:rPr dirty="0" sz="2650" spc="-60">
                <a:solidFill>
                  <a:srgbClr val="E7E7E7"/>
                </a:solidFill>
                <a:latin typeface="Lucida Sans Unicode"/>
                <a:cs typeface="Lucida Sans Unicode"/>
              </a:rPr>
              <a:t>scan </a:t>
            </a:r>
            <a:r>
              <a:rPr dirty="0" sz="2650" spc="-70">
                <a:solidFill>
                  <a:srgbClr val="E7E7E7"/>
                </a:solidFill>
                <a:latin typeface="Lucida Sans Unicode"/>
                <a:cs typeface="Lucida Sans Unicode"/>
              </a:rPr>
              <a:t>all </a:t>
            </a:r>
            <a:r>
              <a:rPr dirty="0" sz="2650" spc="-60">
                <a:solidFill>
                  <a:srgbClr val="E7E7E7"/>
                </a:solidFill>
                <a:latin typeface="Lucida Sans Unicode"/>
                <a:cs typeface="Lucida Sans Unicode"/>
              </a:rPr>
              <a:t>devices </a:t>
            </a:r>
            <a:r>
              <a:rPr dirty="0" sz="2650" spc="-65">
                <a:solidFill>
                  <a:srgbClr val="E7E7E7"/>
                </a:solidFill>
                <a:latin typeface="Lucida Sans Unicode"/>
                <a:cs typeface="Lucida Sans Unicode"/>
              </a:rPr>
              <a:t>in </a:t>
            </a:r>
            <a:r>
              <a:rPr dirty="0" sz="2650" spc="5">
                <a:solidFill>
                  <a:srgbClr val="E7E7E7"/>
                </a:solidFill>
                <a:latin typeface="Lucida Sans Unicode"/>
                <a:cs typeface="Lucida Sans Unicode"/>
              </a:rPr>
              <a:t>a </a:t>
            </a:r>
            <a:r>
              <a:rPr dirty="0" sz="2650" spc="-30">
                <a:solidFill>
                  <a:srgbClr val="E7E7E7"/>
                </a:solidFill>
                <a:latin typeface="Lucida Sans Unicode"/>
                <a:cs typeface="Lucida Sans Unicode"/>
              </a:rPr>
              <a:t>same </a:t>
            </a:r>
            <a:r>
              <a:rPr dirty="0" sz="2650" spc="-825">
                <a:solidFill>
                  <a:srgbClr val="E7E7E7"/>
                </a:solidFill>
                <a:latin typeface="Lucida Sans Unicode"/>
                <a:cs typeface="Lucida Sans Unicode"/>
              </a:rPr>
              <a:t> </a:t>
            </a:r>
            <a:r>
              <a:rPr dirty="0" sz="2650" spc="-70">
                <a:solidFill>
                  <a:srgbClr val="E7E7E7"/>
                </a:solidFill>
                <a:latin typeface="Lucida Sans Unicode"/>
                <a:cs typeface="Lucida Sans Unicode"/>
              </a:rPr>
              <a:t>local </a:t>
            </a:r>
            <a:r>
              <a:rPr dirty="0" sz="2650" spc="-5">
                <a:solidFill>
                  <a:srgbClr val="E7E7E7"/>
                </a:solidFill>
                <a:latin typeface="Lucida Sans Unicode"/>
                <a:cs typeface="Lucida Sans Unicode"/>
              </a:rPr>
              <a:t>area </a:t>
            </a:r>
            <a:r>
              <a:rPr dirty="0" sz="2650" spc="-45">
                <a:solidFill>
                  <a:srgbClr val="E7E7E7"/>
                </a:solidFill>
                <a:latin typeface="Lucida Sans Unicode"/>
                <a:cs typeface="Lucida Sans Unicode"/>
              </a:rPr>
              <a:t>network </a:t>
            </a:r>
            <a:r>
              <a:rPr dirty="0" sz="2650" spc="-30">
                <a:solidFill>
                  <a:srgbClr val="E7E7E7"/>
                </a:solidFill>
                <a:latin typeface="Lucida Sans Unicode"/>
                <a:cs typeface="Lucida Sans Unicode"/>
              </a:rPr>
              <a:t>and </a:t>
            </a:r>
            <a:r>
              <a:rPr dirty="0" sz="2650" spc="-55">
                <a:solidFill>
                  <a:srgbClr val="E7E7E7"/>
                </a:solidFill>
                <a:latin typeface="Lucida Sans Unicode"/>
                <a:cs typeface="Lucida Sans Unicode"/>
              </a:rPr>
              <a:t>gather </a:t>
            </a:r>
            <a:r>
              <a:rPr dirty="0" sz="2650" spc="-80">
                <a:solidFill>
                  <a:srgbClr val="E7E7E7"/>
                </a:solidFill>
                <a:latin typeface="Lucida Sans Unicode"/>
                <a:cs typeface="Lucida Sans Unicode"/>
              </a:rPr>
              <a:t>MAC </a:t>
            </a:r>
            <a:r>
              <a:rPr dirty="0" sz="2650" spc="-70">
                <a:solidFill>
                  <a:srgbClr val="E7E7E7"/>
                </a:solidFill>
                <a:latin typeface="Lucida Sans Unicode"/>
                <a:cs typeface="Lucida Sans Unicode"/>
              </a:rPr>
              <a:t>Address </a:t>
            </a:r>
            <a:r>
              <a:rPr dirty="0" sz="2650" spc="-60">
                <a:solidFill>
                  <a:srgbClr val="E7E7E7"/>
                </a:solidFill>
                <a:latin typeface="Lucida Sans Unicode"/>
                <a:cs typeface="Lucida Sans Unicode"/>
              </a:rPr>
              <a:t>of </a:t>
            </a:r>
            <a:r>
              <a:rPr dirty="0" sz="2650" spc="-30">
                <a:solidFill>
                  <a:srgbClr val="E7E7E7"/>
                </a:solidFill>
                <a:latin typeface="Lucida Sans Unicode"/>
                <a:cs typeface="Lucida Sans Unicode"/>
              </a:rPr>
              <a:t>the </a:t>
            </a:r>
            <a:r>
              <a:rPr dirty="0" sz="2650" spc="-825">
                <a:solidFill>
                  <a:srgbClr val="E7E7E7"/>
                </a:solidFill>
                <a:latin typeface="Lucida Sans Unicode"/>
                <a:cs typeface="Lucida Sans Unicode"/>
              </a:rPr>
              <a:t> </a:t>
            </a:r>
            <a:r>
              <a:rPr dirty="0" sz="2650" spc="-55">
                <a:solidFill>
                  <a:srgbClr val="E7E7E7"/>
                </a:solidFill>
                <a:latin typeface="Lucida Sans Unicode"/>
                <a:cs typeface="Lucida Sans Unicode"/>
              </a:rPr>
              <a:t>device </a:t>
            </a:r>
            <a:r>
              <a:rPr dirty="0" sz="2650" spc="-75">
                <a:solidFill>
                  <a:srgbClr val="E7E7E7"/>
                </a:solidFill>
                <a:latin typeface="Lucida Sans Unicode"/>
                <a:cs typeface="Lucida Sans Unicode"/>
              </a:rPr>
              <a:t>along </a:t>
            </a:r>
            <a:r>
              <a:rPr dirty="0" sz="2650" spc="-50">
                <a:solidFill>
                  <a:srgbClr val="E7E7E7"/>
                </a:solidFill>
                <a:latin typeface="Lucida Sans Unicode"/>
                <a:cs typeface="Lucida Sans Unicode"/>
              </a:rPr>
              <a:t>with </a:t>
            </a:r>
            <a:r>
              <a:rPr dirty="0" sz="2650" spc="-90">
                <a:solidFill>
                  <a:srgbClr val="E7E7E7"/>
                </a:solidFill>
                <a:latin typeface="Lucida Sans Unicode"/>
                <a:cs typeface="Lucida Sans Unicode"/>
              </a:rPr>
              <a:t>its </a:t>
            </a:r>
            <a:r>
              <a:rPr dirty="0" sz="2650" spc="-20">
                <a:solidFill>
                  <a:srgbClr val="E7E7E7"/>
                </a:solidFill>
                <a:latin typeface="Lucida Sans Unicode"/>
                <a:cs typeface="Lucida Sans Unicode"/>
              </a:rPr>
              <a:t>IP. </a:t>
            </a:r>
            <a:r>
              <a:rPr dirty="0" sz="2650" spc="-100">
                <a:solidFill>
                  <a:srgbClr val="E7E7E7"/>
                </a:solidFill>
                <a:latin typeface="Lucida Sans Unicode"/>
                <a:cs typeface="Lucida Sans Unicode"/>
              </a:rPr>
              <a:t>Also </a:t>
            </a:r>
            <a:r>
              <a:rPr dirty="0" sz="2650" spc="-75">
                <a:solidFill>
                  <a:srgbClr val="E7E7E7"/>
                </a:solidFill>
                <a:latin typeface="Lucida Sans Unicode"/>
                <a:cs typeface="Lucida Sans Unicode"/>
              </a:rPr>
              <a:t>this </a:t>
            </a:r>
            <a:r>
              <a:rPr dirty="0" sz="2650" spc="-60">
                <a:solidFill>
                  <a:srgbClr val="E7E7E7"/>
                </a:solidFill>
                <a:latin typeface="Lucida Sans Unicode"/>
                <a:cs typeface="Lucida Sans Unicode"/>
              </a:rPr>
              <a:t>project </a:t>
            </a:r>
            <a:r>
              <a:rPr dirty="0" sz="2650" spc="-50">
                <a:solidFill>
                  <a:srgbClr val="E7E7E7"/>
                </a:solidFill>
                <a:latin typeface="Lucida Sans Unicode"/>
                <a:cs typeface="Lucida Sans Unicode"/>
              </a:rPr>
              <a:t>allow </a:t>
            </a:r>
            <a:r>
              <a:rPr dirty="0" sz="2650" spc="-60">
                <a:solidFill>
                  <a:srgbClr val="E7E7E7"/>
                </a:solidFill>
                <a:latin typeface="Lucida Sans Unicode"/>
                <a:cs typeface="Lucida Sans Unicode"/>
              </a:rPr>
              <a:t>us </a:t>
            </a:r>
            <a:r>
              <a:rPr dirty="0" sz="2650" spc="-55">
                <a:solidFill>
                  <a:srgbClr val="E7E7E7"/>
                </a:solidFill>
                <a:latin typeface="Lucida Sans Unicode"/>
                <a:cs typeface="Lucida Sans Unicode"/>
              </a:rPr>
              <a:t> </a:t>
            </a:r>
            <a:r>
              <a:rPr dirty="0" sz="2650" spc="-65">
                <a:solidFill>
                  <a:srgbClr val="E7E7E7"/>
                </a:solidFill>
                <a:latin typeface="Lucida Sans Unicode"/>
                <a:cs typeface="Lucida Sans Unicode"/>
              </a:rPr>
              <a:t>t</a:t>
            </a:r>
            <a:r>
              <a:rPr dirty="0" sz="2650" spc="-35">
                <a:solidFill>
                  <a:srgbClr val="E7E7E7"/>
                </a:solidFill>
                <a:latin typeface="Lucida Sans Unicode"/>
                <a:cs typeface="Lucida Sans Unicode"/>
              </a:rPr>
              <a:t>o</a:t>
            </a:r>
            <a:r>
              <a:rPr dirty="0" sz="2650" spc="-155">
                <a:solidFill>
                  <a:srgbClr val="E7E7E7"/>
                </a:solidFill>
                <a:latin typeface="Lucida Sans Unicode"/>
                <a:cs typeface="Lucida Sans Unicode"/>
              </a:rPr>
              <a:t> </a:t>
            </a:r>
            <a:r>
              <a:rPr dirty="0" sz="2650" spc="-215">
                <a:solidFill>
                  <a:srgbClr val="E7E7E7"/>
                </a:solidFill>
                <a:latin typeface="Lucida Sans Unicode"/>
                <a:cs typeface="Lucida Sans Unicode"/>
              </a:rPr>
              <a:t>g</a:t>
            </a:r>
            <a:r>
              <a:rPr dirty="0" sz="2650">
                <a:solidFill>
                  <a:srgbClr val="E7E7E7"/>
                </a:solidFill>
                <a:latin typeface="Lucida Sans Unicode"/>
                <a:cs typeface="Lucida Sans Unicode"/>
              </a:rPr>
              <a:t>a</a:t>
            </a:r>
            <a:r>
              <a:rPr dirty="0" sz="2650" spc="-65">
                <a:solidFill>
                  <a:srgbClr val="E7E7E7"/>
                </a:solidFill>
                <a:latin typeface="Lucida Sans Unicode"/>
                <a:cs typeface="Lucida Sans Unicode"/>
              </a:rPr>
              <a:t>t</a:t>
            </a:r>
            <a:r>
              <a:rPr dirty="0" sz="2650" spc="-30">
                <a:solidFill>
                  <a:srgbClr val="E7E7E7"/>
                </a:solidFill>
                <a:latin typeface="Lucida Sans Unicode"/>
                <a:cs typeface="Lucida Sans Unicode"/>
              </a:rPr>
              <a:t>h</a:t>
            </a:r>
            <a:r>
              <a:rPr dirty="0" sz="2650">
                <a:solidFill>
                  <a:srgbClr val="E7E7E7"/>
                </a:solidFill>
                <a:latin typeface="Lucida Sans Unicode"/>
                <a:cs typeface="Lucida Sans Unicode"/>
              </a:rPr>
              <a:t>e</a:t>
            </a:r>
            <a:r>
              <a:rPr dirty="0" sz="2650" spc="-10">
                <a:solidFill>
                  <a:srgbClr val="E7E7E7"/>
                </a:solidFill>
                <a:latin typeface="Lucida Sans Unicode"/>
                <a:cs typeface="Lucida Sans Unicode"/>
              </a:rPr>
              <a:t>r</a:t>
            </a:r>
            <a:r>
              <a:rPr dirty="0" sz="2650" spc="-155">
                <a:solidFill>
                  <a:srgbClr val="E7E7E7"/>
                </a:solidFill>
                <a:latin typeface="Lucida Sans Unicode"/>
                <a:cs typeface="Lucida Sans Unicode"/>
              </a:rPr>
              <a:t> </a:t>
            </a:r>
            <a:r>
              <a:rPr dirty="0" sz="2650">
                <a:solidFill>
                  <a:srgbClr val="E7E7E7"/>
                </a:solidFill>
                <a:latin typeface="Lucida Sans Unicode"/>
                <a:cs typeface="Lucida Sans Unicode"/>
              </a:rPr>
              <a:t>a</a:t>
            </a:r>
            <a:r>
              <a:rPr dirty="0" sz="2650" spc="-105">
                <a:solidFill>
                  <a:srgbClr val="E7E7E7"/>
                </a:solidFill>
                <a:latin typeface="Lucida Sans Unicode"/>
                <a:cs typeface="Lucida Sans Unicode"/>
              </a:rPr>
              <a:t>l</a:t>
            </a:r>
            <a:r>
              <a:rPr dirty="0" sz="2650" spc="-100">
                <a:solidFill>
                  <a:srgbClr val="E7E7E7"/>
                </a:solidFill>
                <a:latin typeface="Lucida Sans Unicode"/>
                <a:cs typeface="Lucida Sans Unicode"/>
              </a:rPr>
              <a:t>l</a:t>
            </a:r>
            <a:r>
              <a:rPr dirty="0" sz="2650" spc="-155">
                <a:solidFill>
                  <a:srgbClr val="E7E7E7"/>
                </a:solidFill>
                <a:latin typeface="Lucida Sans Unicode"/>
                <a:cs typeface="Lucida Sans Unicode"/>
              </a:rPr>
              <a:t> </a:t>
            </a:r>
            <a:r>
              <a:rPr dirty="0" sz="2650" spc="-55">
                <a:solidFill>
                  <a:srgbClr val="E7E7E7"/>
                </a:solidFill>
                <a:latin typeface="Lucida Sans Unicode"/>
                <a:cs typeface="Lucida Sans Unicode"/>
              </a:rPr>
              <a:t>d</a:t>
            </a:r>
            <a:r>
              <a:rPr dirty="0" sz="2650">
                <a:solidFill>
                  <a:srgbClr val="E7E7E7"/>
                </a:solidFill>
                <a:latin typeface="Lucida Sans Unicode"/>
                <a:cs typeface="Lucida Sans Unicode"/>
              </a:rPr>
              <a:t>e</a:t>
            </a:r>
            <a:r>
              <a:rPr dirty="0" sz="2650" spc="-65">
                <a:solidFill>
                  <a:srgbClr val="E7E7E7"/>
                </a:solidFill>
                <a:latin typeface="Lucida Sans Unicode"/>
                <a:cs typeface="Lucida Sans Unicode"/>
              </a:rPr>
              <a:t>t</a:t>
            </a:r>
            <a:r>
              <a:rPr dirty="0" sz="2650">
                <a:solidFill>
                  <a:srgbClr val="E7E7E7"/>
                </a:solidFill>
                <a:latin typeface="Lucida Sans Unicode"/>
                <a:cs typeface="Lucida Sans Unicode"/>
              </a:rPr>
              <a:t>a</a:t>
            </a:r>
            <a:r>
              <a:rPr dirty="0" sz="2650" spc="-105">
                <a:solidFill>
                  <a:srgbClr val="E7E7E7"/>
                </a:solidFill>
                <a:latin typeface="Lucida Sans Unicode"/>
                <a:cs typeface="Lucida Sans Unicode"/>
              </a:rPr>
              <a:t>il</a:t>
            </a:r>
            <a:r>
              <a:rPr dirty="0" sz="2650" spc="-95">
                <a:solidFill>
                  <a:srgbClr val="E7E7E7"/>
                </a:solidFill>
                <a:latin typeface="Lucida Sans Unicode"/>
                <a:cs typeface="Lucida Sans Unicode"/>
              </a:rPr>
              <a:t>s</a:t>
            </a:r>
            <a:r>
              <a:rPr dirty="0" sz="2650" spc="-155">
                <a:solidFill>
                  <a:srgbClr val="E7E7E7"/>
                </a:solidFill>
                <a:latin typeface="Lucida Sans Unicode"/>
                <a:cs typeface="Lucida Sans Unicode"/>
              </a:rPr>
              <a:t> </a:t>
            </a:r>
            <a:r>
              <a:rPr dirty="0" sz="2650" spc="-40">
                <a:solidFill>
                  <a:srgbClr val="E7E7E7"/>
                </a:solidFill>
                <a:latin typeface="Lucida Sans Unicode"/>
                <a:cs typeface="Lucida Sans Unicode"/>
              </a:rPr>
              <a:t>o</a:t>
            </a:r>
            <a:r>
              <a:rPr dirty="0" sz="2650" spc="-80">
                <a:solidFill>
                  <a:srgbClr val="E7E7E7"/>
                </a:solidFill>
                <a:latin typeface="Lucida Sans Unicode"/>
                <a:cs typeface="Lucida Sans Unicode"/>
              </a:rPr>
              <a:t>f</a:t>
            </a:r>
            <a:r>
              <a:rPr dirty="0" sz="2650" spc="-155">
                <a:solidFill>
                  <a:srgbClr val="E7E7E7"/>
                </a:solidFill>
                <a:latin typeface="Lucida Sans Unicode"/>
                <a:cs typeface="Lucida Sans Unicode"/>
              </a:rPr>
              <a:t> </a:t>
            </a:r>
            <a:r>
              <a:rPr dirty="0" sz="2650" spc="-65">
                <a:solidFill>
                  <a:srgbClr val="E7E7E7"/>
                </a:solidFill>
                <a:latin typeface="Lucida Sans Unicode"/>
                <a:cs typeface="Lucida Sans Unicode"/>
              </a:rPr>
              <a:t>t</a:t>
            </a:r>
            <a:r>
              <a:rPr dirty="0" sz="2650" spc="-30">
                <a:solidFill>
                  <a:srgbClr val="E7E7E7"/>
                </a:solidFill>
                <a:latin typeface="Lucida Sans Unicode"/>
                <a:cs typeface="Lucida Sans Unicode"/>
              </a:rPr>
              <a:t>h</a:t>
            </a:r>
            <a:r>
              <a:rPr dirty="0" sz="2650" spc="5">
                <a:solidFill>
                  <a:srgbClr val="E7E7E7"/>
                </a:solidFill>
                <a:latin typeface="Lucida Sans Unicode"/>
                <a:cs typeface="Lucida Sans Unicode"/>
              </a:rPr>
              <a:t>e</a:t>
            </a:r>
            <a:r>
              <a:rPr dirty="0" sz="2650" spc="-155">
                <a:solidFill>
                  <a:srgbClr val="E7E7E7"/>
                </a:solidFill>
                <a:latin typeface="Lucida Sans Unicode"/>
                <a:cs typeface="Lucida Sans Unicode"/>
              </a:rPr>
              <a:t> </a:t>
            </a:r>
            <a:r>
              <a:rPr dirty="0" sz="2650" spc="-35">
                <a:solidFill>
                  <a:srgbClr val="E7E7E7"/>
                </a:solidFill>
                <a:latin typeface="Lucida Sans Unicode"/>
                <a:cs typeface="Lucida Sans Unicode"/>
              </a:rPr>
              <a:t>I</a:t>
            </a:r>
            <a:r>
              <a:rPr dirty="0" sz="2650" spc="125">
                <a:solidFill>
                  <a:srgbClr val="E7E7E7"/>
                </a:solidFill>
                <a:latin typeface="Lucida Sans Unicode"/>
                <a:cs typeface="Lucida Sans Unicode"/>
              </a:rPr>
              <a:t>P</a:t>
            </a:r>
            <a:r>
              <a:rPr dirty="0" sz="2650" spc="-155">
                <a:solidFill>
                  <a:srgbClr val="E7E7E7"/>
                </a:solidFill>
                <a:latin typeface="Lucida Sans Unicode"/>
                <a:cs typeface="Lucida Sans Unicode"/>
              </a:rPr>
              <a:t> </a:t>
            </a:r>
            <a:r>
              <a:rPr dirty="0" sz="2650">
                <a:solidFill>
                  <a:srgbClr val="E7E7E7"/>
                </a:solidFill>
                <a:latin typeface="Lucida Sans Unicode"/>
                <a:cs typeface="Lucida Sans Unicode"/>
              </a:rPr>
              <a:t>a</a:t>
            </a:r>
            <a:r>
              <a:rPr dirty="0" sz="2650" spc="-55">
                <a:solidFill>
                  <a:srgbClr val="E7E7E7"/>
                </a:solidFill>
                <a:latin typeface="Lucida Sans Unicode"/>
                <a:cs typeface="Lucida Sans Unicode"/>
              </a:rPr>
              <a:t>dd</a:t>
            </a:r>
            <a:r>
              <a:rPr dirty="0" sz="2650" spc="-15">
                <a:solidFill>
                  <a:srgbClr val="E7E7E7"/>
                </a:solidFill>
                <a:latin typeface="Lucida Sans Unicode"/>
                <a:cs typeface="Lucida Sans Unicode"/>
              </a:rPr>
              <a:t>r</a:t>
            </a:r>
            <a:r>
              <a:rPr dirty="0" sz="2650">
                <a:solidFill>
                  <a:srgbClr val="E7E7E7"/>
                </a:solidFill>
                <a:latin typeface="Lucida Sans Unicode"/>
                <a:cs typeface="Lucida Sans Unicode"/>
              </a:rPr>
              <a:t>e</a:t>
            </a:r>
            <a:r>
              <a:rPr dirty="0" sz="2650" spc="-100">
                <a:solidFill>
                  <a:srgbClr val="E7E7E7"/>
                </a:solidFill>
                <a:latin typeface="Lucida Sans Unicode"/>
                <a:cs typeface="Lucida Sans Unicode"/>
              </a:rPr>
              <a:t>s</a:t>
            </a:r>
            <a:r>
              <a:rPr dirty="0" sz="2650" spc="-95">
                <a:solidFill>
                  <a:srgbClr val="E7E7E7"/>
                </a:solidFill>
                <a:latin typeface="Lucida Sans Unicode"/>
                <a:cs typeface="Lucida Sans Unicode"/>
              </a:rPr>
              <a:t>s</a:t>
            </a:r>
            <a:endParaRPr sz="26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68734" y="1652952"/>
            <a:ext cx="3274695" cy="8629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0" spc="-15">
                <a:solidFill>
                  <a:srgbClr val="FDFDFD"/>
                </a:solidFill>
                <a:latin typeface="Arial"/>
                <a:cs typeface="Arial"/>
              </a:rPr>
              <a:t>P</a:t>
            </a:r>
            <a:r>
              <a:rPr dirty="0" sz="5500" spc="-45">
                <a:solidFill>
                  <a:srgbClr val="FDFDFD"/>
                </a:solidFill>
                <a:latin typeface="Arial"/>
                <a:cs typeface="Arial"/>
              </a:rPr>
              <a:t>R</a:t>
            </a:r>
            <a:r>
              <a:rPr dirty="0" sz="5500" spc="535">
                <a:solidFill>
                  <a:srgbClr val="FDFDFD"/>
                </a:solidFill>
                <a:latin typeface="Arial"/>
                <a:cs typeface="Arial"/>
              </a:rPr>
              <a:t>O</a:t>
            </a:r>
            <a:r>
              <a:rPr dirty="0" sz="5500" spc="-490">
                <a:solidFill>
                  <a:srgbClr val="FDFDFD"/>
                </a:solidFill>
                <a:latin typeface="Arial"/>
                <a:cs typeface="Arial"/>
              </a:rPr>
              <a:t>J</a:t>
            </a:r>
            <a:r>
              <a:rPr dirty="0" sz="5500" spc="-490">
                <a:solidFill>
                  <a:srgbClr val="FDFDFD"/>
                </a:solidFill>
                <a:latin typeface="Arial"/>
                <a:cs typeface="Arial"/>
              </a:rPr>
              <a:t>E</a:t>
            </a:r>
            <a:r>
              <a:rPr dirty="0" sz="5500" spc="160">
                <a:solidFill>
                  <a:srgbClr val="FDFDFD"/>
                </a:solidFill>
                <a:latin typeface="Arial"/>
                <a:cs typeface="Arial"/>
              </a:rPr>
              <a:t>C</a:t>
            </a:r>
            <a:r>
              <a:rPr dirty="0" sz="5500" spc="-85">
                <a:solidFill>
                  <a:srgbClr val="FDFDFD"/>
                </a:solidFill>
                <a:latin typeface="Arial"/>
                <a:cs typeface="Arial"/>
              </a:rPr>
              <a:t>T</a:t>
            </a:r>
            <a:endParaRPr sz="5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09707" y="2511965"/>
            <a:ext cx="5544820" cy="2339975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2900" spc="-80" b="1">
                <a:solidFill>
                  <a:srgbClr val="FFFFFF"/>
                </a:solidFill>
                <a:latin typeface="Tahoma"/>
                <a:cs typeface="Tahoma"/>
              </a:rPr>
              <a:t>FRONTEND</a:t>
            </a:r>
            <a:endParaRPr sz="2900">
              <a:latin typeface="Tahoma"/>
              <a:cs typeface="Tahoma"/>
            </a:endParaRPr>
          </a:p>
          <a:p>
            <a:pPr algn="just" marL="12700" marR="5080">
              <a:lnSpc>
                <a:spcPct val="114999"/>
              </a:lnSpc>
              <a:spcBef>
                <a:spcPts val="185"/>
              </a:spcBef>
            </a:pPr>
            <a:r>
              <a:rPr dirty="0" sz="2500" spc="-25">
                <a:solidFill>
                  <a:srgbClr val="FFFFFF"/>
                </a:solidFill>
                <a:latin typeface="Tahoma"/>
                <a:cs typeface="Tahoma"/>
              </a:rPr>
              <a:t>Flask </a:t>
            </a:r>
            <a:r>
              <a:rPr dirty="0" sz="2500" spc="-10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dirty="0" sz="2500" spc="-5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small </a:t>
            </a:r>
            <a:r>
              <a:rPr dirty="0" sz="2500" spc="-20">
                <a:solidFill>
                  <a:srgbClr val="FFFFFF"/>
                </a:solidFill>
                <a:latin typeface="Tahoma"/>
                <a:cs typeface="Tahoma"/>
              </a:rPr>
              <a:t>and lightweight </a:t>
            </a:r>
            <a:r>
              <a:rPr dirty="0" sz="2500" spc="-10">
                <a:solidFill>
                  <a:srgbClr val="FFFFFF"/>
                </a:solidFill>
                <a:latin typeface="Tahoma"/>
                <a:cs typeface="Tahoma"/>
              </a:rPr>
              <a:t>Python </a:t>
            </a:r>
            <a:r>
              <a:rPr dirty="0" sz="25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4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dirty="0" sz="2500" spc="-35">
                <a:solidFill>
                  <a:srgbClr val="FFFFFF"/>
                </a:solidFill>
                <a:latin typeface="Tahoma"/>
                <a:cs typeface="Tahoma"/>
              </a:rPr>
              <a:t> framework</a:t>
            </a:r>
            <a:r>
              <a:rPr dirty="0" sz="2500" spc="-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dirty="0" sz="2500" spc="-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20">
                <a:solidFill>
                  <a:srgbClr val="FFFFFF"/>
                </a:solidFill>
                <a:latin typeface="Tahoma"/>
                <a:cs typeface="Tahoma"/>
              </a:rPr>
              <a:t>provides</a:t>
            </a:r>
            <a:r>
              <a:rPr dirty="0" sz="25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30">
                <a:solidFill>
                  <a:srgbClr val="FFFFFF"/>
                </a:solidFill>
                <a:latin typeface="Tahoma"/>
                <a:cs typeface="Tahoma"/>
              </a:rPr>
              <a:t>useful </a:t>
            </a:r>
            <a:r>
              <a:rPr dirty="0" sz="25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5">
                <a:solidFill>
                  <a:srgbClr val="FFFFFF"/>
                </a:solidFill>
                <a:latin typeface="Tahoma"/>
                <a:cs typeface="Tahoma"/>
              </a:rPr>
              <a:t>tools </a:t>
            </a:r>
            <a:r>
              <a:rPr dirty="0" sz="2500" spc="-2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dirty="0" sz="2500" spc="-45">
                <a:solidFill>
                  <a:srgbClr val="FFFFFF"/>
                </a:solidFill>
                <a:latin typeface="Tahoma"/>
                <a:cs typeface="Tahoma"/>
              </a:rPr>
              <a:t>features </a:t>
            </a:r>
            <a:r>
              <a:rPr dirty="0" sz="2500" spc="-15">
                <a:solidFill>
                  <a:srgbClr val="FFFFFF"/>
                </a:solidFill>
                <a:latin typeface="Tahoma"/>
                <a:cs typeface="Tahoma"/>
              </a:rPr>
              <a:t>that </a:t>
            </a:r>
            <a:r>
              <a:rPr dirty="0" sz="2500" spc="-35">
                <a:solidFill>
                  <a:srgbClr val="FFFFFF"/>
                </a:solidFill>
                <a:latin typeface="Tahoma"/>
                <a:cs typeface="Tahoma"/>
              </a:rPr>
              <a:t>make </a:t>
            </a:r>
            <a:r>
              <a:rPr dirty="0" sz="2500" spc="-30">
                <a:solidFill>
                  <a:srgbClr val="FFFFFF"/>
                </a:solidFill>
                <a:latin typeface="Tahoma"/>
                <a:cs typeface="Tahoma"/>
              </a:rPr>
              <a:t>creating </a:t>
            </a:r>
            <a:r>
              <a:rPr dirty="0" sz="25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55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dirty="0" sz="2500" spc="-7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500" spc="5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dirty="0" sz="2500" spc="-2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5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500" spc="10">
                <a:solidFill>
                  <a:srgbClr val="FFFFFF"/>
                </a:solidFill>
                <a:latin typeface="Tahoma"/>
                <a:cs typeface="Tahoma"/>
              </a:rPr>
              <a:t>pp</a:t>
            </a:r>
            <a:r>
              <a:rPr dirty="0" sz="2500" spc="65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2500" spc="4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500" spc="-1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2500" spc="-5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500" spc="1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500" spc="4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500" spc="-2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500" spc="-6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2500" spc="-2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4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500" spc="-2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500" spc="-2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4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2500" spc="-30">
                <a:solidFill>
                  <a:srgbClr val="FFFFFF"/>
                </a:solidFill>
                <a:latin typeface="Tahoma"/>
                <a:cs typeface="Tahoma"/>
              </a:rPr>
              <a:t>yt</a:t>
            </a:r>
            <a:r>
              <a:rPr dirty="0" sz="2500" spc="-3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500" spc="-2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500" spc="-2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7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500" spc="-5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500" spc="-6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2500" spc="4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500" spc="-7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500" spc="-3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2500" spc="-135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9707" y="6922472"/>
            <a:ext cx="5544185" cy="2778125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850"/>
              </a:spcBef>
            </a:pPr>
            <a:r>
              <a:rPr dirty="0" sz="2900" spc="-65" b="1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dirty="0" sz="2900" spc="17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900" spc="290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2900" spc="15" b="1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dirty="0" sz="2900" spc="-204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900" spc="-35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900" spc="-65" b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2900" spc="-229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00" spc="75" b="1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dirty="0" sz="2900" spc="-85" b="1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2900" spc="15" b="1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2900" spc="-5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900" spc="-80" b="1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2900" spc="65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900" spc="-35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900" spc="80" b="1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2900">
              <a:latin typeface="Tahoma"/>
              <a:cs typeface="Tahoma"/>
            </a:endParaRPr>
          </a:p>
          <a:p>
            <a:pPr algn="just" marL="12700" marR="5080">
              <a:lnSpc>
                <a:spcPct val="114999"/>
              </a:lnSpc>
              <a:spcBef>
                <a:spcPts val="185"/>
              </a:spcBef>
            </a:pPr>
            <a:r>
              <a:rPr dirty="0" sz="2500" spc="-10">
                <a:solidFill>
                  <a:srgbClr val="FFFFFF"/>
                </a:solidFill>
                <a:latin typeface="Tahoma"/>
                <a:cs typeface="Tahoma"/>
              </a:rPr>
              <a:t>Python</a:t>
            </a:r>
            <a:r>
              <a:rPr dirty="0" sz="25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dirty="0" sz="25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35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dirty="0" sz="2500" spc="-30">
                <a:solidFill>
                  <a:srgbClr val="FFFFFF"/>
                </a:solidFill>
                <a:latin typeface="Tahoma"/>
                <a:cs typeface="Tahoma"/>
              </a:rPr>
              <a:t> interpreted,</a:t>
            </a:r>
            <a:r>
              <a:rPr dirty="0" sz="25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30">
                <a:solidFill>
                  <a:srgbClr val="FFFFFF"/>
                </a:solidFill>
                <a:latin typeface="Tahoma"/>
                <a:cs typeface="Tahoma"/>
              </a:rPr>
              <a:t>interactive, </a:t>
            </a:r>
            <a:r>
              <a:rPr dirty="0" sz="2500" spc="-25">
                <a:solidFill>
                  <a:srgbClr val="FFFFFF"/>
                </a:solidFill>
                <a:latin typeface="Tahoma"/>
                <a:cs typeface="Tahoma"/>
              </a:rPr>
              <a:t> object-oriented </a:t>
            </a:r>
            <a:r>
              <a:rPr dirty="0" sz="2500" spc="-30">
                <a:solidFill>
                  <a:srgbClr val="FFFFFF"/>
                </a:solidFill>
                <a:latin typeface="Tahoma"/>
                <a:cs typeface="Tahoma"/>
              </a:rPr>
              <a:t>programming </a:t>
            </a:r>
            <a:r>
              <a:rPr dirty="0" sz="2500" spc="-60">
                <a:solidFill>
                  <a:srgbClr val="FFFFFF"/>
                </a:solidFill>
                <a:latin typeface="Tahoma"/>
                <a:cs typeface="Tahoma"/>
              </a:rPr>
              <a:t>language. </a:t>
            </a:r>
            <a:r>
              <a:rPr dirty="0" sz="2500" spc="-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13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dirty="0" sz="250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20">
                <a:solidFill>
                  <a:srgbClr val="FFFFFF"/>
                </a:solidFill>
                <a:latin typeface="Tahoma"/>
                <a:cs typeface="Tahoma"/>
              </a:rPr>
              <a:t>incorporates</a:t>
            </a:r>
            <a:r>
              <a:rPr dirty="0" sz="25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30">
                <a:solidFill>
                  <a:srgbClr val="FFFFFF"/>
                </a:solidFill>
                <a:latin typeface="Tahoma"/>
                <a:cs typeface="Tahoma"/>
              </a:rPr>
              <a:t>modules,</a:t>
            </a:r>
            <a:r>
              <a:rPr dirty="0" sz="25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40">
                <a:solidFill>
                  <a:srgbClr val="FFFFFF"/>
                </a:solidFill>
                <a:latin typeface="Tahoma"/>
                <a:cs typeface="Tahoma"/>
              </a:rPr>
              <a:t>exceptions, </a:t>
            </a:r>
            <a:r>
              <a:rPr dirty="0" sz="25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Tahoma"/>
                <a:cs typeface="Tahoma"/>
              </a:rPr>
              <a:t>dynamic </a:t>
            </a:r>
            <a:r>
              <a:rPr dirty="0" sz="2500" spc="-40">
                <a:solidFill>
                  <a:srgbClr val="FFFFFF"/>
                </a:solidFill>
                <a:latin typeface="Tahoma"/>
                <a:cs typeface="Tahoma"/>
              </a:rPr>
              <a:t>typing, </a:t>
            </a:r>
            <a:r>
              <a:rPr dirty="0" sz="2500" spc="-65">
                <a:solidFill>
                  <a:srgbClr val="FFFFFF"/>
                </a:solidFill>
                <a:latin typeface="Tahoma"/>
                <a:cs typeface="Tahoma"/>
              </a:rPr>
              <a:t>very </a:t>
            </a:r>
            <a:r>
              <a:rPr dirty="0" sz="2500" spc="-35">
                <a:solidFill>
                  <a:srgbClr val="FFFFFF"/>
                </a:solidFill>
                <a:latin typeface="Tahoma"/>
                <a:cs typeface="Tahoma"/>
              </a:rPr>
              <a:t>high </a:t>
            </a:r>
            <a:r>
              <a:rPr dirty="0" sz="2500" spc="-15">
                <a:solidFill>
                  <a:srgbClr val="FFFFFF"/>
                </a:solidFill>
                <a:latin typeface="Tahoma"/>
                <a:cs typeface="Tahoma"/>
              </a:rPr>
              <a:t>level dynamic </a:t>
            </a:r>
            <a:r>
              <a:rPr dirty="0" sz="2500" spc="-7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2500" spc="-5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500" spc="1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500" spc="-5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500" spc="-2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500" spc="-75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2500" spc="1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2500" spc="-7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500" spc="-6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2500" spc="-135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dirty="0" sz="2500" spc="-2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5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500" spc="-2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500" spc="1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2500" spc="-2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2500" spc="65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2500" spc="-5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500" spc="-65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r>
              <a:rPr dirty="0" sz="2500" spc="-7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500" spc="-6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2500" spc="-135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25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9559" y="3218842"/>
            <a:ext cx="95250" cy="95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9559" y="3685567"/>
            <a:ext cx="95250" cy="952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9559" y="4152292"/>
            <a:ext cx="95250" cy="952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9559" y="4619017"/>
            <a:ext cx="95250" cy="952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90984" y="5057167"/>
            <a:ext cx="85725" cy="8572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868734" y="2474318"/>
            <a:ext cx="3717925" cy="27705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11809" marR="5080" indent="-499745">
              <a:lnSpc>
                <a:spcPct val="133200"/>
              </a:lnSpc>
              <a:spcBef>
                <a:spcPts val="95"/>
              </a:spcBef>
            </a:pPr>
            <a:r>
              <a:rPr dirty="0" sz="2300" spc="75">
                <a:solidFill>
                  <a:srgbClr val="FDFDFD"/>
                </a:solidFill>
                <a:latin typeface="Verdana"/>
                <a:cs typeface="Verdana"/>
              </a:rPr>
              <a:t>L</a:t>
            </a:r>
            <a:r>
              <a:rPr dirty="0" sz="2300" spc="-25">
                <a:solidFill>
                  <a:srgbClr val="FDFDFD"/>
                </a:solidFill>
                <a:latin typeface="Verdana"/>
                <a:cs typeface="Verdana"/>
              </a:rPr>
              <a:t>a</a:t>
            </a:r>
            <a:r>
              <a:rPr dirty="0" sz="2300" spc="105">
                <a:solidFill>
                  <a:srgbClr val="FDFDFD"/>
                </a:solidFill>
                <a:latin typeface="Verdana"/>
                <a:cs typeface="Verdana"/>
              </a:rPr>
              <a:t>n</a:t>
            </a:r>
            <a:r>
              <a:rPr dirty="0" sz="2300" spc="145">
                <a:solidFill>
                  <a:srgbClr val="FDFDFD"/>
                </a:solidFill>
                <a:latin typeface="Verdana"/>
                <a:cs typeface="Verdana"/>
              </a:rPr>
              <a:t>g</a:t>
            </a:r>
            <a:r>
              <a:rPr dirty="0" sz="2300" spc="95">
                <a:solidFill>
                  <a:srgbClr val="FDFDFD"/>
                </a:solidFill>
                <a:latin typeface="Verdana"/>
                <a:cs typeface="Verdana"/>
              </a:rPr>
              <a:t>u</a:t>
            </a:r>
            <a:r>
              <a:rPr dirty="0" sz="2300" spc="-25">
                <a:solidFill>
                  <a:srgbClr val="FDFDFD"/>
                </a:solidFill>
                <a:latin typeface="Verdana"/>
                <a:cs typeface="Verdana"/>
              </a:rPr>
              <a:t>a</a:t>
            </a:r>
            <a:r>
              <a:rPr dirty="0" sz="2300" spc="145">
                <a:solidFill>
                  <a:srgbClr val="FDFDFD"/>
                </a:solidFill>
                <a:latin typeface="Verdana"/>
                <a:cs typeface="Verdana"/>
              </a:rPr>
              <a:t>g</a:t>
            </a:r>
            <a:r>
              <a:rPr dirty="0" sz="2300" spc="20">
                <a:solidFill>
                  <a:srgbClr val="FDFDFD"/>
                </a:solidFill>
                <a:latin typeface="Verdana"/>
                <a:cs typeface="Verdana"/>
              </a:rPr>
              <a:t>e</a:t>
            </a:r>
            <a:r>
              <a:rPr dirty="0" sz="2300" spc="-70">
                <a:solidFill>
                  <a:srgbClr val="FDFDFD"/>
                </a:solidFill>
                <a:latin typeface="Verdana"/>
                <a:cs typeface="Verdana"/>
              </a:rPr>
              <a:t>s</a:t>
            </a:r>
            <a:r>
              <a:rPr dirty="0" sz="2300" spc="-204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2300" spc="-125">
                <a:solidFill>
                  <a:srgbClr val="FDFDFD"/>
                </a:solidFill>
                <a:latin typeface="Verdana"/>
                <a:cs typeface="Verdana"/>
              </a:rPr>
              <a:t>&amp;</a:t>
            </a:r>
            <a:r>
              <a:rPr dirty="0" sz="2300" spc="-204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2300" spc="135">
                <a:solidFill>
                  <a:srgbClr val="FDFDFD"/>
                </a:solidFill>
                <a:latin typeface="Verdana"/>
                <a:cs typeface="Verdana"/>
              </a:rPr>
              <a:t>F</a:t>
            </a:r>
            <a:r>
              <a:rPr dirty="0" sz="2300" spc="-60">
                <a:solidFill>
                  <a:srgbClr val="FDFDFD"/>
                </a:solidFill>
                <a:latin typeface="Verdana"/>
                <a:cs typeface="Verdana"/>
              </a:rPr>
              <a:t>r</a:t>
            </a:r>
            <a:r>
              <a:rPr dirty="0" sz="2300" spc="-25">
                <a:solidFill>
                  <a:srgbClr val="FDFDFD"/>
                </a:solidFill>
                <a:latin typeface="Verdana"/>
                <a:cs typeface="Verdana"/>
              </a:rPr>
              <a:t>a</a:t>
            </a:r>
            <a:r>
              <a:rPr dirty="0" sz="2300" spc="210">
                <a:solidFill>
                  <a:srgbClr val="FDFDFD"/>
                </a:solidFill>
                <a:latin typeface="Verdana"/>
                <a:cs typeface="Verdana"/>
              </a:rPr>
              <a:t>m</a:t>
            </a:r>
            <a:r>
              <a:rPr dirty="0" sz="2300" spc="20">
                <a:solidFill>
                  <a:srgbClr val="FDFDFD"/>
                </a:solidFill>
                <a:latin typeface="Verdana"/>
                <a:cs typeface="Verdana"/>
              </a:rPr>
              <a:t>e</a:t>
            </a:r>
            <a:r>
              <a:rPr dirty="0" sz="2300" spc="145">
                <a:solidFill>
                  <a:srgbClr val="FDFDFD"/>
                </a:solidFill>
                <a:latin typeface="Verdana"/>
                <a:cs typeface="Verdana"/>
              </a:rPr>
              <a:t>w</a:t>
            </a:r>
            <a:r>
              <a:rPr dirty="0" sz="2300" spc="45">
                <a:solidFill>
                  <a:srgbClr val="FDFDFD"/>
                </a:solidFill>
                <a:latin typeface="Verdana"/>
                <a:cs typeface="Verdana"/>
              </a:rPr>
              <a:t>o</a:t>
            </a:r>
            <a:r>
              <a:rPr dirty="0" sz="2300" spc="-60">
                <a:solidFill>
                  <a:srgbClr val="FDFDFD"/>
                </a:solidFill>
                <a:latin typeface="Verdana"/>
                <a:cs typeface="Verdana"/>
              </a:rPr>
              <a:t>r</a:t>
            </a:r>
            <a:r>
              <a:rPr dirty="0" sz="2300" spc="20">
                <a:solidFill>
                  <a:srgbClr val="FDFDFD"/>
                </a:solidFill>
                <a:latin typeface="Verdana"/>
                <a:cs typeface="Verdana"/>
              </a:rPr>
              <a:t>k  </a:t>
            </a:r>
            <a:r>
              <a:rPr dirty="0" sz="2300" spc="70">
                <a:solidFill>
                  <a:srgbClr val="FDFDFD"/>
                </a:solidFill>
                <a:latin typeface="Verdana"/>
                <a:cs typeface="Verdana"/>
              </a:rPr>
              <a:t>Python</a:t>
            </a:r>
            <a:endParaRPr sz="2300">
              <a:latin typeface="Verdana"/>
              <a:cs typeface="Verdana"/>
            </a:endParaRPr>
          </a:p>
          <a:p>
            <a:pPr marL="511809" marR="2449195">
              <a:lnSpc>
                <a:spcPts val="3679"/>
              </a:lnSpc>
              <a:spcBef>
                <a:spcPts val="270"/>
              </a:spcBef>
            </a:pPr>
            <a:r>
              <a:rPr dirty="0" sz="2300" spc="145">
                <a:solidFill>
                  <a:srgbClr val="FDFDFD"/>
                </a:solidFill>
                <a:latin typeface="Verdana"/>
                <a:cs typeface="Verdana"/>
              </a:rPr>
              <a:t>H</a:t>
            </a:r>
            <a:r>
              <a:rPr dirty="0" sz="2300" spc="25">
                <a:solidFill>
                  <a:srgbClr val="FDFDFD"/>
                </a:solidFill>
                <a:latin typeface="Verdana"/>
                <a:cs typeface="Verdana"/>
              </a:rPr>
              <a:t>t</a:t>
            </a:r>
            <a:r>
              <a:rPr dirty="0" sz="2300" spc="210">
                <a:solidFill>
                  <a:srgbClr val="FDFDFD"/>
                </a:solidFill>
                <a:latin typeface="Verdana"/>
                <a:cs typeface="Verdana"/>
              </a:rPr>
              <a:t>m</a:t>
            </a:r>
            <a:r>
              <a:rPr dirty="0" sz="2300" spc="-15">
                <a:solidFill>
                  <a:srgbClr val="FDFDFD"/>
                </a:solidFill>
                <a:latin typeface="Verdana"/>
                <a:cs typeface="Verdana"/>
              </a:rPr>
              <a:t>l  </a:t>
            </a:r>
            <a:r>
              <a:rPr dirty="0" sz="2300" spc="-15">
                <a:solidFill>
                  <a:srgbClr val="FDFDFD"/>
                </a:solidFill>
                <a:latin typeface="Verdana"/>
                <a:cs typeface="Verdana"/>
              </a:rPr>
              <a:t>css</a:t>
            </a:r>
            <a:endParaRPr sz="2300">
              <a:latin typeface="Verdana"/>
              <a:cs typeface="Verdana"/>
            </a:endParaRPr>
          </a:p>
          <a:p>
            <a:pPr marL="511809">
              <a:lnSpc>
                <a:spcPct val="100000"/>
              </a:lnSpc>
              <a:spcBef>
                <a:spcPts val="635"/>
              </a:spcBef>
            </a:pPr>
            <a:r>
              <a:rPr dirty="0" sz="2300" spc="25">
                <a:solidFill>
                  <a:srgbClr val="FDFDFD"/>
                </a:solidFill>
                <a:latin typeface="Verdana"/>
                <a:cs typeface="Verdana"/>
              </a:rPr>
              <a:t>bootstrap</a:t>
            </a:r>
            <a:endParaRPr sz="2300">
              <a:latin typeface="Verdana"/>
              <a:cs typeface="Verdana"/>
            </a:endParaRPr>
          </a:p>
          <a:p>
            <a:pPr marL="447040">
              <a:lnSpc>
                <a:spcPct val="100000"/>
              </a:lnSpc>
              <a:spcBef>
                <a:spcPts val="840"/>
              </a:spcBef>
            </a:pPr>
            <a:r>
              <a:rPr dirty="0" sz="2000" spc="-20">
                <a:solidFill>
                  <a:srgbClr val="FDFDFD"/>
                </a:solidFill>
                <a:latin typeface="Verdana"/>
                <a:cs typeface="Verdana"/>
              </a:rPr>
              <a:t>flask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434156" y="0"/>
            <a:ext cx="4853940" cy="5147945"/>
            <a:chOff x="13434156" y="0"/>
            <a:chExt cx="4853940" cy="5147945"/>
          </a:xfrm>
        </p:grpSpPr>
        <p:sp>
          <p:nvSpPr>
            <p:cNvPr id="3" name="object 3"/>
            <p:cNvSpPr/>
            <p:nvPr/>
          </p:nvSpPr>
          <p:spPr>
            <a:xfrm>
              <a:off x="13434149" y="11"/>
              <a:ext cx="4853940" cy="5147945"/>
            </a:xfrm>
            <a:custGeom>
              <a:avLst/>
              <a:gdLst/>
              <a:ahLst/>
              <a:cxnLst/>
              <a:rect l="l" t="t" r="r" b="b"/>
              <a:pathLst>
                <a:path w="4853940" h="5147945">
                  <a:moveTo>
                    <a:pt x="1791893" y="0"/>
                  </a:moveTo>
                  <a:lnTo>
                    <a:pt x="1486268" y="0"/>
                  </a:lnTo>
                  <a:lnTo>
                    <a:pt x="1463268" y="11709"/>
                  </a:lnTo>
                  <a:lnTo>
                    <a:pt x="1417523" y="36118"/>
                  </a:lnTo>
                  <a:lnTo>
                    <a:pt x="1372171" y="61455"/>
                  </a:lnTo>
                  <a:lnTo>
                    <a:pt x="1327188" y="87731"/>
                  </a:lnTo>
                  <a:lnTo>
                    <a:pt x="1282611" y="114935"/>
                  </a:lnTo>
                  <a:lnTo>
                    <a:pt x="1238453" y="143065"/>
                  </a:lnTo>
                  <a:lnTo>
                    <a:pt x="1194727" y="172135"/>
                  </a:lnTo>
                  <a:lnTo>
                    <a:pt x="1151445" y="202133"/>
                  </a:lnTo>
                  <a:lnTo>
                    <a:pt x="1108621" y="233070"/>
                  </a:lnTo>
                  <a:lnTo>
                    <a:pt x="1066266" y="264947"/>
                  </a:lnTo>
                  <a:lnTo>
                    <a:pt x="1026375" y="296176"/>
                  </a:lnTo>
                  <a:lnTo>
                    <a:pt x="986942" y="328244"/>
                  </a:lnTo>
                  <a:lnTo>
                    <a:pt x="947978" y="361162"/>
                  </a:lnTo>
                  <a:lnTo>
                    <a:pt x="909485" y="394919"/>
                  </a:lnTo>
                  <a:lnTo>
                    <a:pt x="871486" y="429514"/>
                  </a:lnTo>
                  <a:lnTo>
                    <a:pt x="833983" y="464959"/>
                  </a:lnTo>
                  <a:lnTo>
                    <a:pt x="797001" y="501256"/>
                  </a:lnTo>
                  <a:lnTo>
                    <a:pt x="761085" y="537845"/>
                  </a:lnTo>
                  <a:lnTo>
                    <a:pt x="726008" y="574929"/>
                  </a:lnTo>
                  <a:lnTo>
                    <a:pt x="691769" y="612508"/>
                  </a:lnTo>
                  <a:lnTo>
                    <a:pt x="658355" y="650570"/>
                  </a:lnTo>
                  <a:lnTo>
                    <a:pt x="625767" y="689102"/>
                  </a:lnTo>
                  <a:lnTo>
                    <a:pt x="594017" y="728078"/>
                  </a:lnTo>
                  <a:lnTo>
                    <a:pt x="563092" y="767511"/>
                  </a:lnTo>
                  <a:lnTo>
                    <a:pt x="532993" y="807364"/>
                  </a:lnTo>
                  <a:lnTo>
                    <a:pt x="503732" y="847648"/>
                  </a:lnTo>
                  <a:lnTo>
                    <a:pt x="475297" y="888339"/>
                  </a:lnTo>
                  <a:lnTo>
                    <a:pt x="447687" y="929424"/>
                  </a:lnTo>
                  <a:lnTo>
                    <a:pt x="420916" y="970902"/>
                  </a:lnTo>
                  <a:lnTo>
                    <a:pt x="394957" y="1012748"/>
                  </a:lnTo>
                  <a:lnTo>
                    <a:pt x="369836" y="1054963"/>
                  </a:lnTo>
                  <a:lnTo>
                    <a:pt x="345528" y="1097521"/>
                  </a:lnTo>
                  <a:lnTo>
                    <a:pt x="322059" y="1140421"/>
                  </a:lnTo>
                  <a:lnTo>
                    <a:pt x="299402" y="1183652"/>
                  </a:lnTo>
                  <a:lnTo>
                    <a:pt x="277583" y="1227201"/>
                  </a:lnTo>
                  <a:lnTo>
                    <a:pt x="256578" y="1271054"/>
                  </a:lnTo>
                  <a:lnTo>
                    <a:pt x="236397" y="1315186"/>
                  </a:lnTo>
                  <a:lnTo>
                    <a:pt x="212407" y="1370533"/>
                  </a:lnTo>
                  <a:lnTo>
                    <a:pt x="189712" y="1426273"/>
                  </a:lnTo>
                  <a:lnTo>
                    <a:pt x="174713" y="1465326"/>
                  </a:lnTo>
                  <a:lnTo>
                    <a:pt x="169862" y="1478343"/>
                  </a:lnTo>
                  <a:lnTo>
                    <a:pt x="150825" y="1531188"/>
                  </a:lnTo>
                  <a:lnTo>
                    <a:pt x="132880" y="1584299"/>
                  </a:lnTo>
                  <a:lnTo>
                    <a:pt x="116065" y="1637677"/>
                  </a:lnTo>
                  <a:lnTo>
                    <a:pt x="100431" y="1691309"/>
                  </a:lnTo>
                  <a:lnTo>
                    <a:pt x="1791893" y="0"/>
                  </a:lnTo>
                  <a:close/>
                </a:path>
                <a:path w="4853940" h="5147945">
                  <a:moveTo>
                    <a:pt x="2449830" y="0"/>
                  </a:moveTo>
                  <a:lnTo>
                    <a:pt x="1956320" y="0"/>
                  </a:lnTo>
                  <a:lnTo>
                    <a:pt x="49364" y="1906943"/>
                  </a:lnTo>
                  <a:lnTo>
                    <a:pt x="38087" y="1969731"/>
                  </a:lnTo>
                  <a:lnTo>
                    <a:pt x="28257" y="2032774"/>
                  </a:lnTo>
                  <a:lnTo>
                    <a:pt x="21907" y="2079345"/>
                  </a:lnTo>
                  <a:lnTo>
                    <a:pt x="16344" y="2126018"/>
                  </a:lnTo>
                  <a:lnTo>
                    <a:pt x="11595" y="2172779"/>
                  </a:lnTo>
                  <a:lnTo>
                    <a:pt x="7645" y="2219617"/>
                  </a:lnTo>
                  <a:lnTo>
                    <a:pt x="4508" y="2266505"/>
                  </a:lnTo>
                  <a:lnTo>
                    <a:pt x="2184" y="2313432"/>
                  </a:lnTo>
                  <a:lnTo>
                    <a:pt x="584" y="2364587"/>
                  </a:lnTo>
                  <a:lnTo>
                    <a:pt x="0" y="2449855"/>
                  </a:lnTo>
                  <a:lnTo>
                    <a:pt x="362686" y="2087105"/>
                  </a:lnTo>
                  <a:lnTo>
                    <a:pt x="2449830" y="0"/>
                  </a:lnTo>
                  <a:close/>
                </a:path>
                <a:path w="4853940" h="5147945">
                  <a:moveTo>
                    <a:pt x="3107779" y="0"/>
                  </a:moveTo>
                  <a:lnTo>
                    <a:pt x="2614180" y="0"/>
                  </a:lnTo>
                  <a:lnTo>
                    <a:pt x="5943" y="2608237"/>
                  </a:lnTo>
                  <a:lnTo>
                    <a:pt x="10058" y="2662517"/>
                  </a:lnTo>
                  <a:lnTo>
                    <a:pt x="15290" y="2716530"/>
                  </a:lnTo>
                  <a:lnTo>
                    <a:pt x="19926" y="2757005"/>
                  </a:lnTo>
                  <a:lnTo>
                    <a:pt x="25158" y="2797454"/>
                  </a:lnTo>
                  <a:lnTo>
                    <a:pt x="33096" y="2851277"/>
                  </a:lnTo>
                  <a:lnTo>
                    <a:pt x="44526" y="2918320"/>
                  </a:lnTo>
                  <a:lnTo>
                    <a:pt x="52184" y="2958439"/>
                  </a:lnTo>
                  <a:lnTo>
                    <a:pt x="60452" y="2998508"/>
                  </a:lnTo>
                  <a:lnTo>
                    <a:pt x="69316" y="3038500"/>
                  </a:lnTo>
                  <a:lnTo>
                    <a:pt x="668909" y="2438844"/>
                  </a:lnTo>
                  <a:lnTo>
                    <a:pt x="3107779" y="0"/>
                  </a:lnTo>
                  <a:close/>
                </a:path>
                <a:path w="4853940" h="5147945">
                  <a:moveTo>
                    <a:pt x="3765639" y="0"/>
                  </a:moveTo>
                  <a:lnTo>
                    <a:pt x="3272320" y="0"/>
                  </a:lnTo>
                  <a:lnTo>
                    <a:pt x="102908" y="3169310"/>
                  </a:lnTo>
                  <a:lnTo>
                    <a:pt x="116382" y="3215424"/>
                  </a:lnTo>
                  <a:lnTo>
                    <a:pt x="130683" y="3261322"/>
                  </a:lnTo>
                  <a:lnTo>
                    <a:pt x="145821" y="3307003"/>
                  </a:lnTo>
                  <a:lnTo>
                    <a:pt x="161772" y="3352431"/>
                  </a:lnTo>
                  <a:lnTo>
                    <a:pt x="187274" y="3420122"/>
                  </a:lnTo>
                  <a:lnTo>
                    <a:pt x="214630" y="3487280"/>
                  </a:lnTo>
                  <a:lnTo>
                    <a:pt x="233921" y="3531895"/>
                  </a:lnTo>
                  <a:lnTo>
                    <a:pt x="3765639" y="0"/>
                  </a:lnTo>
                  <a:close/>
                </a:path>
                <a:path w="4853940" h="5147945">
                  <a:moveTo>
                    <a:pt x="4250334" y="173469"/>
                  </a:moveTo>
                  <a:lnTo>
                    <a:pt x="4212488" y="148221"/>
                  </a:lnTo>
                  <a:lnTo>
                    <a:pt x="4174477" y="123634"/>
                  </a:lnTo>
                  <a:lnTo>
                    <a:pt x="4124858" y="93078"/>
                  </a:lnTo>
                  <a:lnTo>
                    <a:pt x="4074858" y="63690"/>
                  </a:lnTo>
                  <a:lnTo>
                    <a:pt x="4041305" y="44729"/>
                  </a:lnTo>
                  <a:lnTo>
                    <a:pt x="4007561" y="26263"/>
                  </a:lnTo>
                  <a:lnTo>
                    <a:pt x="3973614" y="8318"/>
                  </a:lnTo>
                  <a:lnTo>
                    <a:pt x="3957282" y="0"/>
                  </a:lnTo>
                  <a:lnTo>
                    <a:pt x="3930383" y="0"/>
                  </a:lnTo>
                  <a:lnTo>
                    <a:pt x="286613" y="3643820"/>
                  </a:lnTo>
                  <a:lnTo>
                    <a:pt x="312178" y="3693604"/>
                  </a:lnTo>
                  <a:lnTo>
                    <a:pt x="338848" y="3742969"/>
                  </a:lnTo>
                  <a:lnTo>
                    <a:pt x="366623" y="3791877"/>
                  </a:lnTo>
                  <a:lnTo>
                    <a:pt x="395478" y="3840302"/>
                  </a:lnTo>
                  <a:lnTo>
                    <a:pt x="419354" y="3878834"/>
                  </a:lnTo>
                  <a:lnTo>
                    <a:pt x="443915" y="3916845"/>
                  </a:lnTo>
                  <a:lnTo>
                    <a:pt x="469188" y="3954678"/>
                  </a:lnTo>
                  <a:lnTo>
                    <a:pt x="711517" y="3712387"/>
                  </a:lnTo>
                  <a:lnTo>
                    <a:pt x="4250334" y="173469"/>
                  </a:lnTo>
                  <a:close/>
                </a:path>
                <a:path w="4853940" h="5147945">
                  <a:moveTo>
                    <a:pt x="4613084" y="468807"/>
                  </a:moveTo>
                  <a:lnTo>
                    <a:pt x="4605604" y="461670"/>
                  </a:lnTo>
                  <a:lnTo>
                    <a:pt x="4590529" y="447611"/>
                  </a:lnTo>
                  <a:lnTo>
                    <a:pt x="4583049" y="440601"/>
                  </a:lnTo>
                  <a:lnTo>
                    <a:pt x="4544809" y="405345"/>
                  </a:lnTo>
                  <a:lnTo>
                    <a:pt x="4506099" y="370916"/>
                  </a:lnTo>
                  <a:lnTo>
                    <a:pt x="4466920" y="337350"/>
                  </a:lnTo>
                  <a:lnTo>
                    <a:pt x="4427258" y="304647"/>
                  </a:lnTo>
                  <a:lnTo>
                    <a:pt x="4387113" y="272808"/>
                  </a:lnTo>
                  <a:lnTo>
                    <a:pt x="4346486" y="241884"/>
                  </a:lnTo>
                  <a:lnTo>
                    <a:pt x="1017511" y="3570846"/>
                  </a:lnTo>
                  <a:lnTo>
                    <a:pt x="777544" y="3810876"/>
                  </a:lnTo>
                  <a:lnTo>
                    <a:pt x="537603" y="4050741"/>
                  </a:lnTo>
                  <a:lnTo>
                    <a:pt x="563778" y="4085234"/>
                  </a:lnTo>
                  <a:lnTo>
                    <a:pt x="590588" y="4119435"/>
                  </a:lnTo>
                  <a:lnTo>
                    <a:pt x="618007" y="4153306"/>
                  </a:lnTo>
                  <a:lnTo>
                    <a:pt x="646061" y="4186821"/>
                  </a:lnTo>
                  <a:lnTo>
                    <a:pt x="674725" y="4219994"/>
                  </a:lnTo>
                  <a:lnTo>
                    <a:pt x="704011" y="4252773"/>
                  </a:lnTo>
                  <a:lnTo>
                    <a:pt x="733933" y="4285323"/>
                  </a:lnTo>
                  <a:lnTo>
                    <a:pt x="764476" y="4317339"/>
                  </a:lnTo>
                  <a:lnTo>
                    <a:pt x="4139946" y="941857"/>
                  </a:lnTo>
                  <a:lnTo>
                    <a:pt x="4268902" y="813066"/>
                  </a:lnTo>
                  <a:lnTo>
                    <a:pt x="4613084" y="468807"/>
                  </a:lnTo>
                  <a:close/>
                </a:path>
                <a:path w="4853940" h="5147945">
                  <a:moveTo>
                    <a:pt x="4853838" y="3682581"/>
                  </a:moveTo>
                  <a:lnTo>
                    <a:pt x="3502444" y="5033988"/>
                  </a:lnTo>
                  <a:lnTo>
                    <a:pt x="3550234" y="5019243"/>
                  </a:lnTo>
                  <a:lnTo>
                    <a:pt x="3597795" y="5003571"/>
                  </a:lnTo>
                  <a:lnTo>
                    <a:pt x="3645116" y="4986985"/>
                  </a:lnTo>
                  <a:lnTo>
                    <a:pt x="3692182" y="4969497"/>
                  </a:lnTo>
                  <a:lnTo>
                    <a:pt x="3738981" y="4951120"/>
                  </a:lnTo>
                  <a:lnTo>
                    <a:pt x="3785514" y="4931842"/>
                  </a:lnTo>
                  <a:lnTo>
                    <a:pt x="3831755" y="4911687"/>
                  </a:lnTo>
                  <a:lnTo>
                    <a:pt x="3877703" y="4890655"/>
                  </a:lnTo>
                  <a:lnTo>
                    <a:pt x="3923334" y="4868761"/>
                  </a:lnTo>
                  <a:lnTo>
                    <a:pt x="3959656" y="4850536"/>
                  </a:lnTo>
                  <a:lnTo>
                    <a:pt x="3995712" y="4831791"/>
                  </a:lnTo>
                  <a:lnTo>
                    <a:pt x="4051922" y="4801349"/>
                  </a:lnTo>
                  <a:lnTo>
                    <a:pt x="4107484" y="4769485"/>
                  </a:lnTo>
                  <a:lnTo>
                    <a:pt x="4152328" y="4742319"/>
                  </a:lnTo>
                  <a:lnTo>
                    <a:pt x="4196765" y="4714214"/>
                  </a:lnTo>
                  <a:lnTo>
                    <a:pt x="4240771" y="4685169"/>
                  </a:lnTo>
                  <a:lnTo>
                    <a:pt x="4284345" y="4655185"/>
                  </a:lnTo>
                  <a:lnTo>
                    <a:pt x="4327461" y="4624248"/>
                  </a:lnTo>
                  <a:lnTo>
                    <a:pt x="4370108" y="4592383"/>
                  </a:lnTo>
                  <a:lnTo>
                    <a:pt x="4412272" y="4559554"/>
                  </a:lnTo>
                  <a:lnTo>
                    <a:pt x="4453915" y="4525797"/>
                  </a:lnTo>
                  <a:lnTo>
                    <a:pt x="4486846" y="4498137"/>
                  </a:lnTo>
                  <a:lnTo>
                    <a:pt x="4519460" y="4469841"/>
                  </a:lnTo>
                  <a:lnTo>
                    <a:pt x="4551718" y="4440923"/>
                  </a:lnTo>
                  <a:lnTo>
                    <a:pt x="4583569" y="4411421"/>
                  </a:lnTo>
                  <a:lnTo>
                    <a:pt x="4615180" y="4381373"/>
                  </a:lnTo>
                  <a:lnTo>
                    <a:pt x="4646409" y="4350664"/>
                  </a:lnTo>
                  <a:lnTo>
                    <a:pt x="4682134" y="4314266"/>
                  </a:lnTo>
                  <a:lnTo>
                    <a:pt x="4717059" y="4277360"/>
                  </a:lnTo>
                  <a:lnTo>
                    <a:pt x="4751159" y="4239971"/>
                  </a:lnTo>
                  <a:lnTo>
                    <a:pt x="4784445" y="4202099"/>
                  </a:lnTo>
                  <a:lnTo>
                    <a:pt x="4816919" y="4163758"/>
                  </a:lnTo>
                  <a:lnTo>
                    <a:pt x="4848568" y="4124972"/>
                  </a:lnTo>
                  <a:lnTo>
                    <a:pt x="4853838" y="4118254"/>
                  </a:lnTo>
                  <a:lnTo>
                    <a:pt x="4853838" y="3682581"/>
                  </a:lnTo>
                  <a:close/>
                </a:path>
                <a:path w="4853940" h="5147945">
                  <a:moveTo>
                    <a:pt x="4853838" y="3024606"/>
                  </a:moveTo>
                  <a:lnTo>
                    <a:pt x="2730589" y="5147856"/>
                  </a:lnTo>
                  <a:lnTo>
                    <a:pt x="2781046" y="5147195"/>
                  </a:lnTo>
                  <a:lnTo>
                    <a:pt x="2831477" y="5145608"/>
                  </a:lnTo>
                  <a:lnTo>
                    <a:pt x="2881871" y="5143106"/>
                  </a:lnTo>
                  <a:lnTo>
                    <a:pt x="2932226" y="5139664"/>
                  </a:lnTo>
                  <a:lnTo>
                    <a:pt x="2982506" y="5135296"/>
                  </a:lnTo>
                  <a:lnTo>
                    <a:pt x="3032722" y="5130012"/>
                  </a:lnTo>
                  <a:lnTo>
                    <a:pt x="3082848" y="5123802"/>
                  </a:lnTo>
                  <a:lnTo>
                    <a:pt x="3132861" y="5116652"/>
                  </a:lnTo>
                  <a:lnTo>
                    <a:pt x="3182772" y="5108600"/>
                  </a:lnTo>
                  <a:lnTo>
                    <a:pt x="3232543" y="5099609"/>
                  </a:lnTo>
                  <a:lnTo>
                    <a:pt x="3282188" y="5089703"/>
                  </a:lnTo>
                  <a:lnTo>
                    <a:pt x="4853838" y="3518052"/>
                  </a:lnTo>
                  <a:lnTo>
                    <a:pt x="4853838" y="3024606"/>
                  </a:lnTo>
                  <a:close/>
                </a:path>
                <a:path w="4853940" h="5147945">
                  <a:moveTo>
                    <a:pt x="4853838" y="2366492"/>
                  </a:moveTo>
                  <a:lnTo>
                    <a:pt x="2135962" y="5084496"/>
                  </a:lnTo>
                  <a:lnTo>
                    <a:pt x="2189797" y="5095697"/>
                  </a:lnTo>
                  <a:lnTo>
                    <a:pt x="2243772" y="5105832"/>
                  </a:lnTo>
                  <a:lnTo>
                    <a:pt x="2297912" y="5114887"/>
                  </a:lnTo>
                  <a:lnTo>
                    <a:pt x="2352217" y="5122862"/>
                  </a:lnTo>
                  <a:lnTo>
                    <a:pt x="2406548" y="5129631"/>
                  </a:lnTo>
                  <a:lnTo>
                    <a:pt x="2447455" y="5134013"/>
                  </a:lnTo>
                  <a:lnTo>
                    <a:pt x="2488412" y="5137810"/>
                  </a:lnTo>
                  <a:lnTo>
                    <a:pt x="2529395" y="5140972"/>
                  </a:lnTo>
                  <a:lnTo>
                    <a:pt x="2570391" y="5143512"/>
                  </a:lnTo>
                  <a:lnTo>
                    <a:pt x="4853838" y="2860065"/>
                  </a:lnTo>
                  <a:lnTo>
                    <a:pt x="4853838" y="2366492"/>
                  </a:lnTo>
                  <a:close/>
                </a:path>
                <a:path w="4853940" h="5147945">
                  <a:moveTo>
                    <a:pt x="4853838" y="1708454"/>
                  </a:moveTo>
                  <a:lnTo>
                    <a:pt x="1638503" y="4923955"/>
                  </a:lnTo>
                  <a:lnTo>
                    <a:pt x="1676819" y="4940160"/>
                  </a:lnTo>
                  <a:lnTo>
                    <a:pt x="1715312" y="4955730"/>
                  </a:lnTo>
                  <a:lnTo>
                    <a:pt x="1753984" y="4970691"/>
                  </a:lnTo>
                  <a:lnTo>
                    <a:pt x="1792820" y="4985042"/>
                  </a:lnTo>
                  <a:lnTo>
                    <a:pt x="1838363" y="5001082"/>
                  </a:lnTo>
                  <a:lnTo>
                    <a:pt x="1911743" y="5025060"/>
                  </a:lnTo>
                  <a:lnTo>
                    <a:pt x="1958657" y="5039182"/>
                  </a:lnTo>
                  <a:lnTo>
                    <a:pt x="2003882" y="5052047"/>
                  </a:lnTo>
                  <a:lnTo>
                    <a:pt x="4853838" y="2202078"/>
                  </a:lnTo>
                  <a:lnTo>
                    <a:pt x="4853838" y="1708454"/>
                  </a:lnTo>
                  <a:close/>
                </a:path>
                <a:path w="4853940" h="5147945">
                  <a:moveTo>
                    <a:pt x="4853838" y="1050518"/>
                  </a:moveTo>
                  <a:lnTo>
                    <a:pt x="4163872" y="1740598"/>
                  </a:lnTo>
                  <a:lnTo>
                    <a:pt x="1212596" y="4691723"/>
                  </a:lnTo>
                  <a:lnTo>
                    <a:pt x="1256182" y="4720209"/>
                  </a:lnTo>
                  <a:lnTo>
                    <a:pt x="1300187" y="4747793"/>
                  </a:lnTo>
                  <a:lnTo>
                    <a:pt x="1344587" y="4774476"/>
                  </a:lnTo>
                  <a:lnTo>
                    <a:pt x="1389380" y="4800231"/>
                  </a:lnTo>
                  <a:lnTo>
                    <a:pt x="1434541" y="4825047"/>
                  </a:lnTo>
                  <a:lnTo>
                    <a:pt x="1480083" y="4848936"/>
                  </a:lnTo>
                  <a:lnTo>
                    <a:pt x="1525968" y="4871885"/>
                  </a:lnTo>
                  <a:lnTo>
                    <a:pt x="4657420" y="1740598"/>
                  </a:lnTo>
                  <a:lnTo>
                    <a:pt x="4853838" y="1544091"/>
                  </a:lnTo>
                  <a:lnTo>
                    <a:pt x="4853838" y="1050518"/>
                  </a:lnTo>
                  <a:close/>
                </a:path>
                <a:path w="4853940" h="5147945">
                  <a:moveTo>
                    <a:pt x="4853838" y="733894"/>
                  </a:moveTo>
                  <a:lnTo>
                    <a:pt x="4821898" y="694613"/>
                  </a:lnTo>
                  <a:lnTo>
                    <a:pt x="4785957" y="652005"/>
                  </a:lnTo>
                  <a:lnTo>
                    <a:pt x="4741215" y="601205"/>
                  </a:lnTo>
                  <a:lnTo>
                    <a:pt x="4695177" y="551332"/>
                  </a:lnTo>
                  <a:lnTo>
                    <a:pt x="846924" y="4399432"/>
                  </a:lnTo>
                  <a:lnTo>
                    <a:pt x="879297" y="4429709"/>
                  </a:lnTo>
                  <a:lnTo>
                    <a:pt x="912037" y="4459313"/>
                  </a:lnTo>
                  <a:lnTo>
                    <a:pt x="951788" y="4494073"/>
                  </a:lnTo>
                  <a:lnTo>
                    <a:pt x="992060" y="4527956"/>
                  </a:lnTo>
                  <a:lnTo>
                    <a:pt x="1032814" y="4560938"/>
                  </a:lnTo>
                  <a:lnTo>
                    <a:pt x="1074051" y="4593031"/>
                  </a:lnTo>
                  <a:lnTo>
                    <a:pt x="1115745" y="4624209"/>
                  </a:lnTo>
                  <a:lnTo>
                    <a:pt x="4853838" y="885939"/>
                  </a:lnTo>
                  <a:lnTo>
                    <a:pt x="4853838" y="733894"/>
                  </a:lnTo>
                  <a:close/>
                </a:path>
              </a:pathLst>
            </a:custGeom>
            <a:solidFill>
              <a:srgbClr val="565656">
                <a:alpha val="658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700629" y="11"/>
              <a:ext cx="2587625" cy="2881630"/>
            </a:xfrm>
            <a:custGeom>
              <a:avLst/>
              <a:gdLst/>
              <a:ahLst/>
              <a:cxnLst/>
              <a:rect l="l" t="t" r="r" b="b"/>
              <a:pathLst>
                <a:path w="2587625" h="2881630">
                  <a:moveTo>
                    <a:pt x="347802" y="0"/>
                  </a:moveTo>
                  <a:lnTo>
                    <a:pt x="183261" y="0"/>
                  </a:lnTo>
                  <a:lnTo>
                    <a:pt x="166801" y="16459"/>
                  </a:lnTo>
                  <a:lnTo>
                    <a:pt x="146164" y="66205"/>
                  </a:lnTo>
                  <a:lnTo>
                    <a:pt x="126771" y="116598"/>
                  </a:lnTo>
                  <a:lnTo>
                    <a:pt x="108648" y="167601"/>
                  </a:lnTo>
                  <a:lnTo>
                    <a:pt x="91846" y="219214"/>
                  </a:lnTo>
                  <a:lnTo>
                    <a:pt x="76377" y="271424"/>
                  </a:lnTo>
                  <a:lnTo>
                    <a:pt x="347802" y="0"/>
                  </a:lnTo>
                  <a:close/>
                </a:path>
                <a:path w="2587625" h="2881630">
                  <a:moveTo>
                    <a:pt x="1005916" y="0"/>
                  </a:moveTo>
                  <a:lnTo>
                    <a:pt x="841375" y="0"/>
                  </a:lnTo>
                  <a:lnTo>
                    <a:pt x="0" y="841362"/>
                  </a:lnTo>
                  <a:lnTo>
                    <a:pt x="622" y="880999"/>
                  </a:lnTo>
                  <a:lnTo>
                    <a:pt x="1981" y="920496"/>
                  </a:lnTo>
                  <a:lnTo>
                    <a:pt x="4076" y="959815"/>
                  </a:lnTo>
                  <a:lnTo>
                    <a:pt x="6946" y="998969"/>
                  </a:lnTo>
                  <a:lnTo>
                    <a:pt x="1005916" y="0"/>
                  </a:lnTo>
                  <a:close/>
                </a:path>
                <a:path w="2587625" h="2881630">
                  <a:moveTo>
                    <a:pt x="1663865" y="0"/>
                  </a:moveTo>
                  <a:lnTo>
                    <a:pt x="1499323" y="0"/>
                  </a:lnTo>
                  <a:lnTo>
                    <a:pt x="84874" y="1414449"/>
                  </a:lnTo>
                  <a:lnTo>
                    <a:pt x="94373" y="1445691"/>
                  </a:lnTo>
                  <a:lnTo>
                    <a:pt x="104381" y="1476692"/>
                  </a:lnTo>
                  <a:lnTo>
                    <a:pt x="114871" y="1507464"/>
                  </a:lnTo>
                  <a:lnTo>
                    <a:pt x="125831" y="1538020"/>
                  </a:lnTo>
                  <a:lnTo>
                    <a:pt x="1663865" y="0"/>
                  </a:lnTo>
                  <a:close/>
                </a:path>
                <a:path w="2587625" h="2881630">
                  <a:moveTo>
                    <a:pt x="2321928" y="0"/>
                  </a:moveTo>
                  <a:lnTo>
                    <a:pt x="2157387" y="0"/>
                  </a:lnTo>
                  <a:lnTo>
                    <a:pt x="284822" y="1872564"/>
                  </a:lnTo>
                  <a:lnTo>
                    <a:pt x="300215" y="1898103"/>
                  </a:lnTo>
                  <a:lnTo>
                    <a:pt x="315950" y="1923440"/>
                  </a:lnTo>
                  <a:lnTo>
                    <a:pt x="332054" y="1948535"/>
                  </a:lnTo>
                  <a:lnTo>
                    <a:pt x="348526" y="1973402"/>
                  </a:lnTo>
                  <a:lnTo>
                    <a:pt x="2321928" y="0"/>
                  </a:lnTo>
                  <a:close/>
                </a:path>
                <a:path w="2587625" h="2881630">
                  <a:moveTo>
                    <a:pt x="2587358" y="2202078"/>
                  </a:moveTo>
                  <a:lnTo>
                    <a:pt x="1912861" y="2876575"/>
                  </a:lnTo>
                  <a:lnTo>
                    <a:pt x="1947583" y="2878658"/>
                  </a:lnTo>
                  <a:lnTo>
                    <a:pt x="1982482" y="2880182"/>
                  </a:lnTo>
                  <a:lnTo>
                    <a:pt x="2017547" y="2881122"/>
                  </a:lnTo>
                  <a:lnTo>
                    <a:pt x="2052751" y="2881439"/>
                  </a:lnTo>
                  <a:lnTo>
                    <a:pt x="2059355" y="2881439"/>
                  </a:lnTo>
                  <a:lnTo>
                    <a:pt x="2072716" y="2881096"/>
                  </a:lnTo>
                  <a:lnTo>
                    <a:pt x="2587358" y="2366441"/>
                  </a:lnTo>
                  <a:lnTo>
                    <a:pt x="2587358" y="2202078"/>
                  </a:lnTo>
                  <a:close/>
                </a:path>
                <a:path w="2587625" h="2881630">
                  <a:moveTo>
                    <a:pt x="2587358" y="1544129"/>
                  </a:moveTo>
                  <a:lnTo>
                    <a:pt x="1367345" y="2764142"/>
                  </a:lnTo>
                  <a:lnTo>
                    <a:pt x="1398168" y="2774746"/>
                  </a:lnTo>
                  <a:lnTo>
                    <a:pt x="1429207" y="2784932"/>
                  </a:lnTo>
                  <a:lnTo>
                    <a:pt x="1460461" y="2794660"/>
                  </a:lnTo>
                  <a:lnTo>
                    <a:pt x="1491970" y="2803893"/>
                  </a:lnTo>
                  <a:lnTo>
                    <a:pt x="2587358" y="1708492"/>
                  </a:lnTo>
                  <a:lnTo>
                    <a:pt x="2587358" y="1544129"/>
                  </a:lnTo>
                  <a:close/>
                </a:path>
                <a:path w="2587625" h="2881630">
                  <a:moveTo>
                    <a:pt x="2587358" y="886040"/>
                  </a:moveTo>
                  <a:lnTo>
                    <a:pt x="927709" y="2545702"/>
                  </a:lnTo>
                  <a:lnTo>
                    <a:pt x="952703" y="2561933"/>
                  </a:lnTo>
                  <a:lnTo>
                    <a:pt x="977976" y="2577833"/>
                  </a:lnTo>
                  <a:lnTo>
                    <a:pt x="1003541" y="2593365"/>
                  </a:lnTo>
                  <a:lnTo>
                    <a:pt x="1029411" y="2608529"/>
                  </a:lnTo>
                  <a:lnTo>
                    <a:pt x="2587358" y="1050582"/>
                  </a:lnTo>
                  <a:lnTo>
                    <a:pt x="2587358" y="886040"/>
                  </a:lnTo>
                  <a:close/>
                </a:path>
                <a:path w="2587625" h="2881630">
                  <a:moveTo>
                    <a:pt x="2587358" y="228092"/>
                  </a:moveTo>
                  <a:lnTo>
                    <a:pt x="568604" y="2246858"/>
                  </a:lnTo>
                  <a:lnTo>
                    <a:pt x="588835" y="2267674"/>
                  </a:lnTo>
                  <a:lnTo>
                    <a:pt x="609409" y="2288222"/>
                  </a:lnTo>
                  <a:lnTo>
                    <a:pt x="630275" y="2308479"/>
                  </a:lnTo>
                  <a:lnTo>
                    <a:pt x="651395" y="2328430"/>
                  </a:lnTo>
                  <a:lnTo>
                    <a:pt x="2587358" y="392455"/>
                  </a:lnTo>
                  <a:lnTo>
                    <a:pt x="2587358" y="228092"/>
                  </a:lnTo>
                  <a:close/>
                </a:path>
              </a:pathLst>
            </a:custGeom>
            <a:solidFill>
              <a:srgbClr val="FBBE00">
                <a:alpha val="6587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265967" y="1268988"/>
            <a:ext cx="12053570" cy="5318760"/>
            <a:chOff x="265967" y="1268988"/>
            <a:chExt cx="12053570" cy="5318760"/>
          </a:xfrm>
        </p:grpSpPr>
        <p:sp>
          <p:nvSpPr>
            <p:cNvPr id="6" name="object 6"/>
            <p:cNvSpPr/>
            <p:nvPr/>
          </p:nvSpPr>
          <p:spPr>
            <a:xfrm>
              <a:off x="265967" y="1268988"/>
              <a:ext cx="5248275" cy="4981575"/>
            </a:xfrm>
            <a:custGeom>
              <a:avLst/>
              <a:gdLst/>
              <a:ahLst/>
              <a:cxnLst/>
              <a:rect l="l" t="t" r="r" b="b"/>
              <a:pathLst>
                <a:path w="5248275" h="4981575">
                  <a:moveTo>
                    <a:pt x="5248234" y="4981574"/>
                  </a:moveTo>
                  <a:lnTo>
                    <a:pt x="0" y="4981574"/>
                  </a:lnTo>
                  <a:lnTo>
                    <a:pt x="0" y="0"/>
                  </a:lnTo>
                  <a:lnTo>
                    <a:pt x="5248234" y="0"/>
                  </a:lnTo>
                  <a:lnTo>
                    <a:pt x="5248234" y="4981574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1729" y="1415531"/>
              <a:ext cx="11887199" cy="517207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20194" y="102678"/>
            <a:ext cx="220825" cy="22082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09343" y="491828"/>
            <a:ext cx="219989" cy="21998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23141" y="78031"/>
            <a:ext cx="219989" cy="21998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98127" y="880612"/>
            <a:ext cx="219989" cy="21998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11925" y="466815"/>
            <a:ext cx="219989" cy="21998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25253" y="53487"/>
            <a:ext cx="219989" cy="21998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986911" y="1269396"/>
            <a:ext cx="219989" cy="21998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00708" y="855598"/>
            <a:ext cx="219989" cy="21998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13566" y="441801"/>
            <a:ext cx="219989" cy="21998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26893" y="28473"/>
            <a:ext cx="219989" cy="219989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6376821" y="7019273"/>
            <a:ext cx="11784330" cy="3269615"/>
            <a:chOff x="6376821" y="7019273"/>
            <a:chExt cx="11784330" cy="3269615"/>
          </a:xfrm>
        </p:grpSpPr>
        <p:sp>
          <p:nvSpPr>
            <p:cNvPr id="19" name="object 19"/>
            <p:cNvSpPr/>
            <p:nvPr/>
          </p:nvSpPr>
          <p:spPr>
            <a:xfrm>
              <a:off x="15074944" y="7611906"/>
              <a:ext cx="3086100" cy="2676525"/>
            </a:xfrm>
            <a:custGeom>
              <a:avLst/>
              <a:gdLst/>
              <a:ahLst/>
              <a:cxnLst/>
              <a:rect l="l" t="t" r="r" b="b"/>
              <a:pathLst>
                <a:path w="3086100" h="2676525">
                  <a:moveTo>
                    <a:pt x="3086036" y="2676524"/>
                  </a:moveTo>
                  <a:lnTo>
                    <a:pt x="0" y="2676524"/>
                  </a:lnTo>
                  <a:lnTo>
                    <a:pt x="0" y="0"/>
                  </a:lnTo>
                  <a:lnTo>
                    <a:pt x="3086036" y="0"/>
                  </a:lnTo>
                  <a:lnTo>
                    <a:pt x="3086036" y="2676524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76821" y="7019273"/>
              <a:ext cx="11639549" cy="3047999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959149" y="139009"/>
            <a:ext cx="5345430" cy="11220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200" spc="85">
                <a:solidFill>
                  <a:srgbClr val="F1BF24"/>
                </a:solidFill>
              </a:rPr>
              <a:t>Home</a:t>
            </a:r>
            <a:r>
              <a:rPr dirty="0" sz="7200" spc="-325">
                <a:solidFill>
                  <a:srgbClr val="F1BF24"/>
                </a:solidFill>
              </a:rPr>
              <a:t> </a:t>
            </a:r>
            <a:r>
              <a:rPr dirty="0" sz="7200" spc="175">
                <a:solidFill>
                  <a:srgbClr val="F1BF24"/>
                </a:solidFill>
              </a:rPr>
              <a:t>Page</a:t>
            </a:r>
            <a:endParaRPr sz="7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434156" y="2"/>
            <a:ext cx="4853940" cy="5147945"/>
            <a:chOff x="13434156" y="2"/>
            <a:chExt cx="4853940" cy="5147945"/>
          </a:xfrm>
        </p:grpSpPr>
        <p:sp>
          <p:nvSpPr>
            <p:cNvPr id="3" name="object 3"/>
            <p:cNvSpPr/>
            <p:nvPr/>
          </p:nvSpPr>
          <p:spPr>
            <a:xfrm>
              <a:off x="13434149" y="11"/>
              <a:ext cx="4853940" cy="5147945"/>
            </a:xfrm>
            <a:custGeom>
              <a:avLst/>
              <a:gdLst/>
              <a:ahLst/>
              <a:cxnLst/>
              <a:rect l="l" t="t" r="r" b="b"/>
              <a:pathLst>
                <a:path w="4853940" h="5147945">
                  <a:moveTo>
                    <a:pt x="1791893" y="0"/>
                  </a:moveTo>
                  <a:lnTo>
                    <a:pt x="1486268" y="0"/>
                  </a:lnTo>
                  <a:lnTo>
                    <a:pt x="1463268" y="11709"/>
                  </a:lnTo>
                  <a:lnTo>
                    <a:pt x="1417523" y="36118"/>
                  </a:lnTo>
                  <a:lnTo>
                    <a:pt x="1372171" y="61455"/>
                  </a:lnTo>
                  <a:lnTo>
                    <a:pt x="1327188" y="87731"/>
                  </a:lnTo>
                  <a:lnTo>
                    <a:pt x="1282611" y="114935"/>
                  </a:lnTo>
                  <a:lnTo>
                    <a:pt x="1238453" y="143065"/>
                  </a:lnTo>
                  <a:lnTo>
                    <a:pt x="1194727" y="172135"/>
                  </a:lnTo>
                  <a:lnTo>
                    <a:pt x="1151445" y="202133"/>
                  </a:lnTo>
                  <a:lnTo>
                    <a:pt x="1108621" y="233070"/>
                  </a:lnTo>
                  <a:lnTo>
                    <a:pt x="1066266" y="264947"/>
                  </a:lnTo>
                  <a:lnTo>
                    <a:pt x="1026375" y="296176"/>
                  </a:lnTo>
                  <a:lnTo>
                    <a:pt x="986942" y="328244"/>
                  </a:lnTo>
                  <a:lnTo>
                    <a:pt x="947978" y="361162"/>
                  </a:lnTo>
                  <a:lnTo>
                    <a:pt x="909485" y="394919"/>
                  </a:lnTo>
                  <a:lnTo>
                    <a:pt x="871486" y="429514"/>
                  </a:lnTo>
                  <a:lnTo>
                    <a:pt x="833983" y="464972"/>
                  </a:lnTo>
                  <a:lnTo>
                    <a:pt x="797001" y="501256"/>
                  </a:lnTo>
                  <a:lnTo>
                    <a:pt x="761085" y="537845"/>
                  </a:lnTo>
                  <a:lnTo>
                    <a:pt x="726008" y="574941"/>
                  </a:lnTo>
                  <a:lnTo>
                    <a:pt x="691769" y="612521"/>
                  </a:lnTo>
                  <a:lnTo>
                    <a:pt x="658355" y="650582"/>
                  </a:lnTo>
                  <a:lnTo>
                    <a:pt x="625767" y="689102"/>
                  </a:lnTo>
                  <a:lnTo>
                    <a:pt x="594017" y="728091"/>
                  </a:lnTo>
                  <a:lnTo>
                    <a:pt x="563092" y="767511"/>
                  </a:lnTo>
                  <a:lnTo>
                    <a:pt x="532993" y="807377"/>
                  </a:lnTo>
                  <a:lnTo>
                    <a:pt x="503732" y="847648"/>
                  </a:lnTo>
                  <a:lnTo>
                    <a:pt x="475297" y="888339"/>
                  </a:lnTo>
                  <a:lnTo>
                    <a:pt x="447687" y="929436"/>
                  </a:lnTo>
                  <a:lnTo>
                    <a:pt x="420916" y="970902"/>
                  </a:lnTo>
                  <a:lnTo>
                    <a:pt x="394957" y="1012748"/>
                  </a:lnTo>
                  <a:lnTo>
                    <a:pt x="369836" y="1054963"/>
                  </a:lnTo>
                  <a:lnTo>
                    <a:pt x="345528" y="1097521"/>
                  </a:lnTo>
                  <a:lnTo>
                    <a:pt x="322059" y="1140421"/>
                  </a:lnTo>
                  <a:lnTo>
                    <a:pt x="299402" y="1183652"/>
                  </a:lnTo>
                  <a:lnTo>
                    <a:pt x="277583" y="1227201"/>
                  </a:lnTo>
                  <a:lnTo>
                    <a:pt x="256578" y="1271054"/>
                  </a:lnTo>
                  <a:lnTo>
                    <a:pt x="236397" y="1315199"/>
                  </a:lnTo>
                  <a:lnTo>
                    <a:pt x="212407" y="1370533"/>
                  </a:lnTo>
                  <a:lnTo>
                    <a:pt x="189712" y="1426273"/>
                  </a:lnTo>
                  <a:lnTo>
                    <a:pt x="174713" y="1465326"/>
                  </a:lnTo>
                  <a:lnTo>
                    <a:pt x="169862" y="1478343"/>
                  </a:lnTo>
                  <a:lnTo>
                    <a:pt x="150825" y="1531200"/>
                  </a:lnTo>
                  <a:lnTo>
                    <a:pt x="132880" y="1584312"/>
                  </a:lnTo>
                  <a:lnTo>
                    <a:pt x="116065" y="1637677"/>
                  </a:lnTo>
                  <a:lnTo>
                    <a:pt x="100431" y="1691309"/>
                  </a:lnTo>
                  <a:lnTo>
                    <a:pt x="1791893" y="0"/>
                  </a:lnTo>
                  <a:close/>
                </a:path>
                <a:path w="4853940" h="5147945">
                  <a:moveTo>
                    <a:pt x="2449830" y="0"/>
                  </a:moveTo>
                  <a:lnTo>
                    <a:pt x="1956320" y="0"/>
                  </a:lnTo>
                  <a:lnTo>
                    <a:pt x="49364" y="1906943"/>
                  </a:lnTo>
                  <a:lnTo>
                    <a:pt x="38087" y="1969731"/>
                  </a:lnTo>
                  <a:lnTo>
                    <a:pt x="28257" y="2032774"/>
                  </a:lnTo>
                  <a:lnTo>
                    <a:pt x="21907" y="2079345"/>
                  </a:lnTo>
                  <a:lnTo>
                    <a:pt x="16344" y="2126018"/>
                  </a:lnTo>
                  <a:lnTo>
                    <a:pt x="11595" y="2172779"/>
                  </a:lnTo>
                  <a:lnTo>
                    <a:pt x="7645" y="2219617"/>
                  </a:lnTo>
                  <a:lnTo>
                    <a:pt x="4508" y="2266505"/>
                  </a:lnTo>
                  <a:lnTo>
                    <a:pt x="2184" y="2313432"/>
                  </a:lnTo>
                  <a:lnTo>
                    <a:pt x="584" y="2364587"/>
                  </a:lnTo>
                  <a:lnTo>
                    <a:pt x="0" y="2449855"/>
                  </a:lnTo>
                  <a:lnTo>
                    <a:pt x="362686" y="2087105"/>
                  </a:lnTo>
                  <a:lnTo>
                    <a:pt x="2449830" y="0"/>
                  </a:lnTo>
                  <a:close/>
                </a:path>
                <a:path w="4853940" h="5147945">
                  <a:moveTo>
                    <a:pt x="3107779" y="0"/>
                  </a:moveTo>
                  <a:lnTo>
                    <a:pt x="2614180" y="0"/>
                  </a:lnTo>
                  <a:lnTo>
                    <a:pt x="5943" y="2608237"/>
                  </a:lnTo>
                  <a:lnTo>
                    <a:pt x="10058" y="2662517"/>
                  </a:lnTo>
                  <a:lnTo>
                    <a:pt x="15290" y="2716542"/>
                  </a:lnTo>
                  <a:lnTo>
                    <a:pt x="19926" y="2757005"/>
                  </a:lnTo>
                  <a:lnTo>
                    <a:pt x="25158" y="2797467"/>
                  </a:lnTo>
                  <a:lnTo>
                    <a:pt x="33096" y="2851277"/>
                  </a:lnTo>
                  <a:lnTo>
                    <a:pt x="44526" y="2918320"/>
                  </a:lnTo>
                  <a:lnTo>
                    <a:pt x="52184" y="2958439"/>
                  </a:lnTo>
                  <a:lnTo>
                    <a:pt x="60452" y="2998508"/>
                  </a:lnTo>
                  <a:lnTo>
                    <a:pt x="69316" y="3038500"/>
                  </a:lnTo>
                  <a:lnTo>
                    <a:pt x="668909" y="2438857"/>
                  </a:lnTo>
                  <a:lnTo>
                    <a:pt x="3107779" y="0"/>
                  </a:lnTo>
                  <a:close/>
                </a:path>
                <a:path w="4853940" h="5147945">
                  <a:moveTo>
                    <a:pt x="3765639" y="0"/>
                  </a:moveTo>
                  <a:lnTo>
                    <a:pt x="3272320" y="0"/>
                  </a:lnTo>
                  <a:lnTo>
                    <a:pt x="675932" y="2596375"/>
                  </a:lnTo>
                  <a:lnTo>
                    <a:pt x="102908" y="3169323"/>
                  </a:lnTo>
                  <a:lnTo>
                    <a:pt x="116382" y="3215424"/>
                  </a:lnTo>
                  <a:lnTo>
                    <a:pt x="130683" y="3261334"/>
                  </a:lnTo>
                  <a:lnTo>
                    <a:pt x="145821" y="3307003"/>
                  </a:lnTo>
                  <a:lnTo>
                    <a:pt x="161772" y="3352431"/>
                  </a:lnTo>
                  <a:lnTo>
                    <a:pt x="187274" y="3420122"/>
                  </a:lnTo>
                  <a:lnTo>
                    <a:pt x="214630" y="3487293"/>
                  </a:lnTo>
                  <a:lnTo>
                    <a:pt x="233921" y="3531895"/>
                  </a:lnTo>
                  <a:lnTo>
                    <a:pt x="3765639" y="0"/>
                  </a:lnTo>
                  <a:close/>
                </a:path>
                <a:path w="4853940" h="5147945">
                  <a:moveTo>
                    <a:pt x="4250334" y="173469"/>
                  </a:moveTo>
                  <a:lnTo>
                    <a:pt x="4212488" y="148234"/>
                  </a:lnTo>
                  <a:lnTo>
                    <a:pt x="4174477" y="123634"/>
                  </a:lnTo>
                  <a:lnTo>
                    <a:pt x="4124858" y="93078"/>
                  </a:lnTo>
                  <a:lnTo>
                    <a:pt x="4074858" y="63690"/>
                  </a:lnTo>
                  <a:lnTo>
                    <a:pt x="4041305" y="44729"/>
                  </a:lnTo>
                  <a:lnTo>
                    <a:pt x="4007561" y="26276"/>
                  </a:lnTo>
                  <a:lnTo>
                    <a:pt x="3973614" y="8331"/>
                  </a:lnTo>
                  <a:lnTo>
                    <a:pt x="3957282" y="0"/>
                  </a:lnTo>
                  <a:lnTo>
                    <a:pt x="3930383" y="0"/>
                  </a:lnTo>
                  <a:lnTo>
                    <a:pt x="286613" y="3643833"/>
                  </a:lnTo>
                  <a:lnTo>
                    <a:pt x="312178" y="3693617"/>
                  </a:lnTo>
                  <a:lnTo>
                    <a:pt x="338848" y="3742982"/>
                  </a:lnTo>
                  <a:lnTo>
                    <a:pt x="366623" y="3791877"/>
                  </a:lnTo>
                  <a:lnTo>
                    <a:pt x="395478" y="3840302"/>
                  </a:lnTo>
                  <a:lnTo>
                    <a:pt x="419354" y="3878834"/>
                  </a:lnTo>
                  <a:lnTo>
                    <a:pt x="443915" y="3916845"/>
                  </a:lnTo>
                  <a:lnTo>
                    <a:pt x="469188" y="3954678"/>
                  </a:lnTo>
                  <a:lnTo>
                    <a:pt x="711517" y="3712387"/>
                  </a:lnTo>
                  <a:lnTo>
                    <a:pt x="4250334" y="173469"/>
                  </a:lnTo>
                  <a:close/>
                </a:path>
                <a:path w="4853940" h="5147945">
                  <a:moveTo>
                    <a:pt x="4613084" y="468807"/>
                  </a:moveTo>
                  <a:lnTo>
                    <a:pt x="4605604" y="461670"/>
                  </a:lnTo>
                  <a:lnTo>
                    <a:pt x="4590529" y="447624"/>
                  </a:lnTo>
                  <a:lnTo>
                    <a:pt x="4583049" y="440601"/>
                  </a:lnTo>
                  <a:lnTo>
                    <a:pt x="4544809" y="405345"/>
                  </a:lnTo>
                  <a:lnTo>
                    <a:pt x="4506099" y="370928"/>
                  </a:lnTo>
                  <a:lnTo>
                    <a:pt x="4466920" y="337350"/>
                  </a:lnTo>
                  <a:lnTo>
                    <a:pt x="4427258" y="304647"/>
                  </a:lnTo>
                  <a:lnTo>
                    <a:pt x="4387113" y="272821"/>
                  </a:lnTo>
                  <a:lnTo>
                    <a:pt x="4346486" y="241884"/>
                  </a:lnTo>
                  <a:lnTo>
                    <a:pt x="1017511" y="3570846"/>
                  </a:lnTo>
                  <a:lnTo>
                    <a:pt x="777544" y="3810889"/>
                  </a:lnTo>
                  <a:lnTo>
                    <a:pt x="537603" y="4050754"/>
                  </a:lnTo>
                  <a:lnTo>
                    <a:pt x="563778" y="4085247"/>
                  </a:lnTo>
                  <a:lnTo>
                    <a:pt x="590588" y="4119435"/>
                  </a:lnTo>
                  <a:lnTo>
                    <a:pt x="618007" y="4153306"/>
                  </a:lnTo>
                  <a:lnTo>
                    <a:pt x="646061" y="4186821"/>
                  </a:lnTo>
                  <a:lnTo>
                    <a:pt x="674725" y="4219994"/>
                  </a:lnTo>
                  <a:lnTo>
                    <a:pt x="704011" y="4252785"/>
                  </a:lnTo>
                  <a:lnTo>
                    <a:pt x="733933" y="4285323"/>
                  </a:lnTo>
                  <a:lnTo>
                    <a:pt x="764476" y="4317339"/>
                  </a:lnTo>
                  <a:lnTo>
                    <a:pt x="4139946" y="941857"/>
                  </a:lnTo>
                  <a:lnTo>
                    <a:pt x="4268902" y="813066"/>
                  </a:lnTo>
                  <a:lnTo>
                    <a:pt x="4613084" y="468807"/>
                  </a:lnTo>
                  <a:close/>
                </a:path>
                <a:path w="4853940" h="5147945">
                  <a:moveTo>
                    <a:pt x="4853838" y="3682593"/>
                  </a:moveTo>
                  <a:lnTo>
                    <a:pt x="3502444" y="5034000"/>
                  </a:lnTo>
                  <a:lnTo>
                    <a:pt x="3550234" y="5019243"/>
                  </a:lnTo>
                  <a:lnTo>
                    <a:pt x="3597795" y="5003571"/>
                  </a:lnTo>
                  <a:lnTo>
                    <a:pt x="3645116" y="4986985"/>
                  </a:lnTo>
                  <a:lnTo>
                    <a:pt x="3692182" y="4969510"/>
                  </a:lnTo>
                  <a:lnTo>
                    <a:pt x="3738981" y="4951120"/>
                  </a:lnTo>
                  <a:lnTo>
                    <a:pt x="3785514" y="4931854"/>
                  </a:lnTo>
                  <a:lnTo>
                    <a:pt x="3831755" y="4911687"/>
                  </a:lnTo>
                  <a:lnTo>
                    <a:pt x="3877703" y="4890655"/>
                  </a:lnTo>
                  <a:lnTo>
                    <a:pt x="3923334" y="4868761"/>
                  </a:lnTo>
                  <a:lnTo>
                    <a:pt x="3959656" y="4850536"/>
                  </a:lnTo>
                  <a:lnTo>
                    <a:pt x="3995712" y="4831791"/>
                  </a:lnTo>
                  <a:lnTo>
                    <a:pt x="4051922" y="4801349"/>
                  </a:lnTo>
                  <a:lnTo>
                    <a:pt x="4107484" y="4769485"/>
                  </a:lnTo>
                  <a:lnTo>
                    <a:pt x="4152328" y="4742319"/>
                  </a:lnTo>
                  <a:lnTo>
                    <a:pt x="4196765" y="4714227"/>
                  </a:lnTo>
                  <a:lnTo>
                    <a:pt x="4240771" y="4685182"/>
                  </a:lnTo>
                  <a:lnTo>
                    <a:pt x="4284345" y="4655185"/>
                  </a:lnTo>
                  <a:lnTo>
                    <a:pt x="4327461" y="4624260"/>
                  </a:lnTo>
                  <a:lnTo>
                    <a:pt x="4370108" y="4592383"/>
                  </a:lnTo>
                  <a:lnTo>
                    <a:pt x="4412272" y="4559566"/>
                  </a:lnTo>
                  <a:lnTo>
                    <a:pt x="4453915" y="4525797"/>
                  </a:lnTo>
                  <a:lnTo>
                    <a:pt x="4486846" y="4498137"/>
                  </a:lnTo>
                  <a:lnTo>
                    <a:pt x="4519460" y="4469841"/>
                  </a:lnTo>
                  <a:lnTo>
                    <a:pt x="4551718" y="4440936"/>
                  </a:lnTo>
                  <a:lnTo>
                    <a:pt x="4583569" y="4411421"/>
                  </a:lnTo>
                  <a:lnTo>
                    <a:pt x="4615180" y="4381373"/>
                  </a:lnTo>
                  <a:lnTo>
                    <a:pt x="4646409" y="4350664"/>
                  </a:lnTo>
                  <a:lnTo>
                    <a:pt x="4682134" y="4314266"/>
                  </a:lnTo>
                  <a:lnTo>
                    <a:pt x="4717059" y="4277372"/>
                  </a:lnTo>
                  <a:lnTo>
                    <a:pt x="4751159" y="4239971"/>
                  </a:lnTo>
                  <a:lnTo>
                    <a:pt x="4784445" y="4202099"/>
                  </a:lnTo>
                  <a:lnTo>
                    <a:pt x="4816919" y="4163771"/>
                  </a:lnTo>
                  <a:lnTo>
                    <a:pt x="4848568" y="4124972"/>
                  </a:lnTo>
                  <a:lnTo>
                    <a:pt x="4853838" y="4118254"/>
                  </a:lnTo>
                  <a:lnTo>
                    <a:pt x="4853838" y="3682593"/>
                  </a:lnTo>
                  <a:close/>
                </a:path>
                <a:path w="4853940" h="5147945">
                  <a:moveTo>
                    <a:pt x="4853838" y="3024606"/>
                  </a:moveTo>
                  <a:lnTo>
                    <a:pt x="2730589" y="5147856"/>
                  </a:lnTo>
                  <a:lnTo>
                    <a:pt x="2781046" y="5147195"/>
                  </a:lnTo>
                  <a:lnTo>
                    <a:pt x="2831477" y="5145621"/>
                  </a:lnTo>
                  <a:lnTo>
                    <a:pt x="2881871" y="5143106"/>
                  </a:lnTo>
                  <a:lnTo>
                    <a:pt x="2932226" y="5139664"/>
                  </a:lnTo>
                  <a:lnTo>
                    <a:pt x="2982506" y="5135308"/>
                  </a:lnTo>
                  <a:lnTo>
                    <a:pt x="3032722" y="5130012"/>
                  </a:lnTo>
                  <a:lnTo>
                    <a:pt x="3082848" y="5123802"/>
                  </a:lnTo>
                  <a:lnTo>
                    <a:pt x="3132861" y="5116665"/>
                  </a:lnTo>
                  <a:lnTo>
                    <a:pt x="3182772" y="5108600"/>
                  </a:lnTo>
                  <a:lnTo>
                    <a:pt x="3232543" y="5099609"/>
                  </a:lnTo>
                  <a:lnTo>
                    <a:pt x="3282188" y="5089703"/>
                  </a:lnTo>
                  <a:lnTo>
                    <a:pt x="4853838" y="3518052"/>
                  </a:lnTo>
                  <a:lnTo>
                    <a:pt x="4853838" y="3024606"/>
                  </a:lnTo>
                  <a:close/>
                </a:path>
                <a:path w="4853940" h="5147945">
                  <a:moveTo>
                    <a:pt x="4853838" y="2366492"/>
                  </a:moveTo>
                  <a:lnTo>
                    <a:pt x="2135962" y="5084508"/>
                  </a:lnTo>
                  <a:lnTo>
                    <a:pt x="2189797" y="5095697"/>
                  </a:lnTo>
                  <a:lnTo>
                    <a:pt x="2243772" y="5105832"/>
                  </a:lnTo>
                  <a:lnTo>
                    <a:pt x="2297912" y="5114887"/>
                  </a:lnTo>
                  <a:lnTo>
                    <a:pt x="2352217" y="5122862"/>
                  </a:lnTo>
                  <a:lnTo>
                    <a:pt x="2406548" y="5129631"/>
                  </a:lnTo>
                  <a:lnTo>
                    <a:pt x="2447455" y="5134026"/>
                  </a:lnTo>
                  <a:lnTo>
                    <a:pt x="2488412" y="5137810"/>
                  </a:lnTo>
                  <a:lnTo>
                    <a:pt x="2529395" y="5140972"/>
                  </a:lnTo>
                  <a:lnTo>
                    <a:pt x="2570391" y="5143512"/>
                  </a:lnTo>
                  <a:lnTo>
                    <a:pt x="4853838" y="2860065"/>
                  </a:lnTo>
                  <a:lnTo>
                    <a:pt x="4853838" y="2366492"/>
                  </a:lnTo>
                  <a:close/>
                </a:path>
                <a:path w="4853940" h="5147945">
                  <a:moveTo>
                    <a:pt x="4853838" y="1708467"/>
                  </a:moveTo>
                  <a:lnTo>
                    <a:pt x="1638503" y="4923955"/>
                  </a:lnTo>
                  <a:lnTo>
                    <a:pt x="1676819" y="4940160"/>
                  </a:lnTo>
                  <a:lnTo>
                    <a:pt x="1715312" y="4955743"/>
                  </a:lnTo>
                  <a:lnTo>
                    <a:pt x="1753984" y="4970691"/>
                  </a:lnTo>
                  <a:lnTo>
                    <a:pt x="1792820" y="4985055"/>
                  </a:lnTo>
                  <a:lnTo>
                    <a:pt x="1838363" y="5001082"/>
                  </a:lnTo>
                  <a:lnTo>
                    <a:pt x="1911743" y="5025060"/>
                  </a:lnTo>
                  <a:lnTo>
                    <a:pt x="1958657" y="5039182"/>
                  </a:lnTo>
                  <a:lnTo>
                    <a:pt x="2003882" y="5052047"/>
                  </a:lnTo>
                  <a:lnTo>
                    <a:pt x="4853838" y="2202078"/>
                  </a:lnTo>
                  <a:lnTo>
                    <a:pt x="4853838" y="1708467"/>
                  </a:lnTo>
                  <a:close/>
                </a:path>
                <a:path w="4853940" h="5147945">
                  <a:moveTo>
                    <a:pt x="4853838" y="1050531"/>
                  </a:moveTo>
                  <a:lnTo>
                    <a:pt x="4163872" y="1740598"/>
                  </a:lnTo>
                  <a:lnTo>
                    <a:pt x="1212596" y="4691723"/>
                  </a:lnTo>
                  <a:lnTo>
                    <a:pt x="1256182" y="4720209"/>
                  </a:lnTo>
                  <a:lnTo>
                    <a:pt x="1300187" y="4747793"/>
                  </a:lnTo>
                  <a:lnTo>
                    <a:pt x="1344587" y="4774476"/>
                  </a:lnTo>
                  <a:lnTo>
                    <a:pt x="1389380" y="4800231"/>
                  </a:lnTo>
                  <a:lnTo>
                    <a:pt x="1434541" y="4825060"/>
                  </a:lnTo>
                  <a:lnTo>
                    <a:pt x="1480083" y="4848949"/>
                  </a:lnTo>
                  <a:lnTo>
                    <a:pt x="1525968" y="4871885"/>
                  </a:lnTo>
                  <a:lnTo>
                    <a:pt x="4657420" y="1740598"/>
                  </a:lnTo>
                  <a:lnTo>
                    <a:pt x="4853838" y="1544091"/>
                  </a:lnTo>
                  <a:lnTo>
                    <a:pt x="4853838" y="1050531"/>
                  </a:lnTo>
                  <a:close/>
                </a:path>
                <a:path w="4853940" h="5147945">
                  <a:moveTo>
                    <a:pt x="4853838" y="733894"/>
                  </a:moveTo>
                  <a:lnTo>
                    <a:pt x="4821898" y="694613"/>
                  </a:lnTo>
                  <a:lnTo>
                    <a:pt x="4785944" y="652005"/>
                  </a:lnTo>
                  <a:lnTo>
                    <a:pt x="4741215" y="601218"/>
                  </a:lnTo>
                  <a:lnTo>
                    <a:pt x="4695177" y="551332"/>
                  </a:lnTo>
                  <a:lnTo>
                    <a:pt x="4221696" y="1024648"/>
                  </a:lnTo>
                  <a:lnTo>
                    <a:pt x="1320380" y="3925951"/>
                  </a:lnTo>
                  <a:lnTo>
                    <a:pt x="846924" y="4399445"/>
                  </a:lnTo>
                  <a:lnTo>
                    <a:pt x="863066" y="4414634"/>
                  </a:lnTo>
                  <a:lnTo>
                    <a:pt x="895629" y="4444619"/>
                  </a:lnTo>
                  <a:lnTo>
                    <a:pt x="951788" y="4494085"/>
                  </a:lnTo>
                  <a:lnTo>
                    <a:pt x="992060" y="4527956"/>
                  </a:lnTo>
                  <a:lnTo>
                    <a:pt x="1032814" y="4560938"/>
                  </a:lnTo>
                  <a:lnTo>
                    <a:pt x="1074051" y="4593031"/>
                  </a:lnTo>
                  <a:lnTo>
                    <a:pt x="1115745" y="4624209"/>
                  </a:lnTo>
                  <a:lnTo>
                    <a:pt x="4853838" y="885939"/>
                  </a:lnTo>
                  <a:lnTo>
                    <a:pt x="4853838" y="733894"/>
                  </a:lnTo>
                  <a:close/>
                </a:path>
              </a:pathLst>
            </a:custGeom>
            <a:solidFill>
              <a:srgbClr val="565656">
                <a:alpha val="658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700629" y="11"/>
              <a:ext cx="2587625" cy="2881630"/>
            </a:xfrm>
            <a:custGeom>
              <a:avLst/>
              <a:gdLst/>
              <a:ahLst/>
              <a:cxnLst/>
              <a:rect l="l" t="t" r="r" b="b"/>
              <a:pathLst>
                <a:path w="2587625" h="2881630">
                  <a:moveTo>
                    <a:pt x="347802" y="0"/>
                  </a:moveTo>
                  <a:lnTo>
                    <a:pt x="183261" y="0"/>
                  </a:lnTo>
                  <a:lnTo>
                    <a:pt x="166801" y="16459"/>
                  </a:lnTo>
                  <a:lnTo>
                    <a:pt x="146164" y="66205"/>
                  </a:lnTo>
                  <a:lnTo>
                    <a:pt x="126771" y="116598"/>
                  </a:lnTo>
                  <a:lnTo>
                    <a:pt x="108648" y="167601"/>
                  </a:lnTo>
                  <a:lnTo>
                    <a:pt x="91846" y="219227"/>
                  </a:lnTo>
                  <a:lnTo>
                    <a:pt x="76377" y="271424"/>
                  </a:lnTo>
                  <a:lnTo>
                    <a:pt x="347802" y="0"/>
                  </a:lnTo>
                  <a:close/>
                </a:path>
                <a:path w="2587625" h="2881630">
                  <a:moveTo>
                    <a:pt x="1005916" y="0"/>
                  </a:moveTo>
                  <a:lnTo>
                    <a:pt x="841375" y="0"/>
                  </a:lnTo>
                  <a:lnTo>
                    <a:pt x="0" y="841375"/>
                  </a:lnTo>
                  <a:lnTo>
                    <a:pt x="622" y="880999"/>
                  </a:lnTo>
                  <a:lnTo>
                    <a:pt x="1981" y="920496"/>
                  </a:lnTo>
                  <a:lnTo>
                    <a:pt x="4076" y="959815"/>
                  </a:lnTo>
                  <a:lnTo>
                    <a:pt x="6946" y="998969"/>
                  </a:lnTo>
                  <a:lnTo>
                    <a:pt x="1005916" y="0"/>
                  </a:lnTo>
                  <a:close/>
                </a:path>
                <a:path w="2587625" h="2881630">
                  <a:moveTo>
                    <a:pt x="1663865" y="0"/>
                  </a:moveTo>
                  <a:lnTo>
                    <a:pt x="1499336" y="0"/>
                  </a:lnTo>
                  <a:lnTo>
                    <a:pt x="84874" y="1414449"/>
                  </a:lnTo>
                  <a:lnTo>
                    <a:pt x="94373" y="1445691"/>
                  </a:lnTo>
                  <a:lnTo>
                    <a:pt x="104381" y="1476692"/>
                  </a:lnTo>
                  <a:lnTo>
                    <a:pt x="114871" y="1507464"/>
                  </a:lnTo>
                  <a:lnTo>
                    <a:pt x="125831" y="1538033"/>
                  </a:lnTo>
                  <a:lnTo>
                    <a:pt x="1663865" y="0"/>
                  </a:lnTo>
                  <a:close/>
                </a:path>
                <a:path w="2587625" h="2881630">
                  <a:moveTo>
                    <a:pt x="2321928" y="0"/>
                  </a:moveTo>
                  <a:lnTo>
                    <a:pt x="2157387" y="0"/>
                  </a:lnTo>
                  <a:lnTo>
                    <a:pt x="284822" y="1872564"/>
                  </a:lnTo>
                  <a:lnTo>
                    <a:pt x="300215" y="1898103"/>
                  </a:lnTo>
                  <a:lnTo>
                    <a:pt x="315950" y="1923440"/>
                  </a:lnTo>
                  <a:lnTo>
                    <a:pt x="332054" y="1948548"/>
                  </a:lnTo>
                  <a:lnTo>
                    <a:pt x="348526" y="1973402"/>
                  </a:lnTo>
                  <a:lnTo>
                    <a:pt x="2321928" y="0"/>
                  </a:lnTo>
                  <a:close/>
                </a:path>
                <a:path w="2587625" h="2881630">
                  <a:moveTo>
                    <a:pt x="2587358" y="2202078"/>
                  </a:moveTo>
                  <a:lnTo>
                    <a:pt x="1912861" y="2876588"/>
                  </a:lnTo>
                  <a:lnTo>
                    <a:pt x="1947583" y="2878658"/>
                  </a:lnTo>
                  <a:lnTo>
                    <a:pt x="1982482" y="2880182"/>
                  </a:lnTo>
                  <a:lnTo>
                    <a:pt x="2017547" y="2881122"/>
                  </a:lnTo>
                  <a:lnTo>
                    <a:pt x="2052751" y="2881439"/>
                  </a:lnTo>
                  <a:lnTo>
                    <a:pt x="2059355" y="2881439"/>
                  </a:lnTo>
                  <a:lnTo>
                    <a:pt x="2072716" y="2881096"/>
                  </a:lnTo>
                  <a:lnTo>
                    <a:pt x="2587358" y="2366441"/>
                  </a:lnTo>
                  <a:lnTo>
                    <a:pt x="2587358" y="2202078"/>
                  </a:lnTo>
                  <a:close/>
                </a:path>
                <a:path w="2587625" h="2881630">
                  <a:moveTo>
                    <a:pt x="2587358" y="1544129"/>
                  </a:moveTo>
                  <a:lnTo>
                    <a:pt x="1367345" y="2764142"/>
                  </a:lnTo>
                  <a:lnTo>
                    <a:pt x="1398168" y="2774746"/>
                  </a:lnTo>
                  <a:lnTo>
                    <a:pt x="1429207" y="2784932"/>
                  </a:lnTo>
                  <a:lnTo>
                    <a:pt x="1460461" y="2794660"/>
                  </a:lnTo>
                  <a:lnTo>
                    <a:pt x="1491970" y="2803893"/>
                  </a:lnTo>
                  <a:lnTo>
                    <a:pt x="2587358" y="1708492"/>
                  </a:lnTo>
                  <a:lnTo>
                    <a:pt x="2587358" y="1544129"/>
                  </a:lnTo>
                  <a:close/>
                </a:path>
                <a:path w="2587625" h="2881630">
                  <a:moveTo>
                    <a:pt x="2587358" y="886040"/>
                  </a:moveTo>
                  <a:lnTo>
                    <a:pt x="927709" y="2545702"/>
                  </a:lnTo>
                  <a:lnTo>
                    <a:pt x="952703" y="2561933"/>
                  </a:lnTo>
                  <a:lnTo>
                    <a:pt x="977976" y="2577833"/>
                  </a:lnTo>
                  <a:lnTo>
                    <a:pt x="1003541" y="2593365"/>
                  </a:lnTo>
                  <a:lnTo>
                    <a:pt x="1029411" y="2608529"/>
                  </a:lnTo>
                  <a:lnTo>
                    <a:pt x="2587358" y="1050582"/>
                  </a:lnTo>
                  <a:lnTo>
                    <a:pt x="2587358" y="886040"/>
                  </a:lnTo>
                  <a:close/>
                </a:path>
                <a:path w="2587625" h="2881630">
                  <a:moveTo>
                    <a:pt x="2587358" y="228092"/>
                  </a:moveTo>
                  <a:lnTo>
                    <a:pt x="568604" y="2246858"/>
                  </a:lnTo>
                  <a:lnTo>
                    <a:pt x="588835" y="2267686"/>
                  </a:lnTo>
                  <a:lnTo>
                    <a:pt x="609409" y="2288235"/>
                  </a:lnTo>
                  <a:lnTo>
                    <a:pt x="630275" y="2308479"/>
                  </a:lnTo>
                  <a:lnTo>
                    <a:pt x="651395" y="2328430"/>
                  </a:lnTo>
                  <a:lnTo>
                    <a:pt x="2587358" y="392455"/>
                  </a:lnTo>
                  <a:lnTo>
                    <a:pt x="2587358" y="228092"/>
                  </a:lnTo>
                  <a:close/>
                </a:path>
              </a:pathLst>
            </a:custGeom>
            <a:solidFill>
              <a:srgbClr val="FBBE00">
                <a:alpha val="6587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474816" y="1959596"/>
            <a:ext cx="5248275" cy="4981575"/>
          </a:xfrm>
          <a:custGeom>
            <a:avLst/>
            <a:gdLst/>
            <a:ahLst/>
            <a:cxnLst/>
            <a:rect l="l" t="t" r="r" b="b"/>
            <a:pathLst>
              <a:path w="5248275" h="4981575">
                <a:moveTo>
                  <a:pt x="5248234" y="4981574"/>
                </a:moveTo>
                <a:lnTo>
                  <a:pt x="0" y="4981574"/>
                </a:lnTo>
                <a:lnTo>
                  <a:pt x="0" y="0"/>
                </a:lnTo>
                <a:lnTo>
                  <a:pt x="5248234" y="0"/>
                </a:lnTo>
                <a:lnTo>
                  <a:pt x="5248234" y="49815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0194" y="102678"/>
            <a:ext cx="220825" cy="2208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09343" y="491828"/>
            <a:ext cx="219989" cy="21998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23141" y="78031"/>
            <a:ext cx="219989" cy="21998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98127" y="880612"/>
            <a:ext cx="219989" cy="21998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11925" y="466815"/>
            <a:ext cx="219989" cy="21998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25253" y="53487"/>
            <a:ext cx="219989" cy="21998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86911" y="1269396"/>
            <a:ext cx="219989" cy="21998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00708" y="855598"/>
            <a:ext cx="219989" cy="21998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13566" y="441801"/>
            <a:ext cx="219989" cy="21998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26893" y="28473"/>
            <a:ext cx="219989" cy="21998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85589" y="2177441"/>
            <a:ext cx="14233963" cy="7648574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488045" y="653904"/>
            <a:ext cx="7312025" cy="11220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200" spc="-100">
                <a:solidFill>
                  <a:srgbClr val="F1BF24"/>
                </a:solidFill>
              </a:rPr>
              <a:t>IP-Lookup</a:t>
            </a:r>
            <a:r>
              <a:rPr dirty="0" sz="7200" spc="-335">
                <a:solidFill>
                  <a:srgbClr val="F1BF24"/>
                </a:solidFill>
              </a:rPr>
              <a:t> </a:t>
            </a:r>
            <a:r>
              <a:rPr dirty="0" sz="7200" spc="175">
                <a:solidFill>
                  <a:srgbClr val="F1BF24"/>
                </a:solidFill>
              </a:rPr>
              <a:t>Page</a:t>
            </a:r>
            <a:endParaRPr sz="7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6844" y="0"/>
            <a:ext cx="17971770" cy="8629650"/>
            <a:chOff x="316844" y="0"/>
            <a:chExt cx="17971770" cy="8629650"/>
          </a:xfrm>
        </p:grpSpPr>
        <p:sp>
          <p:nvSpPr>
            <p:cNvPr id="3" name="object 3"/>
            <p:cNvSpPr/>
            <p:nvPr/>
          </p:nvSpPr>
          <p:spPr>
            <a:xfrm>
              <a:off x="1028788" y="1028712"/>
              <a:ext cx="16230600" cy="7600950"/>
            </a:xfrm>
            <a:custGeom>
              <a:avLst/>
              <a:gdLst/>
              <a:ahLst/>
              <a:cxnLst/>
              <a:rect l="l" t="t" r="r" b="b"/>
              <a:pathLst>
                <a:path w="16230600" h="7600950">
                  <a:moveTo>
                    <a:pt x="16230410" y="0"/>
                  </a:moveTo>
                  <a:lnTo>
                    <a:pt x="0" y="0"/>
                  </a:lnTo>
                  <a:lnTo>
                    <a:pt x="0" y="48260"/>
                  </a:lnTo>
                  <a:lnTo>
                    <a:pt x="0" y="7551102"/>
                  </a:lnTo>
                  <a:lnTo>
                    <a:pt x="0" y="7600645"/>
                  </a:lnTo>
                  <a:lnTo>
                    <a:pt x="16230410" y="7600645"/>
                  </a:lnTo>
                  <a:lnTo>
                    <a:pt x="16230410" y="7551140"/>
                  </a:lnTo>
                  <a:lnTo>
                    <a:pt x="16230410" y="48755"/>
                  </a:lnTo>
                  <a:lnTo>
                    <a:pt x="16180626" y="48755"/>
                  </a:lnTo>
                  <a:lnTo>
                    <a:pt x="16180626" y="7551102"/>
                  </a:lnTo>
                  <a:lnTo>
                    <a:pt x="48742" y="7551102"/>
                  </a:lnTo>
                  <a:lnTo>
                    <a:pt x="48742" y="48260"/>
                  </a:lnTo>
                  <a:lnTo>
                    <a:pt x="16230410" y="48260"/>
                  </a:lnTo>
                  <a:lnTo>
                    <a:pt x="16230410" y="0"/>
                  </a:lnTo>
                  <a:close/>
                </a:path>
              </a:pathLst>
            </a:custGeom>
            <a:solidFill>
              <a:srgbClr val="F9BF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500694" y="1828812"/>
              <a:ext cx="1285875" cy="5810250"/>
            </a:xfrm>
            <a:custGeom>
              <a:avLst/>
              <a:gdLst/>
              <a:ahLst/>
              <a:cxnLst/>
              <a:rect l="l" t="t" r="r" b="b"/>
              <a:pathLst>
                <a:path w="1285875" h="5810250">
                  <a:moveTo>
                    <a:pt x="321437" y="5648312"/>
                  </a:moveTo>
                  <a:lnTo>
                    <a:pt x="315696" y="5605259"/>
                  </a:lnTo>
                  <a:lnTo>
                    <a:pt x="299504" y="5566575"/>
                  </a:lnTo>
                  <a:lnTo>
                    <a:pt x="274383" y="5533809"/>
                  </a:lnTo>
                  <a:lnTo>
                    <a:pt x="241858" y="5508498"/>
                  </a:lnTo>
                  <a:lnTo>
                    <a:pt x="203454" y="5492178"/>
                  </a:lnTo>
                  <a:lnTo>
                    <a:pt x="160718" y="5486387"/>
                  </a:lnTo>
                  <a:lnTo>
                    <a:pt x="117983" y="5492178"/>
                  </a:lnTo>
                  <a:lnTo>
                    <a:pt x="79590" y="5508498"/>
                  </a:lnTo>
                  <a:lnTo>
                    <a:pt x="47066" y="5533809"/>
                  </a:lnTo>
                  <a:lnTo>
                    <a:pt x="21945" y="5566575"/>
                  </a:lnTo>
                  <a:lnTo>
                    <a:pt x="5740" y="5605259"/>
                  </a:lnTo>
                  <a:lnTo>
                    <a:pt x="0" y="5648312"/>
                  </a:lnTo>
                  <a:lnTo>
                    <a:pt x="5740" y="5691378"/>
                  </a:lnTo>
                  <a:lnTo>
                    <a:pt x="21945" y="5730062"/>
                  </a:lnTo>
                  <a:lnTo>
                    <a:pt x="47066" y="5762828"/>
                  </a:lnTo>
                  <a:lnTo>
                    <a:pt x="79590" y="5788139"/>
                  </a:lnTo>
                  <a:lnTo>
                    <a:pt x="117983" y="5804459"/>
                  </a:lnTo>
                  <a:lnTo>
                    <a:pt x="160718" y="5810237"/>
                  </a:lnTo>
                  <a:lnTo>
                    <a:pt x="203454" y="5804459"/>
                  </a:lnTo>
                  <a:lnTo>
                    <a:pt x="241858" y="5788139"/>
                  </a:lnTo>
                  <a:lnTo>
                    <a:pt x="274383" y="5762828"/>
                  </a:lnTo>
                  <a:lnTo>
                    <a:pt x="299504" y="5730062"/>
                  </a:lnTo>
                  <a:lnTo>
                    <a:pt x="315696" y="5691378"/>
                  </a:lnTo>
                  <a:lnTo>
                    <a:pt x="321437" y="5648312"/>
                  </a:lnTo>
                  <a:close/>
                </a:path>
                <a:path w="1285875" h="5810250">
                  <a:moveTo>
                    <a:pt x="321437" y="161925"/>
                  </a:moveTo>
                  <a:lnTo>
                    <a:pt x="315696" y="118859"/>
                  </a:lnTo>
                  <a:lnTo>
                    <a:pt x="299504" y="80175"/>
                  </a:lnTo>
                  <a:lnTo>
                    <a:pt x="274383" y="47409"/>
                  </a:lnTo>
                  <a:lnTo>
                    <a:pt x="241858" y="22098"/>
                  </a:lnTo>
                  <a:lnTo>
                    <a:pt x="203454" y="5778"/>
                  </a:lnTo>
                  <a:lnTo>
                    <a:pt x="160718" y="0"/>
                  </a:lnTo>
                  <a:lnTo>
                    <a:pt x="117983" y="5778"/>
                  </a:lnTo>
                  <a:lnTo>
                    <a:pt x="79590" y="22098"/>
                  </a:lnTo>
                  <a:lnTo>
                    <a:pt x="47066" y="47409"/>
                  </a:lnTo>
                  <a:lnTo>
                    <a:pt x="21945" y="80175"/>
                  </a:lnTo>
                  <a:lnTo>
                    <a:pt x="5740" y="118859"/>
                  </a:lnTo>
                  <a:lnTo>
                    <a:pt x="0" y="161925"/>
                  </a:lnTo>
                  <a:lnTo>
                    <a:pt x="5740" y="204978"/>
                  </a:lnTo>
                  <a:lnTo>
                    <a:pt x="21945" y="243662"/>
                  </a:lnTo>
                  <a:lnTo>
                    <a:pt x="47066" y="276428"/>
                  </a:lnTo>
                  <a:lnTo>
                    <a:pt x="79590" y="301739"/>
                  </a:lnTo>
                  <a:lnTo>
                    <a:pt x="117983" y="318058"/>
                  </a:lnTo>
                  <a:lnTo>
                    <a:pt x="160718" y="323850"/>
                  </a:lnTo>
                  <a:lnTo>
                    <a:pt x="203454" y="318058"/>
                  </a:lnTo>
                  <a:lnTo>
                    <a:pt x="241858" y="301739"/>
                  </a:lnTo>
                  <a:lnTo>
                    <a:pt x="274383" y="276428"/>
                  </a:lnTo>
                  <a:lnTo>
                    <a:pt x="299504" y="243662"/>
                  </a:lnTo>
                  <a:lnTo>
                    <a:pt x="315696" y="204978"/>
                  </a:lnTo>
                  <a:lnTo>
                    <a:pt x="321437" y="161925"/>
                  </a:lnTo>
                  <a:close/>
                </a:path>
                <a:path w="1285875" h="5810250">
                  <a:moveTo>
                    <a:pt x="803579" y="5648312"/>
                  </a:moveTo>
                  <a:lnTo>
                    <a:pt x="797852" y="5605259"/>
                  </a:lnTo>
                  <a:lnTo>
                    <a:pt x="781646" y="5566575"/>
                  </a:lnTo>
                  <a:lnTo>
                    <a:pt x="756526" y="5533809"/>
                  </a:lnTo>
                  <a:lnTo>
                    <a:pt x="724001" y="5508498"/>
                  </a:lnTo>
                  <a:lnTo>
                    <a:pt x="685609" y="5492178"/>
                  </a:lnTo>
                  <a:lnTo>
                    <a:pt x="642874" y="5486387"/>
                  </a:lnTo>
                  <a:lnTo>
                    <a:pt x="600138" y="5492178"/>
                  </a:lnTo>
                  <a:lnTo>
                    <a:pt x="561733" y="5508498"/>
                  </a:lnTo>
                  <a:lnTo>
                    <a:pt x="529209" y="5533809"/>
                  </a:lnTo>
                  <a:lnTo>
                    <a:pt x="504088" y="5566575"/>
                  </a:lnTo>
                  <a:lnTo>
                    <a:pt x="487895" y="5605259"/>
                  </a:lnTo>
                  <a:lnTo>
                    <a:pt x="482155" y="5648312"/>
                  </a:lnTo>
                  <a:lnTo>
                    <a:pt x="487895" y="5691378"/>
                  </a:lnTo>
                  <a:lnTo>
                    <a:pt x="504088" y="5730062"/>
                  </a:lnTo>
                  <a:lnTo>
                    <a:pt x="529209" y="5762828"/>
                  </a:lnTo>
                  <a:lnTo>
                    <a:pt x="561733" y="5788139"/>
                  </a:lnTo>
                  <a:lnTo>
                    <a:pt x="600138" y="5804459"/>
                  </a:lnTo>
                  <a:lnTo>
                    <a:pt x="642874" y="5810237"/>
                  </a:lnTo>
                  <a:lnTo>
                    <a:pt x="685609" y="5804459"/>
                  </a:lnTo>
                  <a:lnTo>
                    <a:pt x="724001" y="5788139"/>
                  </a:lnTo>
                  <a:lnTo>
                    <a:pt x="756526" y="5762828"/>
                  </a:lnTo>
                  <a:lnTo>
                    <a:pt x="781646" y="5730062"/>
                  </a:lnTo>
                  <a:lnTo>
                    <a:pt x="797852" y="5691378"/>
                  </a:lnTo>
                  <a:lnTo>
                    <a:pt x="803579" y="5648312"/>
                  </a:lnTo>
                  <a:close/>
                </a:path>
                <a:path w="1285875" h="5810250">
                  <a:moveTo>
                    <a:pt x="803579" y="161925"/>
                  </a:moveTo>
                  <a:lnTo>
                    <a:pt x="797852" y="118859"/>
                  </a:lnTo>
                  <a:lnTo>
                    <a:pt x="781646" y="80175"/>
                  </a:lnTo>
                  <a:lnTo>
                    <a:pt x="756526" y="47409"/>
                  </a:lnTo>
                  <a:lnTo>
                    <a:pt x="724001" y="22098"/>
                  </a:lnTo>
                  <a:lnTo>
                    <a:pt x="685609" y="5778"/>
                  </a:lnTo>
                  <a:lnTo>
                    <a:pt x="642874" y="0"/>
                  </a:lnTo>
                  <a:lnTo>
                    <a:pt x="600138" y="5778"/>
                  </a:lnTo>
                  <a:lnTo>
                    <a:pt x="561733" y="22098"/>
                  </a:lnTo>
                  <a:lnTo>
                    <a:pt x="529209" y="47409"/>
                  </a:lnTo>
                  <a:lnTo>
                    <a:pt x="504088" y="80175"/>
                  </a:lnTo>
                  <a:lnTo>
                    <a:pt x="487895" y="118859"/>
                  </a:lnTo>
                  <a:lnTo>
                    <a:pt x="482155" y="161925"/>
                  </a:lnTo>
                  <a:lnTo>
                    <a:pt x="487895" y="204978"/>
                  </a:lnTo>
                  <a:lnTo>
                    <a:pt x="504088" y="243662"/>
                  </a:lnTo>
                  <a:lnTo>
                    <a:pt x="529209" y="276428"/>
                  </a:lnTo>
                  <a:lnTo>
                    <a:pt x="561733" y="301739"/>
                  </a:lnTo>
                  <a:lnTo>
                    <a:pt x="600138" y="318058"/>
                  </a:lnTo>
                  <a:lnTo>
                    <a:pt x="642874" y="323850"/>
                  </a:lnTo>
                  <a:lnTo>
                    <a:pt x="685609" y="318058"/>
                  </a:lnTo>
                  <a:lnTo>
                    <a:pt x="724001" y="301739"/>
                  </a:lnTo>
                  <a:lnTo>
                    <a:pt x="756526" y="276428"/>
                  </a:lnTo>
                  <a:lnTo>
                    <a:pt x="781646" y="243662"/>
                  </a:lnTo>
                  <a:lnTo>
                    <a:pt x="797852" y="204978"/>
                  </a:lnTo>
                  <a:lnTo>
                    <a:pt x="803579" y="161925"/>
                  </a:lnTo>
                  <a:close/>
                </a:path>
                <a:path w="1285875" h="5810250">
                  <a:moveTo>
                    <a:pt x="1285735" y="5648312"/>
                  </a:moveTo>
                  <a:lnTo>
                    <a:pt x="1279994" y="5605259"/>
                  </a:lnTo>
                  <a:lnTo>
                    <a:pt x="1263802" y="5566575"/>
                  </a:lnTo>
                  <a:lnTo>
                    <a:pt x="1238669" y="5533809"/>
                  </a:lnTo>
                  <a:lnTo>
                    <a:pt x="1206144" y="5508498"/>
                  </a:lnTo>
                  <a:lnTo>
                    <a:pt x="1167752" y="5492178"/>
                  </a:lnTo>
                  <a:lnTo>
                    <a:pt x="1125016" y="5486387"/>
                  </a:lnTo>
                  <a:lnTo>
                    <a:pt x="1082281" y="5492178"/>
                  </a:lnTo>
                  <a:lnTo>
                    <a:pt x="1043889" y="5508498"/>
                  </a:lnTo>
                  <a:lnTo>
                    <a:pt x="1011364" y="5533809"/>
                  </a:lnTo>
                  <a:lnTo>
                    <a:pt x="986231" y="5566575"/>
                  </a:lnTo>
                  <a:lnTo>
                    <a:pt x="970038" y="5605259"/>
                  </a:lnTo>
                  <a:lnTo>
                    <a:pt x="964298" y="5648312"/>
                  </a:lnTo>
                  <a:lnTo>
                    <a:pt x="970038" y="5691378"/>
                  </a:lnTo>
                  <a:lnTo>
                    <a:pt x="986231" y="5730062"/>
                  </a:lnTo>
                  <a:lnTo>
                    <a:pt x="1011364" y="5762828"/>
                  </a:lnTo>
                  <a:lnTo>
                    <a:pt x="1043889" y="5788139"/>
                  </a:lnTo>
                  <a:lnTo>
                    <a:pt x="1082281" y="5804459"/>
                  </a:lnTo>
                  <a:lnTo>
                    <a:pt x="1125016" y="5810237"/>
                  </a:lnTo>
                  <a:lnTo>
                    <a:pt x="1167752" y="5804459"/>
                  </a:lnTo>
                  <a:lnTo>
                    <a:pt x="1206144" y="5788139"/>
                  </a:lnTo>
                  <a:lnTo>
                    <a:pt x="1238669" y="5762828"/>
                  </a:lnTo>
                  <a:lnTo>
                    <a:pt x="1263802" y="5730062"/>
                  </a:lnTo>
                  <a:lnTo>
                    <a:pt x="1279994" y="5691378"/>
                  </a:lnTo>
                  <a:lnTo>
                    <a:pt x="1285735" y="5648312"/>
                  </a:lnTo>
                  <a:close/>
                </a:path>
                <a:path w="1285875" h="5810250">
                  <a:moveTo>
                    <a:pt x="1285735" y="161925"/>
                  </a:moveTo>
                  <a:lnTo>
                    <a:pt x="1279994" y="118859"/>
                  </a:lnTo>
                  <a:lnTo>
                    <a:pt x="1263802" y="80175"/>
                  </a:lnTo>
                  <a:lnTo>
                    <a:pt x="1238669" y="47409"/>
                  </a:lnTo>
                  <a:lnTo>
                    <a:pt x="1206144" y="22098"/>
                  </a:lnTo>
                  <a:lnTo>
                    <a:pt x="1167752" y="5778"/>
                  </a:lnTo>
                  <a:lnTo>
                    <a:pt x="1125016" y="0"/>
                  </a:lnTo>
                  <a:lnTo>
                    <a:pt x="1082281" y="5778"/>
                  </a:lnTo>
                  <a:lnTo>
                    <a:pt x="1043889" y="22098"/>
                  </a:lnTo>
                  <a:lnTo>
                    <a:pt x="1011364" y="47409"/>
                  </a:lnTo>
                  <a:lnTo>
                    <a:pt x="986231" y="80175"/>
                  </a:lnTo>
                  <a:lnTo>
                    <a:pt x="970038" y="118859"/>
                  </a:lnTo>
                  <a:lnTo>
                    <a:pt x="964298" y="161925"/>
                  </a:lnTo>
                  <a:lnTo>
                    <a:pt x="970038" y="204978"/>
                  </a:lnTo>
                  <a:lnTo>
                    <a:pt x="986231" y="243662"/>
                  </a:lnTo>
                  <a:lnTo>
                    <a:pt x="1011364" y="276428"/>
                  </a:lnTo>
                  <a:lnTo>
                    <a:pt x="1043889" y="301739"/>
                  </a:lnTo>
                  <a:lnTo>
                    <a:pt x="1082281" y="318058"/>
                  </a:lnTo>
                  <a:lnTo>
                    <a:pt x="1125016" y="323850"/>
                  </a:lnTo>
                  <a:lnTo>
                    <a:pt x="1167752" y="318058"/>
                  </a:lnTo>
                  <a:lnTo>
                    <a:pt x="1206144" y="301739"/>
                  </a:lnTo>
                  <a:lnTo>
                    <a:pt x="1238669" y="276428"/>
                  </a:lnTo>
                  <a:lnTo>
                    <a:pt x="1263802" y="243662"/>
                  </a:lnTo>
                  <a:lnTo>
                    <a:pt x="1279994" y="204978"/>
                  </a:lnTo>
                  <a:lnTo>
                    <a:pt x="1285735" y="161925"/>
                  </a:lnTo>
                  <a:close/>
                </a:path>
              </a:pathLst>
            </a:custGeom>
            <a:solidFill>
              <a:srgbClr val="ECB9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741297" y="11"/>
              <a:ext cx="3547110" cy="3833495"/>
            </a:xfrm>
            <a:custGeom>
              <a:avLst/>
              <a:gdLst/>
              <a:ahLst/>
              <a:cxnLst/>
              <a:rect l="l" t="t" r="r" b="b"/>
              <a:pathLst>
                <a:path w="3547109" h="3833495">
                  <a:moveTo>
                    <a:pt x="1169695" y="0"/>
                  </a:moveTo>
                  <a:lnTo>
                    <a:pt x="793267" y="0"/>
                  </a:lnTo>
                  <a:lnTo>
                    <a:pt x="773010" y="16611"/>
                  </a:lnTo>
                  <a:lnTo>
                    <a:pt x="737108" y="47421"/>
                  </a:lnTo>
                  <a:lnTo>
                    <a:pt x="701725" y="79133"/>
                  </a:lnTo>
                  <a:lnTo>
                    <a:pt x="666889" y="111760"/>
                  </a:lnTo>
                  <a:lnTo>
                    <a:pt x="632599" y="145313"/>
                  </a:lnTo>
                  <a:lnTo>
                    <a:pt x="597077" y="181673"/>
                  </a:lnTo>
                  <a:lnTo>
                    <a:pt x="562584" y="218655"/>
                  </a:lnTo>
                  <a:lnTo>
                    <a:pt x="529120" y="256235"/>
                  </a:lnTo>
                  <a:lnTo>
                    <a:pt x="496684" y="294398"/>
                  </a:lnTo>
                  <a:lnTo>
                    <a:pt x="465289" y="333133"/>
                  </a:lnTo>
                  <a:lnTo>
                    <a:pt x="434924" y="372414"/>
                  </a:lnTo>
                  <a:lnTo>
                    <a:pt x="405574" y="412229"/>
                  </a:lnTo>
                  <a:lnTo>
                    <a:pt x="377253" y="452539"/>
                  </a:lnTo>
                  <a:lnTo>
                    <a:pt x="349973" y="493356"/>
                  </a:lnTo>
                  <a:lnTo>
                    <a:pt x="323710" y="534644"/>
                  </a:lnTo>
                  <a:lnTo>
                    <a:pt x="298475" y="576389"/>
                  </a:lnTo>
                  <a:lnTo>
                    <a:pt x="274256" y="618578"/>
                  </a:lnTo>
                  <a:lnTo>
                    <a:pt x="251066" y="661187"/>
                  </a:lnTo>
                  <a:lnTo>
                    <a:pt x="228904" y="704189"/>
                  </a:lnTo>
                  <a:lnTo>
                    <a:pt x="207759" y="747585"/>
                  </a:lnTo>
                  <a:lnTo>
                    <a:pt x="187642" y="791349"/>
                  </a:lnTo>
                  <a:lnTo>
                    <a:pt x="168605" y="835279"/>
                  </a:lnTo>
                  <a:lnTo>
                    <a:pt x="150583" y="879513"/>
                  </a:lnTo>
                  <a:lnTo>
                    <a:pt x="134823" y="920838"/>
                  </a:lnTo>
                  <a:lnTo>
                    <a:pt x="119710" y="962787"/>
                  </a:lnTo>
                  <a:lnTo>
                    <a:pt x="105473" y="1004951"/>
                  </a:lnTo>
                  <a:lnTo>
                    <a:pt x="92125" y="1047305"/>
                  </a:lnTo>
                  <a:lnTo>
                    <a:pt x="79717" y="1089875"/>
                  </a:lnTo>
                  <a:lnTo>
                    <a:pt x="1169695" y="0"/>
                  </a:lnTo>
                  <a:close/>
                </a:path>
                <a:path w="3547109" h="3833495">
                  <a:moveTo>
                    <a:pt x="1691894" y="0"/>
                  </a:moveTo>
                  <a:lnTo>
                    <a:pt x="1300226" y="0"/>
                  </a:lnTo>
                  <a:lnTo>
                    <a:pt x="39192" y="1261033"/>
                  </a:lnTo>
                  <a:lnTo>
                    <a:pt x="30226" y="1310868"/>
                  </a:lnTo>
                  <a:lnTo>
                    <a:pt x="22428" y="1360906"/>
                  </a:lnTo>
                  <a:lnTo>
                    <a:pt x="15100" y="1416392"/>
                  </a:lnTo>
                  <a:lnTo>
                    <a:pt x="9207" y="1472031"/>
                  </a:lnTo>
                  <a:lnTo>
                    <a:pt x="4749" y="1527810"/>
                  </a:lnTo>
                  <a:lnTo>
                    <a:pt x="1739" y="1583677"/>
                  </a:lnTo>
                  <a:lnTo>
                    <a:pt x="469" y="1624279"/>
                  </a:lnTo>
                  <a:lnTo>
                    <a:pt x="0" y="1691957"/>
                  </a:lnTo>
                  <a:lnTo>
                    <a:pt x="287870" y="1404023"/>
                  </a:lnTo>
                  <a:lnTo>
                    <a:pt x="1691894" y="0"/>
                  </a:lnTo>
                  <a:close/>
                </a:path>
                <a:path w="3547109" h="3833495">
                  <a:moveTo>
                    <a:pt x="2214194" y="0"/>
                  </a:moveTo>
                  <a:lnTo>
                    <a:pt x="1822386" y="0"/>
                  </a:lnTo>
                  <a:lnTo>
                    <a:pt x="4724" y="1817662"/>
                  </a:lnTo>
                  <a:lnTo>
                    <a:pt x="7988" y="1860740"/>
                  </a:lnTo>
                  <a:lnTo>
                    <a:pt x="12141" y="1903628"/>
                  </a:lnTo>
                  <a:lnTo>
                    <a:pt x="17145" y="1946465"/>
                  </a:lnTo>
                  <a:lnTo>
                    <a:pt x="23012" y="1989226"/>
                  </a:lnTo>
                  <a:lnTo>
                    <a:pt x="29743" y="2031885"/>
                  </a:lnTo>
                  <a:lnTo>
                    <a:pt x="41427" y="2095627"/>
                  </a:lnTo>
                  <a:lnTo>
                    <a:pt x="55016" y="2159177"/>
                  </a:lnTo>
                  <a:lnTo>
                    <a:pt x="530936" y="1683219"/>
                  </a:lnTo>
                  <a:lnTo>
                    <a:pt x="2214194" y="0"/>
                  </a:lnTo>
                  <a:close/>
                </a:path>
                <a:path w="3547109" h="3833495">
                  <a:moveTo>
                    <a:pt x="2736342" y="0"/>
                  </a:moveTo>
                  <a:lnTo>
                    <a:pt x="2344763" y="0"/>
                  </a:lnTo>
                  <a:lnTo>
                    <a:pt x="81686" y="2263000"/>
                  </a:lnTo>
                  <a:lnTo>
                    <a:pt x="92379" y="2299601"/>
                  </a:lnTo>
                  <a:lnTo>
                    <a:pt x="103733" y="2336038"/>
                  </a:lnTo>
                  <a:lnTo>
                    <a:pt x="115747" y="2372283"/>
                  </a:lnTo>
                  <a:lnTo>
                    <a:pt x="128409" y="2408339"/>
                  </a:lnTo>
                  <a:lnTo>
                    <a:pt x="148640" y="2462072"/>
                  </a:lnTo>
                  <a:lnTo>
                    <a:pt x="170357" y="2515387"/>
                  </a:lnTo>
                  <a:lnTo>
                    <a:pt x="185674" y="2550795"/>
                  </a:lnTo>
                  <a:lnTo>
                    <a:pt x="2736342" y="0"/>
                  </a:lnTo>
                  <a:close/>
                </a:path>
                <a:path w="3547109" h="3833495">
                  <a:moveTo>
                    <a:pt x="3258769" y="0"/>
                  </a:moveTo>
                  <a:lnTo>
                    <a:pt x="2867012" y="0"/>
                  </a:lnTo>
                  <a:lnTo>
                    <a:pt x="227495" y="2639631"/>
                  </a:lnTo>
                  <a:lnTo>
                    <a:pt x="247789" y="2679154"/>
                  </a:lnTo>
                  <a:lnTo>
                    <a:pt x="268960" y="2718333"/>
                  </a:lnTo>
                  <a:lnTo>
                    <a:pt x="290995" y="2757144"/>
                  </a:lnTo>
                  <a:lnTo>
                    <a:pt x="313893" y="2795574"/>
                  </a:lnTo>
                  <a:lnTo>
                    <a:pt x="342531" y="2841294"/>
                  </a:lnTo>
                  <a:lnTo>
                    <a:pt x="367334" y="2878899"/>
                  </a:lnTo>
                  <a:lnTo>
                    <a:pt x="372402" y="2886367"/>
                  </a:lnTo>
                  <a:lnTo>
                    <a:pt x="564743" y="2694051"/>
                  </a:lnTo>
                  <a:lnTo>
                    <a:pt x="3258769" y="0"/>
                  </a:lnTo>
                  <a:close/>
                </a:path>
                <a:path w="3547109" h="3833495">
                  <a:moveTo>
                    <a:pt x="3546691" y="2976308"/>
                  </a:moveTo>
                  <a:lnTo>
                    <a:pt x="2779966" y="3743033"/>
                  </a:lnTo>
                  <a:lnTo>
                    <a:pt x="2828709" y="3727856"/>
                  </a:lnTo>
                  <a:lnTo>
                    <a:pt x="2877134" y="3711460"/>
                  </a:lnTo>
                  <a:lnTo>
                    <a:pt x="2925241" y="3693884"/>
                  </a:lnTo>
                  <a:lnTo>
                    <a:pt x="2973006" y="3675113"/>
                  </a:lnTo>
                  <a:lnTo>
                    <a:pt x="3020415" y="3655187"/>
                  </a:lnTo>
                  <a:lnTo>
                    <a:pt x="3067431" y="3634117"/>
                  </a:lnTo>
                  <a:lnTo>
                    <a:pt x="3114040" y="3611892"/>
                  </a:lnTo>
                  <a:lnTo>
                    <a:pt x="3171482" y="3582543"/>
                  </a:lnTo>
                  <a:lnTo>
                    <a:pt x="3216110" y="3558387"/>
                  </a:lnTo>
                  <a:lnTo>
                    <a:pt x="3260204" y="3533089"/>
                  </a:lnTo>
                  <a:lnTo>
                    <a:pt x="3300857" y="3508387"/>
                  </a:lnTo>
                  <a:lnTo>
                    <a:pt x="3341078" y="3482721"/>
                  </a:lnTo>
                  <a:lnTo>
                    <a:pt x="3380867" y="3456063"/>
                  </a:lnTo>
                  <a:lnTo>
                    <a:pt x="3420186" y="3428428"/>
                  </a:lnTo>
                  <a:lnTo>
                    <a:pt x="3459022" y="3399828"/>
                  </a:lnTo>
                  <a:lnTo>
                    <a:pt x="3497364" y="3370237"/>
                  </a:lnTo>
                  <a:lnTo>
                    <a:pt x="3535184" y="3339668"/>
                  </a:lnTo>
                  <a:lnTo>
                    <a:pt x="3546691" y="3329990"/>
                  </a:lnTo>
                  <a:lnTo>
                    <a:pt x="3546691" y="2976308"/>
                  </a:lnTo>
                  <a:close/>
                </a:path>
                <a:path w="3547109" h="3833495">
                  <a:moveTo>
                    <a:pt x="3546691" y="2454046"/>
                  </a:moveTo>
                  <a:lnTo>
                    <a:pt x="2167331" y="3833406"/>
                  </a:lnTo>
                  <a:lnTo>
                    <a:pt x="2216277" y="3832682"/>
                  </a:lnTo>
                  <a:lnTo>
                    <a:pt x="2265197" y="3830840"/>
                  </a:lnTo>
                  <a:lnTo>
                    <a:pt x="2314054" y="3827907"/>
                  </a:lnTo>
                  <a:lnTo>
                    <a:pt x="2362860" y="3823868"/>
                  </a:lnTo>
                  <a:lnTo>
                    <a:pt x="2411565" y="3818737"/>
                  </a:lnTo>
                  <a:lnTo>
                    <a:pt x="2460167" y="3812514"/>
                  </a:lnTo>
                  <a:lnTo>
                    <a:pt x="2508643" y="3805186"/>
                  </a:lnTo>
                  <a:lnTo>
                    <a:pt x="2556980" y="3796766"/>
                  </a:lnTo>
                  <a:lnTo>
                    <a:pt x="2605151" y="3787254"/>
                  </a:lnTo>
                  <a:lnTo>
                    <a:pt x="3546691" y="2845714"/>
                  </a:lnTo>
                  <a:lnTo>
                    <a:pt x="3546691" y="2454046"/>
                  </a:lnTo>
                  <a:close/>
                </a:path>
                <a:path w="3547109" h="3833495">
                  <a:moveTo>
                    <a:pt x="3546691" y="1931670"/>
                  </a:moveTo>
                  <a:lnTo>
                    <a:pt x="1695361" y="3783126"/>
                  </a:lnTo>
                  <a:lnTo>
                    <a:pt x="1738083" y="3792016"/>
                  </a:lnTo>
                  <a:lnTo>
                    <a:pt x="1780933" y="3800056"/>
                  </a:lnTo>
                  <a:lnTo>
                    <a:pt x="1823897" y="3807244"/>
                  </a:lnTo>
                  <a:lnTo>
                    <a:pt x="1867014" y="3813568"/>
                  </a:lnTo>
                  <a:lnTo>
                    <a:pt x="1910130" y="3818940"/>
                  </a:lnTo>
                  <a:lnTo>
                    <a:pt x="1975104" y="3825443"/>
                  </a:lnTo>
                  <a:lnTo>
                    <a:pt x="2040178" y="3829964"/>
                  </a:lnTo>
                  <a:lnTo>
                    <a:pt x="3546691" y="2323452"/>
                  </a:lnTo>
                  <a:lnTo>
                    <a:pt x="3546691" y="1931670"/>
                  </a:lnTo>
                  <a:close/>
                </a:path>
                <a:path w="3547109" h="3833495">
                  <a:moveTo>
                    <a:pt x="3546691" y="1409407"/>
                  </a:moveTo>
                  <a:lnTo>
                    <a:pt x="1300518" y="3655695"/>
                  </a:lnTo>
                  <a:lnTo>
                    <a:pt x="1330921" y="3668560"/>
                  </a:lnTo>
                  <a:lnTo>
                    <a:pt x="1361478" y="3680930"/>
                  </a:lnTo>
                  <a:lnTo>
                    <a:pt x="1423009" y="3704196"/>
                  </a:lnTo>
                  <a:lnTo>
                    <a:pt x="1459153" y="3716921"/>
                  </a:lnTo>
                  <a:lnTo>
                    <a:pt x="1517396" y="3735946"/>
                  </a:lnTo>
                  <a:lnTo>
                    <a:pt x="1554632" y="3747160"/>
                  </a:lnTo>
                  <a:lnTo>
                    <a:pt x="1590522" y="3757371"/>
                  </a:lnTo>
                  <a:lnTo>
                    <a:pt x="3546691" y="1801202"/>
                  </a:lnTo>
                  <a:lnTo>
                    <a:pt x="3546691" y="1409407"/>
                  </a:lnTo>
                  <a:close/>
                </a:path>
                <a:path w="3547109" h="3833495">
                  <a:moveTo>
                    <a:pt x="3546691" y="887285"/>
                  </a:moveTo>
                  <a:lnTo>
                    <a:pt x="962469" y="3471367"/>
                  </a:lnTo>
                  <a:lnTo>
                    <a:pt x="1002868" y="3497681"/>
                  </a:lnTo>
                  <a:lnTo>
                    <a:pt x="1043698" y="3523018"/>
                  </a:lnTo>
                  <a:lnTo>
                    <a:pt x="1084973" y="3547364"/>
                  </a:lnTo>
                  <a:lnTo>
                    <a:pt x="1126655" y="3570719"/>
                  </a:lnTo>
                  <a:lnTo>
                    <a:pt x="1168730" y="3593046"/>
                  </a:lnTo>
                  <a:lnTo>
                    <a:pt x="1211199" y="3614369"/>
                  </a:lnTo>
                  <a:lnTo>
                    <a:pt x="3546691" y="1279004"/>
                  </a:lnTo>
                  <a:lnTo>
                    <a:pt x="3546691" y="887285"/>
                  </a:lnTo>
                  <a:close/>
                </a:path>
                <a:path w="3547109" h="3833495">
                  <a:moveTo>
                    <a:pt x="3546691" y="364959"/>
                  </a:moveTo>
                  <a:lnTo>
                    <a:pt x="672236" y="3239376"/>
                  </a:lnTo>
                  <a:lnTo>
                    <a:pt x="685038" y="3251441"/>
                  </a:lnTo>
                  <a:lnTo>
                    <a:pt x="697928" y="3263404"/>
                  </a:lnTo>
                  <a:lnTo>
                    <a:pt x="763409" y="3321291"/>
                  </a:lnTo>
                  <a:lnTo>
                    <a:pt x="803554" y="3354565"/>
                  </a:lnTo>
                  <a:lnTo>
                    <a:pt x="844283" y="3386734"/>
                  </a:lnTo>
                  <a:lnTo>
                    <a:pt x="885596" y="3417786"/>
                  </a:lnTo>
                  <a:lnTo>
                    <a:pt x="3546691" y="756564"/>
                  </a:lnTo>
                  <a:lnTo>
                    <a:pt x="3546691" y="364959"/>
                  </a:lnTo>
                  <a:close/>
                </a:path>
                <a:path w="3547109" h="3833495">
                  <a:moveTo>
                    <a:pt x="3546691" y="16395"/>
                  </a:moveTo>
                  <a:lnTo>
                    <a:pt x="3527183" y="0"/>
                  </a:lnTo>
                  <a:lnTo>
                    <a:pt x="3389350" y="0"/>
                  </a:lnTo>
                  <a:lnTo>
                    <a:pt x="426707" y="2962618"/>
                  </a:lnTo>
                  <a:lnTo>
                    <a:pt x="447484" y="2989986"/>
                  </a:lnTo>
                  <a:lnTo>
                    <a:pt x="490537" y="3044025"/>
                  </a:lnTo>
                  <a:lnTo>
                    <a:pt x="524116" y="3083814"/>
                  </a:lnTo>
                  <a:lnTo>
                    <a:pt x="558800" y="3122968"/>
                  </a:lnTo>
                  <a:lnTo>
                    <a:pt x="594601" y="3161563"/>
                  </a:lnTo>
                  <a:lnTo>
                    <a:pt x="606780" y="3174212"/>
                  </a:lnTo>
                  <a:lnTo>
                    <a:pt x="3285985" y="495020"/>
                  </a:lnTo>
                  <a:lnTo>
                    <a:pt x="3546691" y="234391"/>
                  </a:lnTo>
                  <a:lnTo>
                    <a:pt x="3546691" y="16395"/>
                  </a:lnTo>
                  <a:close/>
                </a:path>
              </a:pathLst>
            </a:custGeom>
            <a:solidFill>
              <a:srgbClr val="565656">
                <a:alpha val="658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766325" y="11"/>
              <a:ext cx="1522095" cy="1595755"/>
            </a:xfrm>
            <a:custGeom>
              <a:avLst/>
              <a:gdLst/>
              <a:ahLst/>
              <a:cxnLst/>
              <a:rect l="l" t="t" r="r" b="b"/>
              <a:pathLst>
                <a:path w="1522094" h="1595755">
                  <a:moveTo>
                    <a:pt x="1364348" y="0"/>
                  </a:moveTo>
                  <a:lnTo>
                    <a:pt x="1233754" y="0"/>
                  </a:lnTo>
                  <a:lnTo>
                    <a:pt x="0" y="1233741"/>
                  </a:lnTo>
                  <a:lnTo>
                    <a:pt x="12217" y="1254010"/>
                  </a:lnTo>
                  <a:lnTo>
                    <a:pt x="24714" y="1274127"/>
                  </a:lnTo>
                  <a:lnTo>
                    <a:pt x="37490" y="1294053"/>
                  </a:lnTo>
                  <a:lnTo>
                    <a:pt x="50558" y="1313776"/>
                  </a:lnTo>
                  <a:lnTo>
                    <a:pt x="1364348" y="0"/>
                  </a:lnTo>
                  <a:close/>
                </a:path>
                <a:path w="1522094" h="1595755">
                  <a:moveTo>
                    <a:pt x="1521663" y="234403"/>
                  </a:moveTo>
                  <a:lnTo>
                    <a:pt x="225247" y="1530819"/>
                  </a:lnTo>
                  <a:lnTo>
                    <a:pt x="241300" y="1547355"/>
                  </a:lnTo>
                  <a:lnTo>
                    <a:pt x="257632" y="1563662"/>
                  </a:lnTo>
                  <a:lnTo>
                    <a:pt x="274193" y="1579740"/>
                  </a:lnTo>
                  <a:lnTo>
                    <a:pt x="290957" y="1595577"/>
                  </a:lnTo>
                  <a:lnTo>
                    <a:pt x="1521663" y="364858"/>
                  </a:lnTo>
                  <a:lnTo>
                    <a:pt x="1521663" y="234403"/>
                  </a:lnTo>
                  <a:close/>
                </a:path>
              </a:pathLst>
            </a:custGeom>
            <a:solidFill>
              <a:srgbClr val="FBBE00">
                <a:alpha val="658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58541" y="1801203"/>
              <a:ext cx="229456" cy="23331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6540265" y="11"/>
              <a:ext cx="1748155" cy="1973580"/>
            </a:xfrm>
            <a:custGeom>
              <a:avLst/>
              <a:gdLst/>
              <a:ahLst/>
              <a:cxnLst/>
              <a:rect l="l" t="t" r="r" b="b"/>
              <a:pathLst>
                <a:path w="1748155" h="1973580">
                  <a:moveTo>
                    <a:pt x="545858" y="0"/>
                  </a:moveTo>
                  <a:lnTo>
                    <a:pt x="415264" y="0"/>
                  </a:lnTo>
                  <a:lnTo>
                    <a:pt x="0" y="415264"/>
                  </a:lnTo>
                  <a:lnTo>
                    <a:pt x="482" y="446722"/>
                  </a:lnTo>
                  <a:lnTo>
                    <a:pt x="1562" y="478066"/>
                  </a:lnTo>
                  <a:lnTo>
                    <a:pt x="3225" y="509270"/>
                  </a:lnTo>
                  <a:lnTo>
                    <a:pt x="5499" y="540346"/>
                  </a:lnTo>
                  <a:lnTo>
                    <a:pt x="545858" y="0"/>
                  </a:lnTo>
                  <a:close/>
                </a:path>
                <a:path w="1748155" h="1973580">
                  <a:moveTo>
                    <a:pt x="1068095" y="0"/>
                  </a:moveTo>
                  <a:lnTo>
                    <a:pt x="937488" y="0"/>
                  </a:lnTo>
                  <a:lnTo>
                    <a:pt x="67360" y="870127"/>
                  </a:lnTo>
                  <a:lnTo>
                    <a:pt x="74904" y="894930"/>
                  </a:lnTo>
                  <a:lnTo>
                    <a:pt x="82842" y="919530"/>
                  </a:lnTo>
                  <a:lnTo>
                    <a:pt x="91173" y="943952"/>
                  </a:lnTo>
                  <a:lnTo>
                    <a:pt x="99872" y="968209"/>
                  </a:lnTo>
                  <a:lnTo>
                    <a:pt x="1068095" y="0"/>
                  </a:lnTo>
                  <a:close/>
                </a:path>
                <a:path w="1748155" h="1973580">
                  <a:moveTo>
                    <a:pt x="1747723" y="1278966"/>
                  </a:moveTo>
                  <a:lnTo>
                    <a:pt x="1085278" y="1941410"/>
                  </a:lnTo>
                  <a:lnTo>
                    <a:pt x="1109751" y="1949831"/>
                  </a:lnTo>
                  <a:lnTo>
                    <a:pt x="1134376" y="1957908"/>
                  </a:lnTo>
                  <a:lnTo>
                    <a:pt x="1159192" y="1965629"/>
                  </a:lnTo>
                  <a:lnTo>
                    <a:pt x="1184198" y="1972957"/>
                  </a:lnTo>
                  <a:lnTo>
                    <a:pt x="1747723" y="1409433"/>
                  </a:lnTo>
                  <a:lnTo>
                    <a:pt x="1747723" y="1278966"/>
                  </a:lnTo>
                  <a:close/>
                </a:path>
                <a:path w="1748155" h="1973580">
                  <a:moveTo>
                    <a:pt x="1747723" y="756627"/>
                  </a:moveTo>
                  <a:lnTo>
                    <a:pt x="736333" y="1768030"/>
                  </a:lnTo>
                  <a:lnTo>
                    <a:pt x="756170" y="1780908"/>
                  </a:lnTo>
                  <a:lnTo>
                    <a:pt x="776236" y="1793532"/>
                  </a:lnTo>
                  <a:lnTo>
                    <a:pt x="796518" y="1805863"/>
                  </a:lnTo>
                  <a:lnTo>
                    <a:pt x="817067" y="1817890"/>
                  </a:lnTo>
                  <a:lnTo>
                    <a:pt x="1747723" y="887222"/>
                  </a:lnTo>
                  <a:lnTo>
                    <a:pt x="1747723" y="756627"/>
                  </a:lnTo>
                  <a:close/>
                </a:path>
              </a:pathLst>
            </a:custGeom>
            <a:solidFill>
              <a:srgbClr val="FBBE00">
                <a:alpha val="658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16839" y="4407750"/>
              <a:ext cx="17701895" cy="2323465"/>
            </a:xfrm>
            <a:custGeom>
              <a:avLst/>
              <a:gdLst/>
              <a:ahLst/>
              <a:cxnLst/>
              <a:rect l="l" t="t" r="r" b="b"/>
              <a:pathLst>
                <a:path w="17701895" h="2323465">
                  <a:moveTo>
                    <a:pt x="318160" y="2039810"/>
                  </a:moveTo>
                  <a:lnTo>
                    <a:pt x="283095" y="2004733"/>
                  </a:lnTo>
                  <a:lnTo>
                    <a:pt x="159080" y="2128799"/>
                  </a:lnTo>
                  <a:lnTo>
                    <a:pt x="35064" y="2004733"/>
                  </a:lnTo>
                  <a:lnTo>
                    <a:pt x="0" y="2039810"/>
                  </a:lnTo>
                  <a:lnTo>
                    <a:pt x="124015" y="2163876"/>
                  </a:lnTo>
                  <a:lnTo>
                    <a:pt x="0" y="2287943"/>
                  </a:lnTo>
                  <a:lnTo>
                    <a:pt x="35064" y="2323020"/>
                  </a:lnTo>
                  <a:lnTo>
                    <a:pt x="159080" y="2198954"/>
                  </a:lnTo>
                  <a:lnTo>
                    <a:pt x="283095" y="2323020"/>
                  </a:lnTo>
                  <a:lnTo>
                    <a:pt x="318160" y="2287943"/>
                  </a:lnTo>
                  <a:lnTo>
                    <a:pt x="229209" y="2198954"/>
                  </a:lnTo>
                  <a:lnTo>
                    <a:pt x="194144" y="2163876"/>
                  </a:lnTo>
                  <a:lnTo>
                    <a:pt x="229209" y="2128799"/>
                  </a:lnTo>
                  <a:lnTo>
                    <a:pt x="318160" y="2039810"/>
                  </a:lnTo>
                  <a:close/>
                </a:path>
                <a:path w="17701895" h="2323465">
                  <a:moveTo>
                    <a:pt x="318160" y="1371574"/>
                  </a:moveTo>
                  <a:lnTo>
                    <a:pt x="283095" y="1336484"/>
                  </a:lnTo>
                  <a:lnTo>
                    <a:pt x="159080" y="1460550"/>
                  </a:lnTo>
                  <a:lnTo>
                    <a:pt x="35064" y="1336484"/>
                  </a:lnTo>
                  <a:lnTo>
                    <a:pt x="0" y="1371574"/>
                  </a:lnTo>
                  <a:lnTo>
                    <a:pt x="124015" y="1495640"/>
                  </a:lnTo>
                  <a:lnTo>
                    <a:pt x="0" y="1619694"/>
                  </a:lnTo>
                  <a:lnTo>
                    <a:pt x="35064" y="1654784"/>
                  </a:lnTo>
                  <a:lnTo>
                    <a:pt x="159080" y="1530718"/>
                  </a:lnTo>
                  <a:lnTo>
                    <a:pt x="283095" y="1654784"/>
                  </a:lnTo>
                  <a:lnTo>
                    <a:pt x="318160" y="1619694"/>
                  </a:lnTo>
                  <a:lnTo>
                    <a:pt x="229209" y="1530718"/>
                  </a:lnTo>
                  <a:lnTo>
                    <a:pt x="194144" y="1495640"/>
                  </a:lnTo>
                  <a:lnTo>
                    <a:pt x="229209" y="1460550"/>
                  </a:lnTo>
                  <a:lnTo>
                    <a:pt x="318160" y="1371574"/>
                  </a:lnTo>
                  <a:close/>
                </a:path>
                <a:path w="17701895" h="2323465">
                  <a:moveTo>
                    <a:pt x="318160" y="702475"/>
                  </a:moveTo>
                  <a:lnTo>
                    <a:pt x="283095" y="668248"/>
                  </a:lnTo>
                  <a:lnTo>
                    <a:pt x="159080" y="792314"/>
                  </a:lnTo>
                  <a:lnTo>
                    <a:pt x="35064" y="668248"/>
                  </a:lnTo>
                  <a:lnTo>
                    <a:pt x="0" y="703326"/>
                  </a:lnTo>
                  <a:lnTo>
                    <a:pt x="124015" y="827392"/>
                  </a:lnTo>
                  <a:lnTo>
                    <a:pt x="0" y="951458"/>
                  </a:lnTo>
                  <a:lnTo>
                    <a:pt x="35064" y="986536"/>
                  </a:lnTo>
                  <a:lnTo>
                    <a:pt x="159080" y="862469"/>
                  </a:lnTo>
                  <a:lnTo>
                    <a:pt x="283095" y="986536"/>
                  </a:lnTo>
                  <a:lnTo>
                    <a:pt x="318160" y="951458"/>
                  </a:lnTo>
                  <a:lnTo>
                    <a:pt x="229819" y="862469"/>
                  </a:lnTo>
                  <a:lnTo>
                    <a:pt x="194144" y="826541"/>
                  </a:lnTo>
                  <a:lnTo>
                    <a:pt x="228358" y="792314"/>
                  </a:lnTo>
                  <a:lnTo>
                    <a:pt x="318160" y="702475"/>
                  </a:lnTo>
                  <a:close/>
                </a:path>
                <a:path w="17701895" h="2323465">
                  <a:moveTo>
                    <a:pt x="318160" y="34226"/>
                  </a:moveTo>
                  <a:lnTo>
                    <a:pt x="283095" y="0"/>
                  </a:lnTo>
                  <a:lnTo>
                    <a:pt x="159080" y="124066"/>
                  </a:lnTo>
                  <a:lnTo>
                    <a:pt x="35064" y="0"/>
                  </a:lnTo>
                  <a:lnTo>
                    <a:pt x="0" y="35077"/>
                  </a:lnTo>
                  <a:lnTo>
                    <a:pt x="124015" y="159143"/>
                  </a:lnTo>
                  <a:lnTo>
                    <a:pt x="0" y="283210"/>
                  </a:lnTo>
                  <a:lnTo>
                    <a:pt x="35064" y="318287"/>
                  </a:lnTo>
                  <a:lnTo>
                    <a:pt x="159080" y="193370"/>
                  </a:lnTo>
                  <a:lnTo>
                    <a:pt x="283095" y="317436"/>
                  </a:lnTo>
                  <a:lnTo>
                    <a:pt x="318160" y="282359"/>
                  </a:lnTo>
                  <a:lnTo>
                    <a:pt x="229209" y="193370"/>
                  </a:lnTo>
                  <a:lnTo>
                    <a:pt x="194144" y="158292"/>
                  </a:lnTo>
                  <a:lnTo>
                    <a:pt x="228358" y="124066"/>
                  </a:lnTo>
                  <a:lnTo>
                    <a:pt x="318160" y="34226"/>
                  </a:lnTo>
                  <a:close/>
                </a:path>
                <a:path w="17701895" h="2323465">
                  <a:moveTo>
                    <a:pt x="1024623" y="2038959"/>
                  </a:moveTo>
                  <a:lnTo>
                    <a:pt x="989558" y="2004733"/>
                  </a:lnTo>
                  <a:lnTo>
                    <a:pt x="865543" y="2128799"/>
                  </a:lnTo>
                  <a:lnTo>
                    <a:pt x="741527" y="2004733"/>
                  </a:lnTo>
                  <a:lnTo>
                    <a:pt x="706462" y="2039810"/>
                  </a:lnTo>
                  <a:lnTo>
                    <a:pt x="830478" y="2163876"/>
                  </a:lnTo>
                  <a:lnTo>
                    <a:pt x="706462" y="2287943"/>
                  </a:lnTo>
                  <a:lnTo>
                    <a:pt x="741527" y="2323020"/>
                  </a:lnTo>
                  <a:lnTo>
                    <a:pt x="865543" y="2198954"/>
                  </a:lnTo>
                  <a:lnTo>
                    <a:pt x="989558" y="2323020"/>
                  </a:lnTo>
                  <a:lnTo>
                    <a:pt x="1024623" y="2287943"/>
                  </a:lnTo>
                  <a:lnTo>
                    <a:pt x="936282" y="2198954"/>
                  </a:lnTo>
                  <a:lnTo>
                    <a:pt x="900607" y="2163026"/>
                  </a:lnTo>
                  <a:lnTo>
                    <a:pt x="934821" y="2128799"/>
                  </a:lnTo>
                  <a:lnTo>
                    <a:pt x="1024623" y="2038959"/>
                  </a:lnTo>
                  <a:close/>
                </a:path>
                <a:path w="17701895" h="2323465">
                  <a:moveTo>
                    <a:pt x="1024623" y="1370711"/>
                  </a:moveTo>
                  <a:lnTo>
                    <a:pt x="989558" y="1336484"/>
                  </a:lnTo>
                  <a:lnTo>
                    <a:pt x="865543" y="1460550"/>
                  </a:lnTo>
                  <a:lnTo>
                    <a:pt x="741527" y="1336484"/>
                  </a:lnTo>
                  <a:lnTo>
                    <a:pt x="706462" y="1371574"/>
                  </a:lnTo>
                  <a:lnTo>
                    <a:pt x="830478" y="1495640"/>
                  </a:lnTo>
                  <a:lnTo>
                    <a:pt x="706462" y="1619694"/>
                  </a:lnTo>
                  <a:lnTo>
                    <a:pt x="741527" y="1654784"/>
                  </a:lnTo>
                  <a:lnTo>
                    <a:pt x="865543" y="1530718"/>
                  </a:lnTo>
                  <a:lnTo>
                    <a:pt x="989558" y="1654784"/>
                  </a:lnTo>
                  <a:lnTo>
                    <a:pt x="1024623" y="1619694"/>
                  </a:lnTo>
                  <a:lnTo>
                    <a:pt x="936282" y="1530718"/>
                  </a:lnTo>
                  <a:lnTo>
                    <a:pt x="900607" y="1494777"/>
                  </a:lnTo>
                  <a:lnTo>
                    <a:pt x="934821" y="1460550"/>
                  </a:lnTo>
                  <a:lnTo>
                    <a:pt x="1024623" y="1370711"/>
                  </a:lnTo>
                  <a:close/>
                </a:path>
                <a:path w="17701895" h="2323465">
                  <a:moveTo>
                    <a:pt x="1024623" y="702475"/>
                  </a:moveTo>
                  <a:lnTo>
                    <a:pt x="989558" y="668248"/>
                  </a:lnTo>
                  <a:lnTo>
                    <a:pt x="865543" y="792314"/>
                  </a:lnTo>
                  <a:lnTo>
                    <a:pt x="741527" y="668248"/>
                  </a:lnTo>
                  <a:lnTo>
                    <a:pt x="706462" y="703326"/>
                  </a:lnTo>
                  <a:lnTo>
                    <a:pt x="830478" y="827392"/>
                  </a:lnTo>
                  <a:lnTo>
                    <a:pt x="706462" y="951458"/>
                  </a:lnTo>
                  <a:lnTo>
                    <a:pt x="741527" y="986536"/>
                  </a:lnTo>
                  <a:lnTo>
                    <a:pt x="865543" y="862469"/>
                  </a:lnTo>
                  <a:lnTo>
                    <a:pt x="989558" y="986536"/>
                  </a:lnTo>
                  <a:lnTo>
                    <a:pt x="1024623" y="951458"/>
                  </a:lnTo>
                  <a:lnTo>
                    <a:pt x="936282" y="862469"/>
                  </a:lnTo>
                  <a:lnTo>
                    <a:pt x="900607" y="826541"/>
                  </a:lnTo>
                  <a:lnTo>
                    <a:pt x="934821" y="792314"/>
                  </a:lnTo>
                  <a:lnTo>
                    <a:pt x="1024623" y="702475"/>
                  </a:lnTo>
                  <a:close/>
                </a:path>
                <a:path w="17701895" h="2323465">
                  <a:moveTo>
                    <a:pt x="1024623" y="282359"/>
                  </a:moveTo>
                  <a:lnTo>
                    <a:pt x="935672" y="193370"/>
                  </a:lnTo>
                  <a:lnTo>
                    <a:pt x="900607" y="158292"/>
                  </a:lnTo>
                  <a:lnTo>
                    <a:pt x="934821" y="124066"/>
                  </a:lnTo>
                  <a:lnTo>
                    <a:pt x="1023772" y="35077"/>
                  </a:lnTo>
                  <a:lnTo>
                    <a:pt x="988695" y="0"/>
                  </a:lnTo>
                  <a:lnTo>
                    <a:pt x="864679" y="124066"/>
                  </a:lnTo>
                  <a:lnTo>
                    <a:pt x="742378" y="0"/>
                  </a:lnTo>
                  <a:lnTo>
                    <a:pt x="707313" y="35077"/>
                  </a:lnTo>
                  <a:lnTo>
                    <a:pt x="831329" y="159143"/>
                  </a:lnTo>
                  <a:lnTo>
                    <a:pt x="707313" y="283210"/>
                  </a:lnTo>
                  <a:lnTo>
                    <a:pt x="742378" y="318287"/>
                  </a:lnTo>
                  <a:lnTo>
                    <a:pt x="865543" y="193370"/>
                  </a:lnTo>
                  <a:lnTo>
                    <a:pt x="989558" y="317436"/>
                  </a:lnTo>
                  <a:lnTo>
                    <a:pt x="1024623" y="282359"/>
                  </a:lnTo>
                  <a:close/>
                </a:path>
                <a:path w="17701895" h="2323465">
                  <a:moveTo>
                    <a:pt x="16995229" y="1370711"/>
                  </a:moveTo>
                  <a:lnTo>
                    <a:pt x="16959314" y="1336484"/>
                  </a:lnTo>
                  <a:lnTo>
                    <a:pt x="16835298" y="1460550"/>
                  </a:lnTo>
                  <a:lnTo>
                    <a:pt x="16711283" y="1336484"/>
                  </a:lnTo>
                  <a:lnTo>
                    <a:pt x="16676218" y="1371574"/>
                  </a:lnTo>
                  <a:lnTo>
                    <a:pt x="16801084" y="1495640"/>
                  </a:lnTo>
                  <a:lnTo>
                    <a:pt x="16677069" y="1618843"/>
                  </a:lnTo>
                  <a:lnTo>
                    <a:pt x="16712133" y="1653921"/>
                  </a:lnTo>
                  <a:lnTo>
                    <a:pt x="16836149" y="1529854"/>
                  </a:lnTo>
                  <a:lnTo>
                    <a:pt x="16960165" y="1653921"/>
                  </a:lnTo>
                  <a:lnTo>
                    <a:pt x="16995229" y="1618843"/>
                  </a:lnTo>
                  <a:lnTo>
                    <a:pt x="16906278" y="1529854"/>
                  </a:lnTo>
                  <a:lnTo>
                    <a:pt x="16871214" y="1494777"/>
                  </a:lnTo>
                  <a:lnTo>
                    <a:pt x="16905428" y="1460550"/>
                  </a:lnTo>
                  <a:lnTo>
                    <a:pt x="16995229" y="1370711"/>
                  </a:lnTo>
                  <a:close/>
                </a:path>
                <a:path w="17701895" h="2323465">
                  <a:moveTo>
                    <a:pt x="16995229" y="950595"/>
                  </a:moveTo>
                  <a:lnTo>
                    <a:pt x="16905669" y="861618"/>
                  </a:lnTo>
                  <a:lnTo>
                    <a:pt x="16870363" y="826541"/>
                  </a:lnTo>
                  <a:lnTo>
                    <a:pt x="16904577" y="792314"/>
                  </a:lnTo>
                  <a:lnTo>
                    <a:pt x="16994378" y="702475"/>
                  </a:lnTo>
                  <a:lnTo>
                    <a:pt x="16959314" y="668248"/>
                  </a:lnTo>
                  <a:lnTo>
                    <a:pt x="16836149" y="792314"/>
                  </a:lnTo>
                  <a:lnTo>
                    <a:pt x="16712133" y="668248"/>
                  </a:lnTo>
                  <a:lnTo>
                    <a:pt x="16677069" y="703326"/>
                  </a:lnTo>
                  <a:lnTo>
                    <a:pt x="16801084" y="826541"/>
                  </a:lnTo>
                  <a:lnTo>
                    <a:pt x="16677069" y="950595"/>
                  </a:lnTo>
                  <a:lnTo>
                    <a:pt x="16712133" y="985685"/>
                  </a:lnTo>
                  <a:lnTo>
                    <a:pt x="16836149" y="861618"/>
                  </a:lnTo>
                  <a:lnTo>
                    <a:pt x="16960165" y="985685"/>
                  </a:lnTo>
                  <a:lnTo>
                    <a:pt x="16995229" y="950595"/>
                  </a:lnTo>
                  <a:close/>
                </a:path>
                <a:path w="17701895" h="2323465">
                  <a:moveTo>
                    <a:pt x="16995229" y="282359"/>
                  </a:moveTo>
                  <a:lnTo>
                    <a:pt x="16905669" y="193370"/>
                  </a:lnTo>
                  <a:lnTo>
                    <a:pt x="16870363" y="158292"/>
                  </a:lnTo>
                  <a:lnTo>
                    <a:pt x="16904577" y="124066"/>
                  </a:lnTo>
                  <a:lnTo>
                    <a:pt x="16994378" y="34226"/>
                  </a:lnTo>
                  <a:lnTo>
                    <a:pt x="16959314" y="0"/>
                  </a:lnTo>
                  <a:lnTo>
                    <a:pt x="16836149" y="124066"/>
                  </a:lnTo>
                  <a:lnTo>
                    <a:pt x="16712133" y="0"/>
                  </a:lnTo>
                  <a:lnTo>
                    <a:pt x="16677069" y="35077"/>
                  </a:lnTo>
                  <a:lnTo>
                    <a:pt x="16801084" y="158292"/>
                  </a:lnTo>
                  <a:lnTo>
                    <a:pt x="16677069" y="282359"/>
                  </a:lnTo>
                  <a:lnTo>
                    <a:pt x="16712133" y="317436"/>
                  </a:lnTo>
                  <a:lnTo>
                    <a:pt x="16836149" y="193370"/>
                  </a:lnTo>
                  <a:lnTo>
                    <a:pt x="16960165" y="317436"/>
                  </a:lnTo>
                  <a:lnTo>
                    <a:pt x="16995229" y="282359"/>
                  </a:lnTo>
                  <a:close/>
                </a:path>
                <a:path w="17701895" h="2323465">
                  <a:moveTo>
                    <a:pt x="16996093" y="2038959"/>
                  </a:moveTo>
                  <a:lnTo>
                    <a:pt x="16959314" y="2004733"/>
                  </a:lnTo>
                  <a:lnTo>
                    <a:pt x="16835298" y="2128799"/>
                  </a:lnTo>
                  <a:lnTo>
                    <a:pt x="16711283" y="2004733"/>
                  </a:lnTo>
                  <a:lnTo>
                    <a:pt x="16676218" y="2039810"/>
                  </a:lnTo>
                  <a:lnTo>
                    <a:pt x="16801084" y="2163876"/>
                  </a:lnTo>
                  <a:lnTo>
                    <a:pt x="16677920" y="2287092"/>
                  </a:lnTo>
                  <a:lnTo>
                    <a:pt x="16712997" y="2322169"/>
                  </a:lnTo>
                  <a:lnTo>
                    <a:pt x="16837013" y="2198103"/>
                  </a:lnTo>
                  <a:lnTo>
                    <a:pt x="16961015" y="2322169"/>
                  </a:lnTo>
                  <a:lnTo>
                    <a:pt x="16996093" y="2287092"/>
                  </a:lnTo>
                  <a:lnTo>
                    <a:pt x="16907142" y="2198103"/>
                  </a:lnTo>
                  <a:lnTo>
                    <a:pt x="16872077" y="2163026"/>
                  </a:lnTo>
                  <a:lnTo>
                    <a:pt x="16906278" y="2128799"/>
                  </a:lnTo>
                  <a:lnTo>
                    <a:pt x="16996093" y="2038959"/>
                  </a:lnTo>
                  <a:close/>
                </a:path>
                <a:path w="17701895" h="2323465">
                  <a:moveTo>
                    <a:pt x="17700841" y="1371574"/>
                  </a:moveTo>
                  <a:lnTo>
                    <a:pt x="17665777" y="1336484"/>
                  </a:lnTo>
                  <a:lnTo>
                    <a:pt x="17541761" y="1460550"/>
                  </a:lnTo>
                  <a:lnTo>
                    <a:pt x="17417746" y="1336484"/>
                  </a:lnTo>
                  <a:lnTo>
                    <a:pt x="17382668" y="1371574"/>
                  </a:lnTo>
                  <a:lnTo>
                    <a:pt x="17506684" y="1495640"/>
                  </a:lnTo>
                  <a:lnTo>
                    <a:pt x="17382668" y="1619694"/>
                  </a:lnTo>
                  <a:lnTo>
                    <a:pt x="17417746" y="1654784"/>
                  </a:lnTo>
                  <a:lnTo>
                    <a:pt x="17541761" y="1530718"/>
                  </a:lnTo>
                  <a:lnTo>
                    <a:pt x="17665777" y="1654784"/>
                  </a:lnTo>
                  <a:lnTo>
                    <a:pt x="17700841" y="1619694"/>
                  </a:lnTo>
                  <a:lnTo>
                    <a:pt x="17611890" y="1530718"/>
                  </a:lnTo>
                  <a:lnTo>
                    <a:pt x="17576826" y="1495640"/>
                  </a:lnTo>
                  <a:lnTo>
                    <a:pt x="17611890" y="1460550"/>
                  </a:lnTo>
                  <a:lnTo>
                    <a:pt x="17700841" y="1371574"/>
                  </a:lnTo>
                  <a:close/>
                </a:path>
                <a:path w="17701895" h="2323465">
                  <a:moveTo>
                    <a:pt x="17701692" y="2039810"/>
                  </a:moveTo>
                  <a:lnTo>
                    <a:pt x="17666627" y="2004733"/>
                  </a:lnTo>
                  <a:lnTo>
                    <a:pt x="17542612" y="2128799"/>
                  </a:lnTo>
                  <a:lnTo>
                    <a:pt x="17418596" y="2004733"/>
                  </a:lnTo>
                  <a:lnTo>
                    <a:pt x="17383532" y="2039810"/>
                  </a:lnTo>
                  <a:lnTo>
                    <a:pt x="17507547" y="2163876"/>
                  </a:lnTo>
                  <a:lnTo>
                    <a:pt x="17383532" y="2287943"/>
                  </a:lnTo>
                  <a:lnTo>
                    <a:pt x="17418596" y="2323020"/>
                  </a:lnTo>
                  <a:lnTo>
                    <a:pt x="17542612" y="2198954"/>
                  </a:lnTo>
                  <a:lnTo>
                    <a:pt x="17666627" y="2323020"/>
                  </a:lnTo>
                  <a:lnTo>
                    <a:pt x="17701692" y="2287943"/>
                  </a:lnTo>
                  <a:lnTo>
                    <a:pt x="17612741" y="2198954"/>
                  </a:lnTo>
                  <a:lnTo>
                    <a:pt x="17577677" y="2163876"/>
                  </a:lnTo>
                  <a:lnTo>
                    <a:pt x="17612741" y="2128799"/>
                  </a:lnTo>
                  <a:lnTo>
                    <a:pt x="17701692" y="2039810"/>
                  </a:lnTo>
                  <a:close/>
                </a:path>
                <a:path w="17701895" h="2323465">
                  <a:moveTo>
                    <a:pt x="17701692" y="951458"/>
                  </a:moveTo>
                  <a:lnTo>
                    <a:pt x="17612741" y="862469"/>
                  </a:lnTo>
                  <a:lnTo>
                    <a:pt x="17576826" y="826541"/>
                  </a:lnTo>
                  <a:lnTo>
                    <a:pt x="17611040" y="792314"/>
                  </a:lnTo>
                  <a:lnTo>
                    <a:pt x="17700841" y="702475"/>
                  </a:lnTo>
                  <a:lnTo>
                    <a:pt x="17665777" y="668248"/>
                  </a:lnTo>
                  <a:lnTo>
                    <a:pt x="17542612" y="792314"/>
                  </a:lnTo>
                  <a:lnTo>
                    <a:pt x="17418596" y="668248"/>
                  </a:lnTo>
                  <a:lnTo>
                    <a:pt x="17383532" y="703326"/>
                  </a:lnTo>
                  <a:lnTo>
                    <a:pt x="17507547" y="827392"/>
                  </a:lnTo>
                  <a:lnTo>
                    <a:pt x="17383532" y="951458"/>
                  </a:lnTo>
                  <a:lnTo>
                    <a:pt x="17418596" y="986536"/>
                  </a:lnTo>
                  <a:lnTo>
                    <a:pt x="17542612" y="862469"/>
                  </a:lnTo>
                  <a:lnTo>
                    <a:pt x="17666627" y="986536"/>
                  </a:lnTo>
                  <a:lnTo>
                    <a:pt x="17701692" y="951458"/>
                  </a:lnTo>
                  <a:close/>
                </a:path>
                <a:path w="17701895" h="2323465">
                  <a:moveTo>
                    <a:pt x="17701692" y="34226"/>
                  </a:moveTo>
                  <a:lnTo>
                    <a:pt x="17665777" y="0"/>
                  </a:lnTo>
                  <a:lnTo>
                    <a:pt x="17541761" y="124066"/>
                  </a:lnTo>
                  <a:lnTo>
                    <a:pt x="17418596" y="0"/>
                  </a:lnTo>
                  <a:lnTo>
                    <a:pt x="17383532" y="35077"/>
                  </a:lnTo>
                  <a:lnTo>
                    <a:pt x="17507547" y="159143"/>
                  </a:lnTo>
                  <a:lnTo>
                    <a:pt x="17384383" y="282359"/>
                  </a:lnTo>
                  <a:lnTo>
                    <a:pt x="17419447" y="317436"/>
                  </a:lnTo>
                  <a:lnTo>
                    <a:pt x="17542612" y="193370"/>
                  </a:lnTo>
                  <a:lnTo>
                    <a:pt x="17666627" y="317436"/>
                  </a:lnTo>
                  <a:lnTo>
                    <a:pt x="17701692" y="282359"/>
                  </a:lnTo>
                  <a:lnTo>
                    <a:pt x="17612741" y="193370"/>
                  </a:lnTo>
                  <a:lnTo>
                    <a:pt x="17577677" y="158292"/>
                  </a:lnTo>
                  <a:lnTo>
                    <a:pt x="17611890" y="124066"/>
                  </a:lnTo>
                  <a:lnTo>
                    <a:pt x="17701692" y="34226"/>
                  </a:lnTo>
                  <a:close/>
                </a:path>
              </a:pathLst>
            </a:custGeom>
            <a:solidFill>
              <a:srgbClr val="FFFFFF">
                <a:alpha val="2862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14"/>
              <a:t>THANK</a:t>
            </a:r>
            <a:r>
              <a:rPr dirty="0" spc="-385"/>
              <a:t> </a:t>
            </a:r>
            <a:r>
              <a:rPr dirty="0" spc="380"/>
              <a:t>YOU</a:t>
            </a:r>
          </a:p>
        </p:txBody>
      </p:sp>
      <p:sp>
        <p:nvSpPr>
          <p:cNvPr id="11" name="object 11"/>
          <p:cNvSpPr/>
          <p:nvPr/>
        </p:nvSpPr>
        <p:spPr>
          <a:xfrm>
            <a:off x="7847184" y="8735994"/>
            <a:ext cx="2555240" cy="1325880"/>
          </a:xfrm>
          <a:custGeom>
            <a:avLst/>
            <a:gdLst/>
            <a:ahLst/>
            <a:cxnLst/>
            <a:rect l="l" t="t" r="r" b="b"/>
            <a:pathLst>
              <a:path w="2555240" h="1325879">
                <a:moveTo>
                  <a:pt x="1158429" y="82420"/>
                </a:moveTo>
                <a:lnTo>
                  <a:pt x="1147518" y="67053"/>
                </a:lnTo>
                <a:lnTo>
                  <a:pt x="1143447" y="49183"/>
                </a:lnTo>
                <a:lnTo>
                  <a:pt x="1146294" y="31074"/>
                </a:lnTo>
                <a:lnTo>
                  <a:pt x="1156135" y="14994"/>
                </a:lnTo>
                <a:lnTo>
                  <a:pt x="1171505" y="4077"/>
                </a:lnTo>
                <a:lnTo>
                  <a:pt x="1189377" y="0"/>
                </a:lnTo>
                <a:lnTo>
                  <a:pt x="1207485" y="2840"/>
                </a:lnTo>
                <a:lnTo>
                  <a:pt x="1223561" y="12676"/>
                </a:lnTo>
                <a:lnTo>
                  <a:pt x="1234750" y="28302"/>
                </a:lnTo>
                <a:lnTo>
                  <a:pt x="1238790" y="46144"/>
                </a:lnTo>
                <a:lnTo>
                  <a:pt x="1235789" y="64109"/>
                </a:lnTo>
                <a:lnTo>
                  <a:pt x="1225855" y="80103"/>
                </a:lnTo>
                <a:lnTo>
                  <a:pt x="1210485" y="91019"/>
                </a:lnTo>
                <a:lnTo>
                  <a:pt x="1192613" y="95097"/>
                </a:lnTo>
                <a:lnTo>
                  <a:pt x="1174506" y="92256"/>
                </a:lnTo>
                <a:lnTo>
                  <a:pt x="1158429" y="82420"/>
                </a:lnTo>
                <a:close/>
              </a:path>
              <a:path w="2555240" h="1325879">
                <a:moveTo>
                  <a:pt x="1597755" y="491457"/>
                </a:moveTo>
                <a:lnTo>
                  <a:pt x="1586843" y="476090"/>
                </a:lnTo>
                <a:lnTo>
                  <a:pt x="1582772" y="458219"/>
                </a:lnTo>
                <a:lnTo>
                  <a:pt x="1585619" y="440111"/>
                </a:lnTo>
                <a:lnTo>
                  <a:pt x="1595460" y="424030"/>
                </a:lnTo>
                <a:lnTo>
                  <a:pt x="1610831" y="413113"/>
                </a:lnTo>
                <a:lnTo>
                  <a:pt x="1628702" y="409036"/>
                </a:lnTo>
                <a:lnTo>
                  <a:pt x="1646810" y="411877"/>
                </a:lnTo>
                <a:lnTo>
                  <a:pt x="1662886" y="421713"/>
                </a:lnTo>
                <a:lnTo>
                  <a:pt x="1673797" y="437079"/>
                </a:lnTo>
                <a:lnTo>
                  <a:pt x="1677868" y="454950"/>
                </a:lnTo>
                <a:lnTo>
                  <a:pt x="1675022" y="473059"/>
                </a:lnTo>
                <a:lnTo>
                  <a:pt x="1665180" y="489139"/>
                </a:lnTo>
                <a:lnTo>
                  <a:pt x="1649810" y="500056"/>
                </a:lnTo>
                <a:lnTo>
                  <a:pt x="1631938" y="504133"/>
                </a:lnTo>
                <a:lnTo>
                  <a:pt x="1613831" y="501293"/>
                </a:lnTo>
                <a:lnTo>
                  <a:pt x="1597755" y="491457"/>
                </a:lnTo>
                <a:close/>
              </a:path>
              <a:path w="2555240" h="1325879">
                <a:moveTo>
                  <a:pt x="2035807" y="900537"/>
                </a:moveTo>
                <a:lnTo>
                  <a:pt x="2024896" y="885170"/>
                </a:lnTo>
                <a:lnTo>
                  <a:pt x="2020825" y="867300"/>
                </a:lnTo>
                <a:lnTo>
                  <a:pt x="2023672" y="849191"/>
                </a:lnTo>
                <a:lnTo>
                  <a:pt x="2033513" y="833111"/>
                </a:lnTo>
                <a:lnTo>
                  <a:pt x="2048884" y="822194"/>
                </a:lnTo>
                <a:lnTo>
                  <a:pt x="2066755" y="818117"/>
                </a:lnTo>
                <a:lnTo>
                  <a:pt x="2084863" y="820957"/>
                </a:lnTo>
                <a:lnTo>
                  <a:pt x="2100939" y="830793"/>
                </a:lnTo>
                <a:lnTo>
                  <a:pt x="2112128" y="846419"/>
                </a:lnTo>
                <a:lnTo>
                  <a:pt x="2116168" y="864261"/>
                </a:lnTo>
                <a:lnTo>
                  <a:pt x="2113167" y="882226"/>
                </a:lnTo>
                <a:lnTo>
                  <a:pt x="2103233" y="898220"/>
                </a:lnTo>
                <a:lnTo>
                  <a:pt x="2087863" y="909137"/>
                </a:lnTo>
                <a:lnTo>
                  <a:pt x="2069991" y="913214"/>
                </a:lnTo>
                <a:lnTo>
                  <a:pt x="2051884" y="910373"/>
                </a:lnTo>
                <a:lnTo>
                  <a:pt x="2035807" y="900537"/>
                </a:lnTo>
                <a:close/>
              </a:path>
              <a:path w="2555240" h="1325879">
                <a:moveTo>
                  <a:pt x="2474518" y="1310232"/>
                </a:moveTo>
                <a:lnTo>
                  <a:pt x="2463607" y="1294865"/>
                </a:lnTo>
                <a:lnTo>
                  <a:pt x="2459536" y="1276994"/>
                </a:lnTo>
                <a:lnTo>
                  <a:pt x="2462383" y="1258886"/>
                </a:lnTo>
                <a:lnTo>
                  <a:pt x="2472224" y="1242805"/>
                </a:lnTo>
                <a:lnTo>
                  <a:pt x="2487594" y="1231888"/>
                </a:lnTo>
                <a:lnTo>
                  <a:pt x="2505466" y="1227811"/>
                </a:lnTo>
                <a:lnTo>
                  <a:pt x="2523573" y="1230652"/>
                </a:lnTo>
                <a:lnTo>
                  <a:pt x="2539650" y="1240488"/>
                </a:lnTo>
                <a:lnTo>
                  <a:pt x="2550561" y="1255855"/>
                </a:lnTo>
                <a:lnTo>
                  <a:pt x="2554632" y="1273725"/>
                </a:lnTo>
                <a:lnTo>
                  <a:pt x="2551785" y="1291834"/>
                </a:lnTo>
                <a:lnTo>
                  <a:pt x="2541944" y="1307914"/>
                </a:lnTo>
                <a:lnTo>
                  <a:pt x="2526574" y="1318831"/>
                </a:lnTo>
                <a:lnTo>
                  <a:pt x="2508702" y="1322908"/>
                </a:lnTo>
                <a:lnTo>
                  <a:pt x="2490595" y="1320068"/>
                </a:lnTo>
                <a:lnTo>
                  <a:pt x="2474518" y="1310232"/>
                </a:lnTo>
                <a:close/>
              </a:path>
              <a:path w="2555240" h="1325879">
                <a:moveTo>
                  <a:pt x="781157" y="486412"/>
                </a:moveTo>
                <a:lnTo>
                  <a:pt x="770246" y="471045"/>
                </a:lnTo>
                <a:lnTo>
                  <a:pt x="766175" y="453174"/>
                </a:lnTo>
                <a:lnTo>
                  <a:pt x="769022" y="435066"/>
                </a:lnTo>
                <a:lnTo>
                  <a:pt x="778863" y="418986"/>
                </a:lnTo>
                <a:lnTo>
                  <a:pt x="794233" y="408069"/>
                </a:lnTo>
                <a:lnTo>
                  <a:pt x="812105" y="403991"/>
                </a:lnTo>
                <a:lnTo>
                  <a:pt x="830212" y="406832"/>
                </a:lnTo>
                <a:lnTo>
                  <a:pt x="846289" y="416668"/>
                </a:lnTo>
                <a:lnTo>
                  <a:pt x="857570" y="432380"/>
                </a:lnTo>
                <a:lnTo>
                  <a:pt x="861764" y="450366"/>
                </a:lnTo>
                <a:lnTo>
                  <a:pt x="858794" y="468360"/>
                </a:lnTo>
                <a:lnTo>
                  <a:pt x="848583" y="484094"/>
                </a:lnTo>
                <a:lnTo>
                  <a:pt x="833213" y="495011"/>
                </a:lnTo>
                <a:lnTo>
                  <a:pt x="815341" y="499089"/>
                </a:lnTo>
                <a:lnTo>
                  <a:pt x="797234" y="496248"/>
                </a:lnTo>
                <a:lnTo>
                  <a:pt x="781157" y="486412"/>
                </a:lnTo>
                <a:close/>
              </a:path>
              <a:path w="2555240" h="1325879">
                <a:moveTo>
                  <a:pt x="1219868" y="896107"/>
                </a:moveTo>
                <a:lnTo>
                  <a:pt x="1208957" y="880740"/>
                </a:lnTo>
                <a:lnTo>
                  <a:pt x="1204886" y="862869"/>
                </a:lnTo>
                <a:lnTo>
                  <a:pt x="1207732" y="844760"/>
                </a:lnTo>
                <a:lnTo>
                  <a:pt x="1217574" y="828680"/>
                </a:lnTo>
                <a:lnTo>
                  <a:pt x="1232944" y="817763"/>
                </a:lnTo>
                <a:lnTo>
                  <a:pt x="1250816" y="813686"/>
                </a:lnTo>
                <a:lnTo>
                  <a:pt x="1268923" y="816526"/>
                </a:lnTo>
                <a:lnTo>
                  <a:pt x="1285000" y="826362"/>
                </a:lnTo>
                <a:lnTo>
                  <a:pt x="1295911" y="841729"/>
                </a:lnTo>
                <a:lnTo>
                  <a:pt x="1299982" y="859600"/>
                </a:lnTo>
                <a:lnTo>
                  <a:pt x="1297135" y="877709"/>
                </a:lnTo>
                <a:lnTo>
                  <a:pt x="1287294" y="893789"/>
                </a:lnTo>
                <a:lnTo>
                  <a:pt x="1271923" y="904706"/>
                </a:lnTo>
                <a:lnTo>
                  <a:pt x="1254052" y="908783"/>
                </a:lnTo>
                <a:lnTo>
                  <a:pt x="1235944" y="905943"/>
                </a:lnTo>
                <a:lnTo>
                  <a:pt x="1219868" y="896107"/>
                </a:lnTo>
                <a:close/>
              </a:path>
              <a:path w="2555240" h="1325879">
                <a:moveTo>
                  <a:pt x="1657921" y="1305187"/>
                </a:moveTo>
                <a:lnTo>
                  <a:pt x="1647009" y="1289820"/>
                </a:lnTo>
                <a:lnTo>
                  <a:pt x="1642939" y="1271949"/>
                </a:lnTo>
                <a:lnTo>
                  <a:pt x="1645785" y="1253841"/>
                </a:lnTo>
                <a:lnTo>
                  <a:pt x="1655627" y="1237761"/>
                </a:lnTo>
                <a:lnTo>
                  <a:pt x="1670997" y="1226844"/>
                </a:lnTo>
                <a:lnTo>
                  <a:pt x="1688869" y="1222766"/>
                </a:lnTo>
                <a:lnTo>
                  <a:pt x="1706976" y="1225607"/>
                </a:lnTo>
                <a:lnTo>
                  <a:pt x="1723052" y="1235443"/>
                </a:lnTo>
                <a:lnTo>
                  <a:pt x="1734334" y="1251155"/>
                </a:lnTo>
                <a:lnTo>
                  <a:pt x="1738528" y="1269141"/>
                </a:lnTo>
                <a:lnTo>
                  <a:pt x="1735558" y="1287135"/>
                </a:lnTo>
                <a:lnTo>
                  <a:pt x="1725347" y="1302869"/>
                </a:lnTo>
                <a:lnTo>
                  <a:pt x="1709976" y="1313786"/>
                </a:lnTo>
                <a:lnTo>
                  <a:pt x="1692104" y="1317864"/>
                </a:lnTo>
                <a:lnTo>
                  <a:pt x="1673997" y="1315023"/>
                </a:lnTo>
                <a:lnTo>
                  <a:pt x="1657921" y="1305187"/>
                </a:lnTo>
                <a:close/>
              </a:path>
              <a:path w="2555240" h="1325879">
                <a:moveTo>
                  <a:pt x="392210" y="902906"/>
                </a:moveTo>
                <a:lnTo>
                  <a:pt x="381299" y="887539"/>
                </a:lnTo>
                <a:lnTo>
                  <a:pt x="377228" y="869668"/>
                </a:lnTo>
                <a:lnTo>
                  <a:pt x="380075" y="851559"/>
                </a:lnTo>
                <a:lnTo>
                  <a:pt x="389916" y="835479"/>
                </a:lnTo>
                <a:lnTo>
                  <a:pt x="405287" y="824562"/>
                </a:lnTo>
                <a:lnTo>
                  <a:pt x="423159" y="820485"/>
                </a:lnTo>
                <a:lnTo>
                  <a:pt x="441266" y="823325"/>
                </a:lnTo>
                <a:lnTo>
                  <a:pt x="457342" y="833161"/>
                </a:lnTo>
                <a:lnTo>
                  <a:pt x="468623" y="848873"/>
                </a:lnTo>
                <a:lnTo>
                  <a:pt x="472818" y="866859"/>
                </a:lnTo>
                <a:lnTo>
                  <a:pt x="469848" y="884853"/>
                </a:lnTo>
                <a:lnTo>
                  <a:pt x="459636" y="900588"/>
                </a:lnTo>
                <a:lnTo>
                  <a:pt x="444266" y="911505"/>
                </a:lnTo>
                <a:lnTo>
                  <a:pt x="426394" y="915582"/>
                </a:lnTo>
                <a:lnTo>
                  <a:pt x="408287" y="912741"/>
                </a:lnTo>
                <a:lnTo>
                  <a:pt x="392210" y="902906"/>
                </a:lnTo>
                <a:close/>
              </a:path>
              <a:path w="2555240" h="1325879">
                <a:moveTo>
                  <a:pt x="830921" y="1312600"/>
                </a:moveTo>
                <a:lnTo>
                  <a:pt x="820010" y="1297233"/>
                </a:lnTo>
                <a:lnTo>
                  <a:pt x="815939" y="1279362"/>
                </a:lnTo>
                <a:lnTo>
                  <a:pt x="818786" y="1261254"/>
                </a:lnTo>
                <a:lnTo>
                  <a:pt x="828627" y="1245173"/>
                </a:lnTo>
                <a:lnTo>
                  <a:pt x="843997" y="1234257"/>
                </a:lnTo>
                <a:lnTo>
                  <a:pt x="861869" y="1230179"/>
                </a:lnTo>
                <a:lnTo>
                  <a:pt x="879976" y="1233020"/>
                </a:lnTo>
                <a:lnTo>
                  <a:pt x="896053" y="1242856"/>
                </a:lnTo>
                <a:lnTo>
                  <a:pt x="906964" y="1258223"/>
                </a:lnTo>
                <a:lnTo>
                  <a:pt x="911035" y="1276093"/>
                </a:lnTo>
                <a:lnTo>
                  <a:pt x="908188" y="1294202"/>
                </a:lnTo>
                <a:lnTo>
                  <a:pt x="898347" y="1310282"/>
                </a:lnTo>
                <a:lnTo>
                  <a:pt x="882977" y="1321199"/>
                </a:lnTo>
                <a:lnTo>
                  <a:pt x="865105" y="1325277"/>
                </a:lnTo>
                <a:lnTo>
                  <a:pt x="846998" y="1322436"/>
                </a:lnTo>
                <a:lnTo>
                  <a:pt x="830921" y="1312600"/>
                </a:lnTo>
                <a:close/>
              </a:path>
              <a:path w="2555240" h="1325879">
                <a:moveTo>
                  <a:pt x="14982" y="1308170"/>
                </a:moveTo>
                <a:lnTo>
                  <a:pt x="4070" y="1292803"/>
                </a:lnTo>
                <a:lnTo>
                  <a:pt x="0" y="1274932"/>
                </a:lnTo>
                <a:lnTo>
                  <a:pt x="2846" y="1256823"/>
                </a:lnTo>
                <a:lnTo>
                  <a:pt x="12687" y="1240743"/>
                </a:lnTo>
                <a:lnTo>
                  <a:pt x="28058" y="1229826"/>
                </a:lnTo>
                <a:lnTo>
                  <a:pt x="45930" y="1225749"/>
                </a:lnTo>
                <a:lnTo>
                  <a:pt x="64037" y="1228589"/>
                </a:lnTo>
                <a:lnTo>
                  <a:pt x="80113" y="1238425"/>
                </a:lnTo>
                <a:lnTo>
                  <a:pt x="91025" y="1253792"/>
                </a:lnTo>
                <a:lnTo>
                  <a:pt x="95096" y="1271663"/>
                </a:lnTo>
                <a:lnTo>
                  <a:pt x="92249" y="1289771"/>
                </a:lnTo>
                <a:lnTo>
                  <a:pt x="82408" y="1305852"/>
                </a:lnTo>
                <a:lnTo>
                  <a:pt x="67037" y="1316769"/>
                </a:lnTo>
                <a:lnTo>
                  <a:pt x="49165" y="1320846"/>
                </a:lnTo>
                <a:lnTo>
                  <a:pt x="31058" y="1318005"/>
                </a:lnTo>
                <a:lnTo>
                  <a:pt x="14982" y="1308170"/>
                </a:lnTo>
                <a:close/>
              </a:path>
            </a:pathLst>
          </a:custGeom>
          <a:solidFill>
            <a:srgbClr val="FFFFFF">
              <a:alpha val="28628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2022-07-07T02:27:42Z</dcterms:created>
  <dcterms:modified xsi:type="dcterms:W3CDTF">2022-07-07T02:27:42Z</dcterms:modified>
</cp:coreProperties>
</file>