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B5AE08-87FD-9341-AB4B-217E91B9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49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B70D6F0-BE8A-A844-AE11-C0E84B25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1495168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>
            <a:off x="4102445" y="1804087"/>
            <a:ext cx="5090982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6461827" y="12643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554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4</cp:revision>
  <dcterms:created xsi:type="dcterms:W3CDTF">2021-02-10T23:38:38Z</dcterms:created>
  <dcterms:modified xsi:type="dcterms:W3CDTF">2021-02-11T19:23:46Z</dcterms:modified>
</cp:coreProperties>
</file>