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2/24/21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4475E1-90F4-E042-9D15-96298DC5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58" y="1747345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1C017F2-25B5-D440-8524-60BC43A9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6" y="1353065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02A6BDE8-7D8F-144F-BF4D-6C08B8354DBF}"/>
              </a:ext>
            </a:extLst>
          </p:cNvPr>
          <p:cNvSpPr/>
          <p:nvPr/>
        </p:nvSpPr>
        <p:spPr>
          <a:xfrm>
            <a:off x="3262185" y="2285999"/>
            <a:ext cx="4979772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C0650-D9D8-5541-A8BF-FBACFCDCD3A8}"/>
              </a:ext>
            </a:extLst>
          </p:cNvPr>
          <p:cNvSpPr txBox="1"/>
          <p:nvPr/>
        </p:nvSpPr>
        <p:spPr>
          <a:xfrm>
            <a:off x="5766487" y="187599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4026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antenna&#10;&#10;Description automatically generated">
            <a:extLst>
              <a:ext uri="{FF2B5EF4-FFF2-40B4-BE49-F238E27FC236}">
                <a16:creationId xmlns:a16="http://schemas.microsoft.com/office/drawing/2014/main" id="{8ECB4CB3-303E-6443-A85C-8CD02180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69" y="2380392"/>
            <a:ext cx="5138179" cy="2097216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5DF813B7-8CC8-C64A-A240-0912606A3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05" y="1464276"/>
            <a:ext cx="5486400" cy="3657600"/>
          </a:xfrm>
          <a:prstGeom prst="rect">
            <a:avLst/>
          </a:prstGeom>
        </p:spPr>
      </p:pic>
      <p:sp>
        <p:nvSpPr>
          <p:cNvPr id="12" name="Curved Down Arrow 11">
            <a:extLst>
              <a:ext uri="{FF2B5EF4-FFF2-40B4-BE49-F238E27FC236}">
                <a16:creationId xmlns:a16="http://schemas.microsoft.com/office/drawing/2014/main" id="{742B7EDF-05A5-CC46-962D-276747926EE9}"/>
              </a:ext>
            </a:extLst>
          </p:cNvPr>
          <p:cNvSpPr/>
          <p:nvPr/>
        </p:nvSpPr>
        <p:spPr>
          <a:xfrm>
            <a:off x="3818239" y="2285999"/>
            <a:ext cx="5609966" cy="803189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71466-6D2B-4E4C-BF09-D31FA3EEEF8E}"/>
              </a:ext>
            </a:extLst>
          </p:cNvPr>
          <p:cNvSpPr txBox="1"/>
          <p:nvPr/>
        </p:nvSpPr>
        <p:spPr>
          <a:xfrm>
            <a:off x="6232214" y="1824334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03587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389FABF8-FD25-5B4F-927F-E97FD527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3" y="1507523"/>
            <a:ext cx="5486400" cy="3657600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BA5CDD25-0045-A840-BEA7-B3A20EDE3E1B}"/>
              </a:ext>
            </a:extLst>
          </p:cNvPr>
          <p:cNvSpPr/>
          <p:nvPr/>
        </p:nvSpPr>
        <p:spPr>
          <a:xfrm>
            <a:off x="4979772" y="1507523"/>
            <a:ext cx="2681417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A0698-F110-B647-8910-C7E083443A86}"/>
              </a:ext>
            </a:extLst>
          </p:cNvPr>
          <p:cNvSpPr txBox="1"/>
          <p:nvPr/>
        </p:nvSpPr>
        <p:spPr>
          <a:xfrm>
            <a:off x="6701771" y="12312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9861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2" y="1600200"/>
            <a:ext cx="5486400" cy="3657600"/>
          </a:xfrm>
          <a:prstGeom prst="rect">
            <a:avLst/>
          </a:prstGeom>
        </p:spPr>
      </p:pic>
      <p:pic>
        <p:nvPicPr>
          <p:cNvPr id="7" name="Picture 6" descr="Chart, surface chart&#10;&#10;Description automatically generated">
            <a:extLst>
              <a:ext uri="{FF2B5EF4-FFF2-40B4-BE49-F238E27FC236}">
                <a16:creationId xmlns:a16="http://schemas.microsoft.com/office/drawing/2014/main" id="{3B70D6F0-BE8A-A844-AE11-C0E84B25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18" y="1495168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>
            <a:off x="4102445" y="1804087"/>
            <a:ext cx="5090982" cy="790833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6461827" y="12643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6755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77C44CD-C470-4F45-AEA4-0C23589F3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054" y="1600200"/>
            <a:ext cx="5486400" cy="3657600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AF0855A-9949-D743-B063-A698ADC58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8" y="1600200"/>
            <a:ext cx="5486400" cy="3657600"/>
          </a:xfrm>
          <a:prstGeom prst="rect">
            <a:avLst/>
          </a:prstGeom>
        </p:spPr>
      </p:pic>
      <p:sp>
        <p:nvSpPr>
          <p:cNvPr id="8" name="Curved Down Arrow 7">
            <a:extLst>
              <a:ext uri="{FF2B5EF4-FFF2-40B4-BE49-F238E27FC236}">
                <a16:creationId xmlns:a16="http://schemas.microsoft.com/office/drawing/2014/main" id="{E1A1C9D4-ED2E-9549-B215-CD4D3149832A}"/>
              </a:ext>
            </a:extLst>
          </p:cNvPr>
          <p:cNvSpPr/>
          <p:nvPr/>
        </p:nvSpPr>
        <p:spPr>
          <a:xfrm rot="21223137">
            <a:off x="3705608" y="1906515"/>
            <a:ext cx="3854105" cy="582481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28237B-D6C5-2042-AA44-310B3DEE898C}"/>
              </a:ext>
            </a:extLst>
          </p:cNvPr>
          <p:cNvSpPr txBox="1"/>
          <p:nvPr/>
        </p:nvSpPr>
        <p:spPr>
          <a:xfrm>
            <a:off x="5892258" y="146351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9" name="Curved Down Arrow 8">
            <a:extLst>
              <a:ext uri="{FF2B5EF4-FFF2-40B4-BE49-F238E27FC236}">
                <a16:creationId xmlns:a16="http://schemas.microsoft.com/office/drawing/2014/main" id="{06670A67-25A1-9C4E-AB8C-D33E561F71D9}"/>
              </a:ext>
            </a:extLst>
          </p:cNvPr>
          <p:cNvSpPr/>
          <p:nvPr/>
        </p:nvSpPr>
        <p:spPr>
          <a:xfrm rot="10518572">
            <a:off x="3289597" y="2982710"/>
            <a:ext cx="3854105" cy="582481"/>
          </a:xfrm>
          <a:prstGeom prst="curvedDownArrow">
            <a:avLst>
              <a:gd name="adj1" fmla="val 12885"/>
              <a:gd name="adj2" fmla="val 48449"/>
              <a:gd name="adj3" fmla="val 25000"/>
            </a:avLst>
          </a:prstGeom>
          <a:scene3d>
            <a:camera prst="orthographicFront">
              <a:rot lat="0" lon="600000" rev="20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4A4C0E-126B-0740-9ECC-96D0F758135A}"/>
              </a:ext>
            </a:extLst>
          </p:cNvPr>
          <p:cNvSpPr txBox="1"/>
          <p:nvPr/>
        </p:nvSpPr>
        <p:spPr>
          <a:xfrm>
            <a:off x="5167371" y="379730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A</a:t>
            </a:r>
            <a:r>
              <a:rPr lang="en-US" sz="2400" b="1" baseline="30000" dirty="0">
                <a:latin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3596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8</cp:revision>
  <dcterms:created xsi:type="dcterms:W3CDTF">2021-02-10T23:38:38Z</dcterms:created>
  <dcterms:modified xsi:type="dcterms:W3CDTF">2021-02-24T22:21:06Z</dcterms:modified>
</cp:coreProperties>
</file>