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da Bold" charset="1" panose="02000803000000000000"/>
      <p:regular r:id="rId21"/>
    </p:embeddedFont>
    <p:embeddedFont>
      <p:font typeface="Monda" charset="1" panose="02000503000000000000"/>
      <p:regular r:id="rId22"/>
    </p:embeddedFont>
    <p:embeddedFont>
      <p:font typeface="Canva Sans" charset="1" panose="020B0503030501040103"/>
      <p:regular r:id="rId23"/>
    </p:embeddedFont>
    <p:embeddedFont>
      <p:font typeface="Archivo Black" charset="1" panose="020B0A03020202020B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36.jpeg" Type="http://schemas.openxmlformats.org/officeDocument/2006/relationships/image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710" y="-530609"/>
            <a:ext cx="21226853" cy="11714655"/>
          </a:xfrm>
          <a:custGeom>
            <a:avLst/>
            <a:gdLst/>
            <a:ahLst/>
            <a:cxnLst/>
            <a:rect r="r" b="b" t="t" l="l"/>
            <a:pathLst>
              <a:path h="11714655" w="21226853">
                <a:moveTo>
                  <a:pt x="0" y="0"/>
                </a:moveTo>
                <a:lnTo>
                  <a:pt x="21226853" y="0"/>
                </a:lnTo>
                <a:lnTo>
                  <a:pt x="21226853" y="11714654"/>
                </a:lnTo>
                <a:lnTo>
                  <a:pt x="0" y="117146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67639" y="3641150"/>
            <a:ext cx="11171692" cy="196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86"/>
              </a:lnSpc>
            </a:pPr>
            <a:r>
              <a:rPr lang="en-US" b="true" sz="1063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844" y="-538658"/>
            <a:ext cx="20964858" cy="11320301"/>
          </a:xfrm>
          <a:custGeom>
            <a:avLst/>
            <a:gdLst/>
            <a:ahLst/>
            <a:cxnLst/>
            <a:rect r="r" b="b" t="t" l="l"/>
            <a:pathLst>
              <a:path h="11320301" w="20964858">
                <a:moveTo>
                  <a:pt x="0" y="0"/>
                </a:moveTo>
                <a:lnTo>
                  <a:pt x="20964859" y="0"/>
                </a:lnTo>
                <a:lnTo>
                  <a:pt x="20964859" y="11320301"/>
                </a:lnTo>
                <a:lnTo>
                  <a:pt x="0" y="113203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27629" y="3613775"/>
            <a:ext cx="5745223" cy="291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8"/>
              </a:lnSpc>
            </a:pPr>
            <a:r>
              <a:rPr lang="en-US" b="true" sz="40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Html-Tag &amp; structures Css-styling property JS-interactivity Editor-Codepen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76477" y="2403186"/>
            <a:ext cx="10338854" cy="114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9"/>
              </a:lnSpc>
            </a:pPr>
            <a:r>
              <a:rPr lang="en-US" b="true" sz="61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510" y="-525675"/>
            <a:ext cx="20964668" cy="11327778"/>
          </a:xfrm>
          <a:custGeom>
            <a:avLst/>
            <a:gdLst/>
            <a:ahLst/>
            <a:cxnLst/>
            <a:rect r="r" b="b" t="t" l="l"/>
            <a:pathLst>
              <a:path h="11327778" w="20964668">
                <a:moveTo>
                  <a:pt x="0" y="0"/>
                </a:moveTo>
                <a:lnTo>
                  <a:pt x="20964668" y="0"/>
                </a:lnTo>
                <a:lnTo>
                  <a:pt x="20964668" y="11327777"/>
                </a:lnTo>
                <a:lnTo>
                  <a:pt x="0" y="11327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44063" y="3036894"/>
            <a:ext cx="3729028" cy="373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4"/>
              </a:lnSpc>
            </a:pPr>
            <a:r>
              <a:rPr lang="en-US" b="true" sz="34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About me Achievement Contact Skills Interactivity Working(mobile)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88262" y="2139810"/>
            <a:ext cx="9351512" cy="84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b="true" sz="45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PORTFOLIO DESIGN &amp; LAYOUT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9920" y="-589474"/>
            <a:ext cx="9418139" cy="5900280"/>
          </a:xfrm>
          <a:custGeom>
            <a:avLst/>
            <a:gdLst/>
            <a:ahLst/>
            <a:cxnLst/>
            <a:rect r="r" b="b" t="t" l="l"/>
            <a:pathLst>
              <a:path h="5900280" w="9418139">
                <a:moveTo>
                  <a:pt x="0" y="0"/>
                </a:moveTo>
                <a:lnTo>
                  <a:pt x="9418139" y="0"/>
                </a:lnTo>
                <a:lnTo>
                  <a:pt x="9418139" y="5900281"/>
                </a:lnTo>
                <a:lnTo>
                  <a:pt x="0" y="59002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6335992"/>
            <a:ext cx="5049507" cy="4014502"/>
          </a:xfrm>
          <a:custGeom>
            <a:avLst/>
            <a:gdLst/>
            <a:ahLst/>
            <a:cxnLst/>
            <a:rect r="r" b="b" t="t" l="l"/>
            <a:pathLst>
              <a:path h="4014502" w="5049507">
                <a:moveTo>
                  <a:pt x="0" y="0"/>
                </a:moveTo>
                <a:lnTo>
                  <a:pt x="5049507" y="0"/>
                </a:lnTo>
                <a:lnTo>
                  <a:pt x="5049507" y="4014502"/>
                </a:lnTo>
                <a:lnTo>
                  <a:pt x="0" y="4014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7126" y="-63503"/>
            <a:ext cx="3624367" cy="4481741"/>
          </a:xfrm>
          <a:custGeom>
            <a:avLst/>
            <a:gdLst/>
            <a:ahLst/>
            <a:cxnLst/>
            <a:rect r="r" b="b" t="t" l="l"/>
            <a:pathLst>
              <a:path h="4481741" w="3624367">
                <a:moveTo>
                  <a:pt x="0" y="0"/>
                </a:moveTo>
                <a:lnTo>
                  <a:pt x="3624368" y="0"/>
                </a:lnTo>
                <a:lnTo>
                  <a:pt x="3624368" y="4481741"/>
                </a:lnTo>
                <a:lnTo>
                  <a:pt x="0" y="4481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09781" y="4976193"/>
            <a:ext cx="9417815" cy="5900156"/>
          </a:xfrm>
          <a:custGeom>
            <a:avLst/>
            <a:gdLst/>
            <a:ahLst/>
            <a:cxnLst/>
            <a:rect r="r" b="b" t="t" l="l"/>
            <a:pathLst>
              <a:path h="5900156" w="9417815">
                <a:moveTo>
                  <a:pt x="0" y="0"/>
                </a:moveTo>
                <a:lnTo>
                  <a:pt x="9417815" y="0"/>
                </a:lnTo>
                <a:lnTo>
                  <a:pt x="9417815" y="5900157"/>
                </a:lnTo>
                <a:lnTo>
                  <a:pt x="0" y="59001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55821" y="3604631"/>
            <a:ext cx="7115842" cy="257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5"/>
              </a:lnSpc>
            </a:pPr>
            <a:r>
              <a:rPr lang="en-US" b="true" sz="36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Navigation bar Responsive design for all device Interactive elements Smooth scrolling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8298" y="2689203"/>
            <a:ext cx="9593142" cy="89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FEATURES &amp; FUNCTION ALITY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9920" y="-589474"/>
            <a:ext cx="9417291" cy="5206860"/>
          </a:xfrm>
          <a:custGeom>
            <a:avLst/>
            <a:gdLst/>
            <a:ahLst/>
            <a:cxnLst/>
            <a:rect r="r" b="b" t="t" l="l"/>
            <a:pathLst>
              <a:path h="5206860" w="9417291">
                <a:moveTo>
                  <a:pt x="0" y="0"/>
                </a:moveTo>
                <a:lnTo>
                  <a:pt x="9417291" y="0"/>
                </a:lnTo>
                <a:lnTo>
                  <a:pt x="9417291" y="5206861"/>
                </a:lnTo>
                <a:lnTo>
                  <a:pt x="0" y="5206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6338649"/>
            <a:ext cx="5049469" cy="4011844"/>
          </a:xfrm>
          <a:custGeom>
            <a:avLst/>
            <a:gdLst/>
            <a:ahLst/>
            <a:cxnLst/>
            <a:rect r="r" b="b" t="t" l="l"/>
            <a:pathLst>
              <a:path h="4011844" w="5049469">
                <a:moveTo>
                  <a:pt x="0" y="0"/>
                </a:moveTo>
                <a:lnTo>
                  <a:pt x="5049469" y="0"/>
                </a:lnTo>
                <a:lnTo>
                  <a:pt x="5049469" y="4011845"/>
                </a:lnTo>
                <a:lnTo>
                  <a:pt x="0" y="4011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7126" y="-63503"/>
            <a:ext cx="3624367" cy="4479007"/>
          </a:xfrm>
          <a:custGeom>
            <a:avLst/>
            <a:gdLst/>
            <a:ahLst/>
            <a:cxnLst/>
            <a:rect r="r" b="b" t="t" l="l"/>
            <a:pathLst>
              <a:path h="4479007" w="3624367">
                <a:moveTo>
                  <a:pt x="0" y="0"/>
                </a:moveTo>
                <a:lnTo>
                  <a:pt x="3624368" y="0"/>
                </a:lnTo>
                <a:lnTo>
                  <a:pt x="3624368" y="4479007"/>
                </a:lnTo>
                <a:lnTo>
                  <a:pt x="0" y="44790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10305" y="5669490"/>
            <a:ext cx="9417291" cy="5206860"/>
          </a:xfrm>
          <a:custGeom>
            <a:avLst/>
            <a:gdLst/>
            <a:ahLst/>
            <a:cxnLst/>
            <a:rect r="r" b="b" t="t" l="l"/>
            <a:pathLst>
              <a:path h="5206860" w="9417291">
                <a:moveTo>
                  <a:pt x="0" y="0"/>
                </a:moveTo>
                <a:lnTo>
                  <a:pt x="9417291" y="0"/>
                </a:lnTo>
                <a:lnTo>
                  <a:pt x="9417291" y="5206860"/>
                </a:lnTo>
                <a:lnTo>
                  <a:pt x="0" y="52068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0" y="0"/>
            <a:ext cx="8014726" cy="5247313"/>
            <a:chOff x="0" y="0"/>
            <a:chExt cx="8014729" cy="52473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14716" cy="5247259"/>
            </a:xfrm>
            <a:custGeom>
              <a:avLst/>
              <a:gdLst/>
              <a:ahLst/>
              <a:cxnLst/>
              <a:rect r="r" b="b" t="t" l="l"/>
              <a:pathLst>
                <a:path h="5247259" w="8014716">
                  <a:moveTo>
                    <a:pt x="0" y="0"/>
                  </a:moveTo>
                  <a:lnTo>
                    <a:pt x="0" y="5247259"/>
                  </a:lnTo>
                  <a:lnTo>
                    <a:pt x="8014716" y="5247259"/>
                  </a:lnTo>
                  <a:lnTo>
                    <a:pt x="801471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6399495"/>
            <a:ext cx="4922501" cy="3887505"/>
            <a:chOff x="0" y="0"/>
            <a:chExt cx="4922507" cy="38875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22520" cy="3887470"/>
            </a:xfrm>
            <a:custGeom>
              <a:avLst/>
              <a:gdLst/>
              <a:ahLst/>
              <a:cxnLst/>
              <a:rect r="r" b="b" t="t" l="l"/>
              <a:pathLst>
                <a:path h="3887470" w="4922520">
                  <a:moveTo>
                    <a:pt x="0" y="0"/>
                  </a:moveTo>
                  <a:lnTo>
                    <a:pt x="0" y="3887470"/>
                  </a:lnTo>
                  <a:lnTo>
                    <a:pt x="4922520" y="3887470"/>
                  </a:lnTo>
                  <a:lnTo>
                    <a:pt x="49225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273274" y="5039687"/>
            <a:ext cx="8014726" cy="5247313"/>
            <a:chOff x="0" y="0"/>
            <a:chExt cx="8014729" cy="52473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14716" cy="5247259"/>
            </a:xfrm>
            <a:custGeom>
              <a:avLst/>
              <a:gdLst/>
              <a:ahLst/>
              <a:cxnLst/>
              <a:rect r="r" b="b" t="t" l="l"/>
              <a:pathLst>
                <a:path h="5247259" w="8014716">
                  <a:moveTo>
                    <a:pt x="0" y="0"/>
                  </a:moveTo>
                  <a:lnTo>
                    <a:pt x="0" y="5247259"/>
                  </a:lnTo>
                  <a:lnTo>
                    <a:pt x="8014716" y="5247259"/>
                  </a:lnTo>
                  <a:lnTo>
                    <a:pt x="801471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0630" y="0"/>
            <a:ext cx="3497370" cy="4354744"/>
            <a:chOff x="0" y="0"/>
            <a:chExt cx="3497364" cy="43547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97326" cy="4354703"/>
            </a:xfrm>
            <a:custGeom>
              <a:avLst/>
              <a:gdLst/>
              <a:ahLst/>
              <a:cxnLst/>
              <a:rect r="r" b="b" t="t" l="l"/>
              <a:pathLst>
                <a:path h="4354703" w="3497326">
                  <a:moveTo>
                    <a:pt x="0" y="0"/>
                  </a:moveTo>
                  <a:lnTo>
                    <a:pt x="0" y="4354703"/>
                  </a:lnTo>
                  <a:lnTo>
                    <a:pt x="3497326" y="4354703"/>
                  </a:lnTo>
                  <a:lnTo>
                    <a:pt x="349732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6434373" y="2145254"/>
            <a:ext cx="4262121" cy="7048472"/>
          </a:xfrm>
          <a:custGeom>
            <a:avLst/>
            <a:gdLst/>
            <a:ahLst/>
            <a:cxnLst/>
            <a:rect r="r" b="b" t="t" l="l"/>
            <a:pathLst>
              <a:path h="7048472" w="4262121">
                <a:moveTo>
                  <a:pt x="0" y="0"/>
                </a:moveTo>
                <a:lnTo>
                  <a:pt x="4262122" y="0"/>
                </a:lnTo>
                <a:lnTo>
                  <a:pt x="4262122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3763" r="-7095" b="-1376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783028" y="861727"/>
            <a:ext cx="5924007" cy="84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Result &amp; screenshort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510" y="-519674"/>
            <a:ext cx="20964239" cy="11307918"/>
          </a:xfrm>
          <a:custGeom>
            <a:avLst/>
            <a:gdLst/>
            <a:ahLst/>
            <a:cxnLst/>
            <a:rect r="r" b="b" t="t" l="l"/>
            <a:pathLst>
              <a:path h="11307918" w="20964239">
                <a:moveTo>
                  <a:pt x="0" y="0"/>
                </a:moveTo>
                <a:lnTo>
                  <a:pt x="20964239" y="0"/>
                </a:lnTo>
                <a:lnTo>
                  <a:pt x="20964239" y="11307918"/>
                </a:lnTo>
                <a:lnTo>
                  <a:pt x="0" y="11307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11593" y="4427058"/>
            <a:ext cx="10062067" cy="16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83"/>
              </a:lnSpc>
            </a:pPr>
            <a:r>
              <a:rPr lang="en-US" sz="4452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I am really excited to create my own ppt for naan mudhalvan..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15521" y="2647988"/>
            <a:ext cx="6679559" cy="116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60"/>
              </a:lnSpc>
            </a:pPr>
            <a:r>
              <a:rPr lang="en-US" sz="690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567" y="-524647"/>
            <a:ext cx="20744955" cy="10875150"/>
          </a:xfrm>
          <a:custGeom>
            <a:avLst/>
            <a:gdLst/>
            <a:ahLst/>
            <a:cxnLst/>
            <a:rect r="r" b="b" t="t" l="l"/>
            <a:pathLst>
              <a:path h="10875150" w="20744955">
                <a:moveTo>
                  <a:pt x="0" y="0"/>
                </a:moveTo>
                <a:lnTo>
                  <a:pt x="20744954" y="0"/>
                </a:lnTo>
                <a:lnTo>
                  <a:pt x="20744954" y="10875150"/>
                </a:lnTo>
                <a:lnTo>
                  <a:pt x="0" y="10875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1955" y="4053430"/>
            <a:ext cx="8347681" cy="196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86"/>
              </a:lnSpc>
            </a:pPr>
            <a:r>
              <a:rPr lang="en-US" b="true" sz="1063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710" y="-530609"/>
            <a:ext cx="21074386" cy="11562255"/>
          </a:xfrm>
          <a:custGeom>
            <a:avLst/>
            <a:gdLst/>
            <a:ahLst/>
            <a:cxnLst/>
            <a:rect r="r" b="b" t="t" l="l"/>
            <a:pathLst>
              <a:path h="11562255" w="21074386">
                <a:moveTo>
                  <a:pt x="0" y="0"/>
                </a:moveTo>
                <a:lnTo>
                  <a:pt x="21074386" y="0"/>
                </a:lnTo>
                <a:lnTo>
                  <a:pt x="21074386" y="11562254"/>
                </a:lnTo>
                <a:lnTo>
                  <a:pt x="0" y="11562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88661" y="4114072"/>
            <a:ext cx="13619643" cy="442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b="true" sz="4286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NAME: Vinnarasi</a:t>
            </a:r>
          </a:p>
          <a:p>
            <a:pPr algn="ctr">
              <a:lnSpc>
                <a:spcPts val="5940"/>
              </a:lnSpc>
            </a:pPr>
            <a:r>
              <a:rPr lang="en-US" b="true" sz="4286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REGNO &amp; NMID:2413124180252039&amp; 12E8002F86AF7CC85754455D3F</a:t>
            </a:r>
          </a:p>
          <a:p>
            <a:pPr algn="ctr">
              <a:lnSpc>
                <a:spcPts val="5940"/>
              </a:lnSpc>
            </a:pPr>
            <a:r>
              <a:rPr lang="en-US" b="true" sz="4286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DEPORTMENT:BSC, COMPUTER SCIENCE COLLEGE: GOVERNMENT ARTS AND SCIENCE COLLEGE VADALUR/Annamalai university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37230" y="2172995"/>
            <a:ext cx="10456983" cy="135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9"/>
              </a:lnSpc>
            </a:pPr>
            <a:r>
              <a:rPr lang="en-US" b="true" sz="72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710" y="-530609"/>
            <a:ext cx="21074386" cy="11562255"/>
          </a:xfrm>
          <a:custGeom>
            <a:avLst/>
            <a:gdLst/>
            <a:ahLst/>
            <a:cxnLst/>
            <a:rect r="r" b="b" t="t" l="l"/>
            <a:pathLst>
              <a:path h="11562255" w="21074386">
                <a:moveTo>
                  <a:pt x="0" y="0"/>
                </a:moveTo>
                <a:lnTo>
                  <a:pt x="21074386" y="0"/>
                </a:lnTo>
                <a:lnTo>
                  <a:pt x="21074386" y="11562254"/>
                </a:lnTo>
                <a:lnTo>
                  <a:pt x="0" y="11562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88621" y="1797814"/>
            <a:ext cx="12776840" cy="1144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3"/>
              </a:lnSpc>
            </a:pPr>
            <a:r>
              <a:rPr lang="en-US" b="true" sz="6145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STUDENT DIGITAL PORTFOLIO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93959" y="4354610"/>
            <a:ext cx="14500083" cy="41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7"/>
              </a:lnSpc>
            </a:pPr>
            <a:r>
              <a:rPr lang="en-US" sz="7855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Interactive digital portfolio using canva</a:t>
            </a:r>
          </a:p>
          <a:p>
            <a:pPr algn="ctr">
              <a:lnSpc>
                <a:spcPts val="109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091" y="-505016"/>
            <a:ext cx="20963277" cy="11272961"/>
          </a:xfrm>
          <a:custGeom>
            <a:avLst/>
            <a:gdLst/>
            <a:ahLst/>
            <a:cxnLst/>
            <a:rect r="r" b="b" t="t" l="l"/>
            <a:pathLst>
              <a:path h="11272961" w="20963277">
                <a:moveTo>
                  <a:pt x="0" y="0"/>
                </a:moveTo>
                <a:lnTo>
                  <a:pt x="20963277" y="0"/>
                </a:lnTo>
                <a:lnTo>
                  <a:pt x="20963277" y="11272962"/>
                </a:lnTo>
                <a:lnTo>
                  <a:pt x="0" y="11272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00651" y="3241929"/>
            <a:ext cx="5392788" cy="483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5"/>
              </a:lnSpc>
            </a:pPr>
            <a:r>
              <a:rPr lang="en-US" b="true" sz="339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 Project overview Email users Tools &amp; Technologies Portfolio Design &amp; Layout Features &amp; Functionally Results &amp; Screenshot 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6798" y="1577835"/>
            <a:ext cx="4074157" cy="131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39"/>
              </a:lnSpc>
            </a:pPr>
            <a:r>
              <a:rPr lang="en-US" b="true" sz="70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9920" y="-589474"/>
            <a:ext cx="9418139" cy="5900280"/>
          </a:xfrm>
          <a:custGeom>
            <a:avLst/>
            <a:gdLst/>
            <a:ahLst/>
            <a:cxnLst/>
            <a:rect r="r" b="b" t="t" l="l"/>
            <a:pathLst>
              <a:path h="5900280" w="9418139">
                <a:moveTo>
                  <a:pt x="0" y="0"/>
                </a:moveTo>
                <a:lnTo>
                  <a:pt x="9418139" y="0"/>
                </a:lnTo>
                <a:lnTo>
                  <a:pt x="9418139" y="5900281"/>
                </a:lnTo>
                <a:lnTo>
                  <a:pt x="0" y="59002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6335992"/>
            <a:ext cx="5049507" cy="4014502"/>
          </a:xfrm>
          <a:custGeom>
            <a:avLst/>
            <a:gdLst/>
            <a:ahLst/>
            <a:cxnLst/>
            <a:rect r="r" b="b" t="t" l="l"/>
            <a:pathLst>
              <a:path h="4014502" w="5049507">
                <a:moveTo>
                  <a:pt x="0" y="0"/>
                </a:moveTo>
                <a:lnTo>
                  <a:pt x="5049507" y="0"/>
                </a:lnTo>
                <a:lnTo>
                  <a:pt x="5049507" y="4014502"/>
                </a:lnTo>
                <a:lnTo>
                  <a:pt x="0" y="4014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7126" y="-63503"/>
            <a:ext cx="3624367" cy="4481741"/>
          </a:xfrm>
          <a:custGeom>
            <a:avLst/>
            <a:gdLst/>
            <a:ahLst/>
            <a:cxnLst/>
            <a:rect r="r" b="b" t="t" l="l"/>
            <a:pathLst>
              <a:path h="4481741" w="3624367">
                <a:moveTo>
                  <a:pt x="0" y="0"/>
                </a:moveTo>
                <a:lnTo>
                  <a:pt x="3624368" y="0"/>
                </a:lnTo>
                <a:lnTo>
                  <a:pt x="3624368" y="4481741"/>
                </a:lnTo>
                <a:lnTo>
                  <a:pt x="0" y="4481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09781" y="4976193"/>
            <a:ext cx="9417815" cy="5900156"/>
          </a:xfrm>
          <a:custGeom>
            <a:avLst/>
            <a:gdLst/>
            <a:ahLst/>
            <a:cxnLst/>
            <a:rect r="r" b="b" t="t" l="l"/>
            <a:pathLst>
              <a:path h="5900156" w="9417815">
                <a:moveTo>
                  <a:pt x="0" y="0"/>
                </a:moveTo>
                <a:lnTo>
                  <a:pt x="9417815" y="0"/>
                </a:lnTo>
                <a:lnTo>
                  <a:pt x="9417815" y="5900157"/>
                </a:lnTo>
                <a:lnTo>
                  <a:pt x="0" y="59001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55040" y="4252036"/>
            <a:ext cx="13034420" cy="3944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3"/>
              </a:lnSpc>
            </a:pPr>
            <a:r>
              <a:rPr lang="en-US" b="true" sz="3722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She's taking the client's website from development to production. She's reserved the domain name and configuring it on the client's server. She's working on security and a site certificate for the e- commerce site.Your paragraph 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7116" y="2084784"/>
            <a:ext cx="11098397" cy="136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3"/>
              </a:lnSpc>
            </a:pPr>
            <a:r>
              <a:rPr lang="en-US" b="true" sz="7424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503" y="6335992"/>
            <a:ext cx="5049507" cy="4014502"/>
          </a:xfrm>
          <a:custGeom>
            <a:avLst/>
            <a:gdLst/>
            <a:ahLst/>
            <a:cxnLst/>
            <a:rect r="r" b="b" t="t" l="l"/>
            <a:pathLst>
              <a:path h="4014502" w="5049507">
                <a:moveTo>
                  <a:pt x="0" y="0"/>
                </a:moveTo>
                <a:lnTo>
                  <a:pt x="5049507" y="0"/>
                </a:lnTo>
                <a:lnTo>
                  <a:pt x="5049507" y="4014502"/>
                </a:lnTo>
                <a:lnTo>
                  <a:pt x="0" y="4014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39510" y="-559394"/>
            <a:ext cx="20966335" cy="11373422"/>
          </a:xfrm>
          <a:custGeom>
            <a:avLst/>
            <a:gdLst/>
            <a:ahLst/>
            <a:cxnLst/>
            <a:rect r="r" b="b" t="t" l="l"/>
            <a:pathLst>
              <a:path h="11373422" w="20966335">
                <a:moveTo>
                  <a:pt x="0" y="0"/>
                </a:moveTo>
                <a:lnTo>
                  <a:pt x="20966334" y="0"/>
                </a:lnTo>
                <a:lnTo>
                  <a:pt x="20966334" y="11373422"/>
                </a:lnTo>
                <a:lnTo>
                  <a:pt x="0" y="11373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15129" y="2927033"/>
            <a:ext cx="11890715" cy="452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Project Name: E-commerce Website for Automotive Parts Objective: Deploy a secure, user-friendly website for selling automotive parts online Sco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Lorem ipsum dolor sit amet, consect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etur adipiscing elit. Duis vel dolor ante. 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Nullam feugiat egestas elit et vehicul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:</a:t>
            </a:r>
            <a:r>
              <a:rPr lang="en-US" sz="31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a.</a:t>
            </a: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Includes domain setup, security certificates, and configuration for production Key Activities: Domain registration, security setup, testing, and deployment</a:t>
            </a:r>
          </a:p>
          <a:p>
            <a:pPr algn="ctr">
              <a:lnSpc>
                <a:spcPts val="4424"/>
              </a:lnSpc>
            </a:pPr>
            <a:r>
              <a:rPr lang="en-US" b="true" sz="31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60056" y="1595695"/>
            <a:ext cx="9351169" cy="121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PROJECT OVERVIEW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38405" y="-513778"/>
            <a:ext cx="20965182" cy="11335188"/>
          </a:xfrm>
          <a:custGeom>
            <a:avLst/>
            <a:gdLst/>
            <a:ahLst/>
            <a:cxnLst/>
            <a:rect r="r" b="b" t="t" l="l"/>
            <a:pathLst>
              <a:path h="11335188" w="20965182">
                <a:moveTo>
                  <a:pt x="0" y="0"/>
                </a:moveTo>
                <a:lnTo>
                  <a:pt x="20965182" y="0"/>
                </a:lnTo>
                <a:lnTo>
                  <a:pt x="20965182" y="11335188"/>
                </a:lnTo>
                <a:lnTo>
                  <a:pt x="0" y="1133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9572" y="3257102"/>
            <a:ext cx="12727048" cy="226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2"/>
              </a:lnSpc>
            </a:pPr>
            <a:r>
              <a:rPr lang="en-US" b="true" sz="3255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Students MY RESUME: Name: vinnarasi</a:t>
            </a:r>
          </a:p>
          <a:p>
            <a:pPr algn="ctr">
              <a:lnSpc>
                <a:spcPts val="4502"/>
              </a:lnSpc>
            </a:pPr>
            <a:r>
              <a:rPr lang="en-US" b="true" sz="3255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AGE: 18 Father's Name: Ramalingam</a:t>
            </a:r>
          </a:p>
          <a:p>
            <a:pPr algn="ctr">
              <a:lnSpc>
                <a:spcPts val="4502"/>
              </a:lnSpc>
            </a:pPr>
            <a:r>
              <a:rPr lang="en-US" b="true" sz="3255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Knows of Programming Language: Python, c, c++, Java, HTML, CSS, JS, Sql. Contact mail id: rvinnarasi@gmail.com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60672" y="1555966"/>
            <a:ext cx="5340001" cy="131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b="true" sz="7099">
                <a:solidFill>
                  <a:srgbClr val="004AAD"/>
                </a:solidFill>
                <a:latin typeface="Monda Bold"/>
                <a:ea typeface="Monda Bold"/>
                <a:cs typeface="Monda Bold"/>
                <a:sym typeface="Monda Bold"/>
              </a:rPr>
              <a:t>END USERS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282" y="-510102"/>
            <a:ext cx="20963496" cy="11285887"/>
          </a:xfrm>
          <a:custGeom>
            <a:avLst/>
            <a:gdLst/>
            <a:ahLst/>
            <a:cxnLst/>
            <a:rect r="r" b="b" t="t" l="l"/>
            <a:pathLst>
              <a:path h="11285887" w="20963496">
                <a:moveTo>
                  <a:pt x="0" y="0"/>
                </a:moveTo>
                <a:lnTo>
                  <a:pt x="20963497" y="0"/>
                </a:lnTo>
                <a:lnTo>
                  <a:pt x="20963497" y="11285887"/>
                </a:lnTo>
                <a:lnTo>
                  <a:pt x="0" y="112858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04594" y="2661418"/>
            <a:ext cx="8648376" cy="238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I am a very sincere to work and depth programing knowledge.. Thank you </a:t>
            </a:r>
            <a:r>
              <a:rPr lang="en-US" sz="444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❤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78582" y="5777141"/>
            <a:ext cx="144104" cy="8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8"/>
              </a:lnSpc>
            </a:pPr>
            <a:r>
              <a:rPr lang="en-US" sz="444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62927" y="5809974"/>
            <a:ext cx="3923252" cy="8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8"/>
              </a:lnSpc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Your sincerely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92966" y="6597110"/>
            <a:ext cx="145237" cy="8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8"/>
              </a:lnSpc>
            </a:pPr>
            <a:r>
              <a:rPr lang="en-US" b="true" sz="4449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75635" y="6781508"/>
            <a:ext cx="2438102" cy="72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Vinnarasi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"/>
            <a:ext cx="18288000" cy="10448925"/>
          </a:xfrm>
          <a:custGeom>
            <a:avLst/>
            <a:gdLst/>
            <a:ahLst/>
            <a:cxnLst/>
            <a:rect r="r" b="b" t="t" l="l"/>
            <a:pathLst>
              <a:path h="10448925" w="18288000">
                <a:moveTo>
                  <a:pt x="0" y="0"/>
                </a:moveTo>
                <a:lnTo>
                  <a:pt x="18288000" y="0"/>
                </a:lnTo>
                <a:lnTo>
                  <a:pt x="18288000" y="10448925"/>
                </a:lnTo>
                <a:lnTo>
                  <a:pt x="0" y="10448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38015" y="-500053"/>
            <a:ext cx="20964792" cy="11305870"/>
          </a:xfrm>
          <a:custGeom>
            <a:avLst/>
            <a:gdLst/>
            <a:ahLst/>
            <a:cxnLst/>
            <a:rect r="r" b="b" t="t" l="l"/>
            <a:pathLst>
              <a:path h="11305870" w="20964792">
                <a:moveTo>
                  <a:pt x="0" y="0"/>
                </a:moveTo>
                <a:lnTo>
                  <a:pt x="20964792" y="0"/>
                </a:lnTo>
                <a:lnTo>
                  <a:pt x="20964792" y="11305870"/>
                </a:lnTo>
                <a:lnTo>
                  <a:pt x="0" y="11305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80122" y="4427744"/>
            <a:ext cx="8850973" cy="6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spc="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ARE SEEING PROFILE AND RESUME..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3463" y="2359247"/>
            <a:ext cx="7438168" cy="958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Monda"/>
                <a:ea typeface="Monda"/>
                <a:cs typeface="Monda"/>
                <a:sym typeface="Monda"/>
              </a:rPr>
              <a:t>NEXT PROFESSIONAL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DAGx_dMEwVY</dc:identifier>
  <dcterms:modified xsi:type="dcterms:W3CDTF">2011-08-01T06:04:30Z</dcterms:modified>
  <cp:revision>1</cp:revision>
  <dc:title>DOC-20250904-WA0009.pdf</dc:title>
</cp:coreProperties>
</file>