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B7A11-CB32-42BB-9BFA-ADCBF899F4C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DB6BBE6-FA97-453D-A8C2-6B9021025EE4}">
      <dgm:prSet/>
      <dgm:spPr/>
      <dgm:t>
        <a:bodyPr/>
        <a:lstStyle/>
        <a:p>
          <a:r>
            <a:rPr lang="en-IN" dirty="0"/>
            <a:t>On-Device encryption (Security)</a:t>
          </a:r>
          <a:endParaRPr lang="en-US" dirty="0"/>
        </a:p>
      </dgm:t>
    </dgm:pt>
    <dgm:pt modelId="{B28648CC-7B4F-40E1-91F9-58751E3E96DE}" type="parTrans" cxnId="{3FC9888C-2892-43FD-A9E3-C51C7BF41F4E}">
      <dgm:prSet/>
      <dgm:spPr/>
      <dgm:t>
        <a:bodyPr/>
        <a:lstStyle/>
        <a:p>
          <a:endParaRPr lang="en-US"/>
        </a:p>
      </dgm:t>
    </dgm:pt>
    <dgm:pt modelId="{9B12B584-5E28-46DF-A586-83A23DB56337}" type="sibTrans" cxnId="{3FC9888C-2892-43FD-A9E3-C51C7BF41F4E}">
      <dgm:prSet/>
      <dgm:spPr/>
      <dgm:t>
        <a:bodyPr/>
        <a:lstStyle/>
        <a:p>
          <a:endParaRPr lang="en-US"/>
        </a:p>
      </dgm:t>
    </dgm:pt>
    <dgm:pt modelId="{083CACAA-D139-4609-AEBF-81A9AD326426}">
      <dgm:prSet/>
      <dgm:spPr/>
      <dgm:t>
        <a:bodyPr/>
        <a:lstStyle/>
        <a:p>
          <a:r>
            <a:rPr lang="en-IN"/>
            <a:t>Connecting</a:t>
          </a:r>
          <a:endParaRPr lang="en-US"/>
        </a:p>
      </dgm:t>
    </dgm:pt>
    <dgm:pt modelId="{C77FBFCC-EA5F-4150-B27D-E193446206C2}" type="parTrans" cxnId="{F0B265FC-922D-4424-B3FB-9DC69A086DAA}">
      <dgm:prSet/>
      <dgm:spPr/>
      <dgm:t>
        <a:bodyPr/>
        <a:lstStyle/>
        <a:p>
          <a:endParaRPr lang="en-US"/>
        </a:p>
      </dgm:t>
    </dgm:pt>
    <dgm:pt modelId="{687A2238-DCF6-4615-AC31-9DA383CB359A}" type="sibTrans" cxnId="{F0B265FC-922D-4424-B3FB-9DC69A086DAA}">
      <dgm:prSet/>
      <dgm:spPr/>
      <dgm:t>
        <a:bodyPr/>
        <a:lstStyle/>
        <a:p>
          <a:endParaRPr lang="en-US"/>
        </a:p>
      </dgm:t>
    </dgm:pt>
    <dgm:pt modelId="{959CD92A-BBB4-474C-9D25-25FFD50BEE1F}">
      <dgm:prSet/>
      <dgm:spPr/>
      <dgm:t>
        <a:bodyPr/>
        <a:lstStyle/>
        <a:p>
          <a:r>
            <a:rPr lang="en-IN"/>
            <a:t>Health Data</a:t>
          </a:r>
          <a:endParaRPr lang="en-US"/>
        </a:p>
      </dgm:t>
    </dgm:pt>
    <dgm:pt modelId="{ACCE233F-8879-4624-86F3-DA9DC91BF87A}" type="parTrans" cxnId="{BDD8E2A8-F5A9-4AE6-81C0-32E5CB481A6F}">
      <dgm:prSet/>
      <dgm:spPr/>
      <dgm:t>
        <a:bodyPr/>
        <a:lstStyle/>
        <a:p>
          <a:endParaRPr lang="en-US"/>
        </a:p>
      </dgm:t>
    </dgm:pt>
    <dgm:pt modelId="{E321DC72-7F62-425D-BE34-100CADD7DC56}" type="sibTrans" cxnId="{BDD8E2A8-F5A9-4AE6-81C0-32E5CB481A6F}">
      <dgm:prSet/>
      <dgm:spPr/>
      <dgm:t>
        <a:bodyPr/>
        <a:lstStyle/>
        <a:p>
          <a:endParaRPr lang="en-US"/>
        </a:p>
      </dgm:t>
    </dgm:pt>
    <dgm:pt modelId="{FAC492AD-4E36-4CC5-A199-A99D9D744AD1}">
      <dgm:prSet/>
      <dgm:spPr/>
      <dgm:t>
        <a:bodyPr/>
        <a:lstStyle/>
        <a:p>
          <a:r>
            <a:rPr lang="en-IN"/>
            <a:t>Dealing with Authentication</a:t>
          </a:r>
          <a:endParaRPr lang="en-US"/>
        </a:p>
      </dgm:t>
    </dgm:pt>
    <dgm:pt modelId="{467C6ACF-8434-4289-9787-E273D4E3C730}" type="parTrans" cxnId="{FF24972B-0D63-4029-AADD-230DF61FF90E}">
      <dgm:prSet/>
      <dgm:spPr/>
      <dgm:t>
        <a:bodyPr/>
        <a:lstStyle/>
        <a:p>
          <a:endParaRPr lang="en-US"/>
        </a:p>
      </dgm:t>
    </dgm:pt>
    <dgm:pt modelId="{752F6C7F-8A1D-4EAA-829C-B924E10BD569}" type="sibTrans" cxnId="{FF24972B-0D63-4029-AADD-230DF61FF90E}">
      <dgm:prSet/>
      <dgm:spPr/>
      <dgm:t>
        <a:bodyPr/>
        <a:lstStyle/>
        <a:p>
          <a:endParaRPr lang="en-US"/>
        </a:p>
      </dgm:t>
    </dgm:pt>
    <dgm:pt modelId="{7B5E5E29-E35D-4250-A705-B7EA4F7BEA1B}">
      <dgm:prSet/>
      <dgm:spPr/>
      <dgm:t>
        <a:bodyPr/>
        <a:lstStyle/>
        <a:p>
          <a:r>
            <a:rPr lang="en-IN"/>
            <a:t>Organize</a:t>
          </a:r>
          <a:endParaRPr lang="en-US"/>
        </a:p>
      </dgm:t>
    </dgm:pt>
    <dgm:pt modelId="{014EB1C9-F652-4240-98AC-5D80CD6EBA71}" type="parTrans" cxnId="{7C7993A8-B55A-47C2-B3E4-26E5333A112E}">
      <dgm:prSet/>
      <dgm:spPr/>
      <dgm:t>
        <a:bodyPr/>
        <a:lstStyle/>
        <a:p>
          <a:endParaRPr lang="en-US"/>
        </a:p>
      </dgm:t>
    </dgm:pt>
    <dgm:pt modelId="{BB3D2948-7E93-4AA3-BFF4-4BF01FB5463A}" type="sibTrans" cxnId="{7C7993A8-B55A-47C2-B3E4-26E5333A112E}">
      <dgm:prSet/>
      <dgm:spPr/>
      <dgm:t>
        <a:bodyPr/>
        <a:lstStyle/>
        <a:p>
          <a:endParaRPr lang="en-US"/>
        </a:p>
      </dgm:t>
    </dgm:pt>
    <dgm:pt modelId="{35BFDA60-405B-402B-A461-B67C5532D9B3}">
      <dgm:prSet/>
      <dgm:spPr/>
      <dgm:t>
        <a:bodyPr/>
        <a:lstStyle/>
        <a:p>
          <a:r>
            <a:rPr lang="en-IN"/>
            <a:t>Interpretive and Producing Report</a:t>
          </a:r>
          <a:endParaRPr lang="en-US"/>
        </a:p>
      </dgm:t>
    </dgm:pt>
    <dgm:pt modelId="{C8701D38-3D54-4CE2-8AED-41E2A661B486}" type="parTrans" cxnId="{32DBF3C9-9236-4A69-ABC5-CF1C5E924EBD}">
      <dgm:prSet/>
      <dgm:spPr/>
      <dgm:t>
        <a:bodyPr/>
        <a:lstStyle/>
        <a:p>
          <a:endParaRPr lang="en-US"/>
        </a:p>
      </dgm:t>
    </dgm:pt>
    <dgm:pt modelId="{A0F8D935-2FEE-4B28-82B1-F38CA5EAD2EC}" type="sibTrans" cxnId="{32DBF3C9-9236-4A69-ABC5-CF1C5E924EBD}">
      <dgm:prSet/>
      <dgm:spPr/>
      <dgm:t>
        <a:bodyPr/>
        <a:lstStyle/>
        <a:p>
          <a:endParaRPr lang="en-US"/>
        </a:p>
      </dgm:t>
    </dgm:pt>
    <dgm:pt modelId="{C020D541-72AE-4A44-848F-852C000C5BC5}">
      <dgm:prSet/>
      <dgm:spPr/>
      <dgm:t>
        <a:bodyPr/>
        <a:lstStyle/>
        <a:p>
          <a:r>
            <a:rPr lang="en-US" dirty="0"/>
            <a:t>Recording the Consultation</a:t>
          </a:r>
        </a:p>
      </dgm:t>
    </dgm:pt>
    <dgm:pt modelId="{D598DED9-F6CF-4D10-9EFE-4D5B8D68A8D1}" type="parTrans" cxnId="{2AF43D21-4135-4C60-BB16-92FC1C62F834}">
      <dgm:prSet/>
      <dgm:spPr/>
      <dgm:t>
        <a:bodyPr/>
        <a:lstStyle/>
        <a:p>
          <a:endParaRPr lang="en-IN"/>
        </a:p>
      </dgm:t>
    </dgm:pt>
    <dgm:pt modelId="{FFC337CC-221A-453C-8CA6-8D2B79DF70B4}" type="sibTrans" cxnId="{2AF43D21-4135-4C60-BB16-92FC1C62F834}">
      <dgm:prSet/>
      <dgm:spPr/>
      <dgm:t>
        <a:bodyPr/>
        <a:lstStyle/>
        <a:p>
          <a:endParaRPr lang="en-IN"/>
        </a:p>
      </dgm:t>
    </dgm:pt>
    <dgm:pt modelId="{88F92109-0F37-41A0-8CDE-F4DD77B36314}" type="pres">
      <dgm:prSet presAssocID="{EBDB7A11-CB32-42BB-9BFA-ADCBF899F4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BA394D-6E3F-4B48-BA36-58678BA71F3F}" type="pres">
      <dgm:prSet presAssocID="{C020D541-72AE-4A44-848F-852C000C5BC5}" presName="root1" presStyleCnt="0"/>
      <dgm:spPr/>
    </dgm:pt>
    <dgm:pt modelId="{CB3040F1-46FA-491B-9B24-31F74AD377FA}" type="pres">
      <dgm:prSet presAssocID="{C020D541-72AE-4A44-848F-852C000C5BC5}" presName="LevelOneTextNode" presStyleLbl="node0" presStyleIdx="0" presStyleCnt="3">
        <dgm:presLayoutVars>
          <dgm:chPref val="3"/>
        </dgm:presLayoutVars>
      </dgm:prSet>
      <dgm:spPr/>
    </dgm:pt>
    <dgm:pt modelId="{FA6447EB-97BF-4586-969F-9144C6ED2B66}" type="pres">
      <dgm:prSet presAssocID="{C020D541-72AE-4A44-848F-852C000C5BC5}" presName="level2hierChild" presStyleCnt="0"/>
      <dgm:spPr/>
    </dgm:pt>
    <dgm:pt modelId="{8503B08C-0C06-4277-A74C-065ED4EAB952}" type="pres">
      <dgm:prSet presAssocID="{BDB6BBE6-FA97-453D-A8C2-6B9021025EE4}" presName="root1" presStyleCnt="0"/>
      <dgm:spPr/>
    </dgm:pt>
    <dgm:pt modelId="{E49558C0-6F54-41DB-8B3A-CB8E2716BEAA}" type="pres">
      <dgm:prSet presAssocID="{BDB6BBE6-FA97-453D-A8C2-6B9021025EE4}" presName="LevelOneTextNode" presStyleLbl="node0" presStyleIdx="1" presStyleCnt="3">
        <dgm:presLayoutVars>
          <dgm:chPref val="3"/>
        </dgm:presLayoutVars>
      </dgm:prSet>
      <dgm:spPr/>
    </dgm:pt>
    <dgm:pt modelId="{C22B3ADE-F15D-4592-B621-8752D1EBDA40}" type="pres">
      <dgm:prSet presAssocID="{BDB6BBE6-FA97-453D-A8C2-6B9021025EE4}" presName="level2hierChild" presStyleCnt="0"/>
      <dgm:spPr/>
    </dgm:pt>
    <dgm:pt modelId="{3DCBC859-D296-4B15-9138-207363D2D862}" type="pres">
      <dgm:prSet presAssocID="{083CACAA-D139-4609-AEBF-81A9AD326426}" presName="root1" presStyleCnt="0"/>
      <dgm:spPr/>
    </dgm:pt>
    <dgm:pt modelId="{F82D637C-5308-44AC-85CF-7D0DBB6EF4E7}" type="pres">
      <dgm:prSet presAssocID="{083CACAA-D139-4609-AEBF-81A9AD326426}" presName="LevelOneTextNode" presStyleLbl="node0" presStyleIdx="2" presStyleCnt="3">
        <dgm:presLayoutVars>
          <dgm:chPref val="3"/>
        </dgm:presLayoutVars>
      </dgm:prSet>
      <dgm:spPr/>
    </dgm:pt>
    <dgm:pt modelId="{8C7031CD-A89B-48D7-A8C2-74912D6BC93B}" type="pres">
      <dgm:prSet presAssocID="{083CACAA-D139-4609-AEBF-81A9AD326426}" presName="level2hierChild" presStyleCnt="0"/>
      <dgm:spPr/>
    </dgm:pt>
    <dgm:pt modelId="{4C1FBE8E-6CDA-48E6-B783-64EEAA823632}" type="pres">
      <dgm:prSet presAssocID="{ACCE233F-8879-4624-86F3-DA9DC91BF87A}" presName="conn2-1" presStyleLbl="parChTrans1D2" presStyleIdx="0" presStyleCnt="3"/>
      <dgm:spPr/>
    </dgm:pt>
    <dgm:pt modelId="{C73F6BB3-7586-4B54-A1BC-9B8D0F44F374}" type="pres">
      <dgm:prSet presAssocID="{ACCE233F-8879-4624-86F3-DA9DC91BF87A}" presName="connTx" presStyleLbl="parChTrans1D2" presStyleIdx="0" presStyleCnt="3"/>
      <dgm:spPr/>
    </dgm:pt>
    <dgm:pt modelId="{13C44A5E-A586-4707-B5F1-EDF2DC35C7EF}" type="pres">
      <dgm:prSet presAssocID="{959CD92A-BBB4-474C-9D25-25FFD50BEE1F}" presName="root2" presStyleCnt="0"/>
      <dgm:spPr/>
    </dgm:pt>
    <dgm:pt modelId="{AEED4609-8A1F-4C93-90D8-E2A8C480D1EA}" type="pres">
      <dgm:prSet presAssocID="{959CD92A-BBB4-474C-9D25-25FFD50BEE1F}" presName="LevelTwoTextNode" presStyleLbl="node2" presStyleIdx="0" presStyleCnt="3">
        <dgm:presLayoutVars>
          <dgm:chPref val="3"/>
        </dgm:presLayoutVars>
      </dgm:prSet>
      <dgm:spPr/>
    </dgm:pt>
    <dgm:pt modelId="{0FA01372-B4F4-410A-9CAC-6CE97186A682}" type="pres">
      <dgm:prSet presAssocID="{959CD92A-BBB4-474C-9D25-25FFD50BEE1F}" presName="level3hierChild" presStyleCnt="0"/>
      <dgm:spPr/>
    </dgm:pt>
    <dgm:pt modelId="{F9BE3944-4928-4B8E-B75E-0EFEB3BFE050}" type="pres">
      <dgm:prSet presAssocID="{467C6ACF-8434-4289-9787-E273D4E3C730}" presName="conn2-1" presStyleLbl="parChTrans1D2" presStyleIdx="1" presStyleCnt="3"/>
      <dgm:spPr/>
    </dgm:pt>
    <dgm:pt modelId="{CAD832A0-5019-4F0D-ACEC-C5404ABDE158}" type="pres">
      <dgm:prSet presAssocID="{467C6ACF-8434-4289-9787-E273D4E3C730}" presName="connTx" presStyleLbl="parChTrans1D2" presStyleIdx="1" presStyleCnt="3"/>
      <dgm:spPr/>
    </dgm:pt>
    <dgm:pt modelId="{33E50F7D-C5CD-4B20-94D4-34F9D45F0BAB}" type="pres">
      <dgm:prSet presAssocID="{FAC492AD-4E36-4CC5-A199-A99D9D744AD1}" presName="root2" presStyleCnt="0"/>
      <dgm:spPr/>
    </dgm:pt>
    <dgm:pt modelId="{FF7FEBE8-C7CC-444A-AAF1-FC23F9C01069}" type="pres">
      <dgm:prSet presAssocID="{FAC492AD-4E36-4CC5-A199-A99D9D744AD1}" presName="LevelTwoTextNode" presStyleLbl="node2" presStyleIdx="1" presStyleCnt="3">
        <dgm:presLayoutVars>
          <dgm:chPref val="3"/>
        </dgm:presLayoutVars>
      </dgm:prSet>
      <dgm:spPr/>
    </dgm:pt>
    <dgm:pt modelId="{72F09995-5386-49BD-9FF6-5A34D41FC7E4}" type="pres">
      <dgm:prSet presAssocID="{FAC492AD-4E36-4CC5-A199-A99D9D744AD1}" presName="level3hierChild" presStyleCnt="0"/>
      <dgm:spPr/>
    </dgm:pt>
    <dgm:pt modelId="{27AD2AC1-A2A9-4296-A853-B0D2CDF5CB78}" type="pres">
      <dgm:prSet presAssocID="{014EB1C9-F652-4240-98AC-5D80CD6EBA71}" presName="conn2-1" presStyleLbl="parChTrans1D2" presStyleIdx="2" presStyleCnt="3"/>
      <dgm:spPr/>
    </dgm:pt>
    <dgm:pt modelId="{A97F09D7-88C5-4EBC-B5AD-0374E6F56B16}" type="pres">
      <dgm:prSet presAssocID="{014EB1C9-F652-4240-98AC-5D80CD6EBA71}" presName="connTx" presStyleLbl="parChTrans1D2" presStyleIdx="2" presStyleCnt="3"/>
      <dgm:spPr/>
    </dgm:pt>
    <dgm:pt modelId="{EC1691CA-DA1D-40FA-9A25-8642D95428A1}" type="pres">
      <dgm:prSet presAssocID="{7B5E5E29-E35D-4250-A705-B7EA4F7BEA1B}" presName="root2" presStyleCnt="0"/>
      <dgm:spPr/>
    </dgm:pt>
    <dgm:pt modelId="{352717BB-703C-4412-8167-55716CC7539F}" type="pres">
      <dgm:prSet presAssocID="{7B5E5E29-E35D-4250-A705-B7EA4F7BEA1B}" presName="LevelTwoTextNode" presStyleLbl="node2" presStyleIdx="2" presStyleCnt="3">
        <dgm:presLayoutVars>
          <dgm:chPref val="3"/>
        </dgm:presLayoutVars>
      </dgm:prSet>
      <dgm:spPr/>
    </dgm:pt>
    <dgm:pt modelId="{A81532A5-F931-49FA-8C66-4DA0D36BDAF4}" type="pres">
      <dgm:prSet presAssocID="{7B5E5E29-E35D-4250-A705-B7EA4F7BEA1B}" presName="level3hierChild" presStyleCnt="0"/>
      <dgm:spPr/>
    </dgm:pt>
    <dgm:pt modelId="{45AA633C-5EEA-4280-9500-CC202118CFB0}" type="pres">
      <dgm:prSet presAssocID="{C8701D38-3D54-4CE2-8AED-41E2A661B486}" presName="conn2-1" presStyleLbl="parChTrans1D3" presStyleIdx="0" presStyleCnt="1"/>
      <dgm:spPr/>
    </dgm:pt>
    <dgm:pt modelId="{73628371-5B37-4E97-A79A-67E02C9EA717}" type="pres">
      <dgm:prSet presAssocID="{C8701D38-3D54-4CE2-8AED-41E2A661B486}" presName="connTx" presStyleLbl="parChTrans1D3" presStyleIdx="0" presStyleCnt="1"/>
      <dgm:spPr/>
    </dgm:pt>
    <dgm:pt modelId="{DA445805-18AC-41B6-B83C-8AE6FE1B6C69}" type="pres">
      <dgm:prSet presAssocID="{35BFDA60-405B-402B-A461-B67C5532D9B3}" presName="root2" presStyleCnt="0"/>
      <dgm:spPr/>
    </dgm:pt>
    <dgm:pt modelId="{F2806804-302E-455A-AF10-E389CE1F909D}" type="pres">
      <dgm:prSet presAssocID="{35BFDA60-405B-402B-A461-B67C5532D9B3}" presName="LevelTwoTextNode" presStyleLbl="node3" presStyleIdx="0" presStyleCnt="1">
        <dgm:presLayoutVars>
          <dgm:chPref val="3"/>
        </dgm:presLayoutVars>
      </dgm:prSet>
      <dgm:spPr/>
    </dgm:pt>
    <dgm:pt modelId="{0E0BB98A-D64C-42A9-BC8B-8E03C52AC845}" type="pres">
      <dgm:prSet presAssocID="{35BFDA60-405B-402B-A461-B67C5532D9B3}" presName="level3hierChild" presStyleCnt="0"/>
      <dgm:spPr/>
    </dgm:pt>
  </dgm:ptLst>
  <dgm:cxnLst>
    <dgm:cxn modelId="{9D56BA0B-0B70-4114-AB47-529BA180F805}" type="presOf" srcId="{ACCE233F-8879-4624-86F3-DA9DC91BF87A}" destId="{4C1FBE8E-6CDA-48E6-B783-64EEAA823632}" srcOrd="0" destOrd="0" presId="urn:microsoft.com/office/officeart/2005/8/layout/hierarchy2"/>
    <dgm:cxn modelId="{ECEDA015-87EB-4233-917D-B8F6E4E57C1F}" type="presOf" srcId="{467C6ACF-8434-4289-9787-E273D4E3C730}" destId="{F9BE3944-4928-4B8E-B75E-0EFEB3BFE050}" srcOrd="0" destOrd="0" presId="urn:microsoft.com/office/officeart/2005/8/layout/hierarchy2"/>
    <dgm:cxn modelId="{6951CF1E-DF72-48ED-A982-A068163CAE9B}" type="presOf" srcId="{C8701D38-3D54-4CE2-8AED-41E2A661B486}" destId="{73628371-5B37-4E97-A79A-67E02C9EA717}" srcOrd="1" destOrd="0" presId="urn:microsoft.com/office/officeart/2005/8/layout/hierarchy2"/>
    <dgm:cxn modelId="{2AF43D21-4135-4C60-BB16-92FC1C62F834}" srcId="{EBDB7A11-CB32-42BB-9BFA-ADCBF899F4C9}" destId="{C020D541-72AE-4A44-848F-852C000C5BC5}" srcOrd="0" destOrd="0" parTransId="{D598DED9-F6CF-4D10-9EFE-4D5B8D68A8D1}" sibTransId="{FFC337CC-221A-453C-8CA6-8D2B79DF70B4}"/>
    <dgm:cxn modelId="{FF24972B-0D63-4029-AADD-230DF61FF90E}" srcId="{083CACAA-D139-4609-AEBF-81A9AD326426}" destId="{FAC492AD-4E36-4CC5-A199-A99D9D744AD1}" srcOrd="1" destOrd="0" parTransId="{467C6ACF-8434-4289-9787-E273D4E3C730}" sibTransId="{752F6C7F-8A1D-4EAA-829C-B924E10BD569}"/>
    <dgm:cxn modelId="{6639212C-8B65-49FE-9893-B6810649B6B2}" type="presOf" srcId="{EBDB7A11-CB32-42BB-9BFA-ADCBF899F4C9}" destId="{88F92109-0F37-41A0-8CDE-F4DD77B36314}" srcOrd="0" destOrd="0" presId="urn:microsoft.com/office/officeart/2005/8/layout/hierarchy2"/>
    <dgm:cxn modelId="{64BA7046-3488-431D-B311-54C162EF59BF}" type="presOf" srcId="{467C6ACF-8434-4289-9787-E273D4E3C730}" destId="{CAD832A0-5019-4F0D-ACEC-C5404ABDE158}" srcOrd="1" destOrd="0" presId="urn:microsoft.com/office/officeart/2005/8/layout/hierarchy2"/>
    <dgm:cxn modelId="{DC6F8359-4315-465A-A660-040657D3FF5A}" type="presOf" srcId="{959CD92A-BBB4-474C-9D25-25FFD50BEE1F}" destId="{AEED4609-8A1F-4C93-90D8-E2A8C480D1EA}" srcOrd="0" destOrd="0" presId="urn:microsoft.com/office/officeart/2005/8/layout/hierarchy2"/>
    <dgm:cxn modelId="{3FC9888C-2892-43FD-A9E3-C51C7BF41F4E}" srcId="{EBDB7A11-CB32-42BB-9BFA-ADCBF899F4C9}" destId="{BDB6BBE6-FA97-453D-A8C2-6B9021025EE4}" srcOrd="1" destOrd="0" parTransId="{B28648CC-7B4F-40E1-91F9-58751E3E96DE}" sibTransId="{9B12B584-5E28-46DF-A586-83A23DB56337}"/>
    <dgm:cxn modelId="{95ECAD8F-27F9-48CF-899A-E9E70C4E765F}" type="presOf" srcId="{C8701D38-3D54-4CE2-8AED-41E2A661B486}" destId="{45AA633C-5EEA-4280-9500-CC202118CFB0}" srcOrd="0" destOrd="0" presId="urn:microsoft.com/office/officeart/2005/8/layout/hierarchy2"/>
    <dgm:cxn modelId="{0C426496-D543-479B-935D-CE87712354BA}" type="presOf" srcId="{7B5E5E29-E35D-4250-A705-B7EA4F7BEA1B}" destId="{352717BB-703C-4412-8167-55716CC7539F}" srcOrd="0" destOrd="0" presId="urn:microsoft.com/office/officeart/2005/8/layout/hierarchy2"/>
    <dgm:cxn modelId="{34F308A5-BA80-4D62-8C69-742E2211FCD9}" type="presOf" srcId="{083CACAA-D139-4609-AEBF-81A9AD326426}" destId="{F82D637C-5308-44AC-85CF-7D0DBB6EF4E7}" srcOrd="0" destOrd="0" presId="urn:microsoft.com/office/officeart/2005/8/layout/hierarchy2"/>
    <dgm:cxn modelId="{7C7993A8-B55A-47C2-B3E4-26E5333A112E}" srcId="{083CACAA-D139-4609-AEBF-81A9AD326426}" destId="{7B5E5E29-E35D-4250-A705-B7EA4F7BEA1B}" srcOrd="2" destOrd="0" parTransId="{014EB1C9-F652-4240-98AC-5D80CD6EBA71}" sibTransId="{BB3D2948-7E93-4AA3-BFF4-4BF01FB5463A}"/>
    <dgm:cxn modelId="{BDD8E2A8-F5A9-4AE6-81C0-32E5CB481A6F}" srcId="{083CACAA-D139-4609-AEBF-81A9AD326426}" destId="{959CD92A-BBB4-474C-9D25-25FFD50BEE1F}" srcOrd="0" destOrd="0" parTransId="{ACCE233F-8879-4624-86F3-DA9DC91BF87A}" sibTransId="{E321DC72-7F62-425D-BE34-100CADD7DC56}"/>
    <dgm:cxn modelId="{AF9C30AE-FBF3-4371-92E1-3123ACCD58E2}" type="presOf" srcId="{35BFDA60-405B-402B-A461-B67C5532D9B3}" destId="{F2806804-302E-455A-AF10-E389CE1F909D}" srcOrd="0" destOrd="0" presId="urn:microsoft.com/office/officeart/2005/8/layout/hierarchy2"/>
    <dgm:cxn modelId="{32DBF3C9-9236-4A69-ABC5-CF1C5E924EBD}" srcId="{7B5E5E29-E35D-4250-A705-B7EA4F7BEA1B}" destId="{35BFDA60-405B-402B-A461-B67C5532D9B3}" srcOrd="0" destOrd="0" parTransId="{C8701D38-3D54-4CE2-8AED-41E2A661B486}" sibTransId="{A0F8D935-2FEE-4B28-82B1-F38CA5EAD2EC}"/>
    <dgm:cxn modelId="{1B3B4DCE-FED0-464A-91C5-239C8BF122A3}" type="presOf" srcId="{C020D541-72AE-4A44-848F-852C000C5BC5}" destId="{CB3040F1-46FA-491B-9B24-31F74AD377FA}" srcOrd="0" destOrd="0" presId="urn:microsoft.com/office/officeart/2005/8/layout/hierarchy2"/>
    <dgm:cxn modelId="{A74EF7D0-832F-42CD-8777-A993CF4D8AC1}" type="presOf" srcId="{FAC492AD-4E36-4CC5-A199-A99D9D744AD1}" destId="{FF7FEBE8-C7CC-444A-AAF1-FC23F9C01069}" srcOrd="0" destOrd="0" presId="urn:microsoft.com/office/officeart/2005/8/layout/hierarchy2"/>
    <dgm:cxn modelId="{121246D1-2411-4273-8F4F-099904BD87C4}" type="presOf" srcId="{014EB1C9-F652-4240-98AC-5D80CD6EBA71}" destId="{A97F09D7-88C5-4EBC-B5AD-0374E6F56B16}" srcOrd="1" destOrd="0" presId="urn:microsoft.com/office/officeart/2005/8/layout/hierarchy2"/>
    <dgm:cxn modelId="{DFC954DD-2281-4096-B633-229B8B067CB6}" type="presOf" srcId="{ACCE233F-8879-4624-86F3-DA9DC91BF87A}" destId="{C73F6BB3-7586-4B54-A1BC-9B8D0F44F374}" srcOrd="1" destOrd="0" presId="urn:microsoft.com/office/officeart/2005/8/layout/hierarchy2"/>
    <dgm:cxn modelId="{AC8FC8E3-D514-4D6A-B033-EBAAA5649AA2}" type="presOf" srcId="{014EB1C9-F652-4240-98AC-5D80CD6EBA71}" destId="{27AD2AC1-A2A9-4296-A853-B0D2CDF5CB78}" srcOrd="0" destOrd="0" presId="urn:microsoft.com/office/officeart/2005/8/layout/hierarchy2"/>
    <dgm:cxn modelId="{956E8DEC-2D8D-4FEA-84ED-35B72535486B}" type="presOf" srcId="{BDB6BBE6-FA97-453D-A8C2-6B9021025EE4}" destId="{E49558C0-6F54-41DB-8B3A-CB8E2716BEAA}" srcOrd="0" destOrd="0" presId="urn:microsoft.com/office/officeart/2005/8/layout/hierarchy2"/>
    <dgm:cxn modelId="{F0B265FC-922D-4424-B3FB-9DC69A086DAA}" srcId="{EBDB7A11-CB32-42BB-9BFA-ADCBF899F4C9}" destId="{083CACAA-D139-4609-AEBF-81A9AD326426}" srcOrd="2" destOrd="0" parTransId="{C77FBFCC-EA5F-4150-B27D-E193446206C2}" sibTransId="{687A2238-DCF6-4615-AC31-9DA383CB359A}"/>
    <dgm:cxn modelId="{52CF44A6-8B85-4E9E-9C0C-D5C35A89E39E}" type="presParOf" srcId="{88F92109-0F37-41A0-8CDE-F4DD77B36314}" destId="{C5BA394D-6E3F-4B48-BA36-58678BA71F3F}" srcOrd="0" destOrd="0" presId="urn:microsoft.com/office/officeart/2005/8/layout/hierarchy2"/>
    <dgm:cxn modelId="{82605504-52CB-444A-88F7-F36A18E016E5}" type="presParOf" srcId="{C5BA394D-6E3F-4B48-BA36-58678BA71F3F}" destId="{CB3040F1-46FA-491B-9B24-31F74AD377FA}" srcOrd="0" destOrd="0" presId="urn:microsoft.com/office/officeart/2005/8/layout/hierarchy2"/>
    <dgm:cxn modelId="{DCF2AE4A-10DE-4D31-A6A8-7032E2DF3E5E}" type="presParOf" srcId="{C5BA394D-6E3F-4B48-BA36-58678BA71F3F}" destId="{FA6447EB-97BF-4586-969F-9144C6ED2B66}" srcOrd="1" destOrd="0" presId="urn:microsoft.com/office/officeart/2005/8/layout/hierarchy2"/>
    <dgm:cxn modelId="{AA3EEFCE-A87B-4372-9408-63D22F633213}" type="presParOf" srcId="{88F92109-0F37-41A0-8CDE-F4DD77B36314}" destId="{8503B08C-0C06-4277-A74C-065ED4EAB952}" srcOrd="1" destOrd="0" presId="urn:microsoft.com/office/officeart/2005/8/layout/hierarchy2"/>
    <dgm:cxn modelId="{9139E88B-080E-4FAA-8933-F01EE9078D97}" type="presParOf" srcId="{8503B08C-0C06-4277-A74C-065ED4EAB952}" destId="{E49558C0-6F54-41DB-8B3A-CB8E2716BEAA}" srcOrd="0" destOrd="0" presId="urn:microsoft.com/office/officeart/2005/8/layout/hierarchy2"/>
    <dgm:cxn modelId="{3181F70D-DFD0-4F67-A2D2-BD17F614DAB9}" type="presParOf" srcId="{8503B08C-0C06-4277-A74C-065ED4EAB952}" destId="{C22B3ADE-F15D-4592-B621-8752D1EBDA40}" srcOrd="1" destOrd="0" presId="urn:microsoft.com/office/officeart/2005/8/layout/hierarchy2"/>
    <dgm:cxn modelId="{445BFFE6-D085-4450-9438-C1EB35EF5935}" type="presParOf" srcId="{88F92109-0F37-41A0-8CDE-F4DD77B36314}" destId="{3DCBC859-D296-4B15-9138-207363D2D862}" srcOrd="2" destOrd="0" presId="urn:microsoft.com/office/officeart/2005/8/layout/hierarchy2"/>
    <dgm:cxn modelId="{7C84AD74-A7A1-43B7-9191-F2AD62C1D4F8}" type="presParOf" srcId="{3DCBC859-D296-4B15-9138-207363D2D862}" destId="{F82D637C-5308-44AC-85CF-7D0DBB6EF4E7}" srcOrd="0" destOrd="0" presId="urn:microsoft.com/office/officeart/2005/8/layout/hierarchy2"/>
    <dgm:cxn modelId="{F2F961B0-2878-406C-B0D9-055B16C6BD31}" type="presParOf" srcId="{3DCBC859-D296-4B15-9138-207363D2D862}" destId="{8C7031CD-A89B-48D7-A8C2-74912D6BC93B}" srcOrd="1" destOrd="0" presId="urn:microsoft.com/office/officeart/2005/8/layout/hierarchy2"/>
    <dgm:cxn modelId="{A91045CC-D818-41CE-A04A-F14FF0F3D6F0}" type="presParOf" srcId="{8C7031CD-A89B-48D7-A8C2-74912D6BC93B}" destId="{4C1FBE8E-6CDA-48E6-B783-64EEAA823632}" srcOrd="0" destOrd="0" presId="urn:microsoft.com/office/officeart/2005/8/layout/hierarchy2"/>
    <dgm:cxn modelId="{836CE3DC-3AE9-47BE-9EE6-228F06707B05}" type="presParOf" srcId="{4C1FBE8E-6CDA-48E6-B783-64EEAA823632}" destId="{C73F6BB3-7586-4B54-A1BC-9B8D0F44F374}" srcOrd="0" destOrd="0" presId="urn:microsoft.com/office/officeart/2005/8/layout/hierarchy2"/>
    <dgm:cxn modelId="{1E171BC5-D12F-479C-9A61-23F051153688}" type="presParOf" srcId="{8C7031CD-A89B-48D7-A8C2-74912D6BC93B}" destId="{13C44A5E-A586-4707-B5F1-EDF2DC35C7EF}" srcOrd="1" destOrd="0" presId="urn:microsoft.com/office/officeart/2005/8/layout/hierarchy2"/>
    <dgm:cxn modelId="{2351B212-7BB6-4E99-9F48-CE9DD33DB054}" type="presParOf" srcId="{13C44A5E-A586-4707-B5F1-EDF2DC35C7EF}" destId="{AEED4609-8A1F-4C93-90D8-E2A8C480D1EA}" srcOrd="0" destOrd="0" presId="urn:microsoft.com/office/officeart/2005/8/layout/hierarchy2"/>
    <dgm:cxn modelId="{55C7C3A0-5838-4A01-AFF7-297D1CF4AE5C}" type="presParOf" srcId="{13C44A5E-A586-4707-B5F1-EDF2DC35C7EF}" destId="{0FA01372-B4F4-410A-9CAC-6CE97186A682}" srcOrd="1" destOrd="0" presId="urn:microsoft.com/office/officeart/2005/8/layout/hierarchy2"/>
    <dgm:cxn modelId="{2E03611A-CED6-4B8B-BCF9-FD58A686CDCF}" type="presParOf" srcId="{8C7031CD-A89B-48D7-A8C2-74912D6BC93B}" destId="{F9BE3944-4928-4B8E-B75E-0EFEB3BFE050}" srcOrd="2" destOrd="0" presId="urn:microsoft.com/office/officeart/2005/8/layout/hierarchy2"/>
    <dgm:cxn modelId="{12C706CB-C444-4839-975D-65681104E1AD}" type="presParOf" srcId="{F9BE3944-4928-4B8E-B75E-0EFEB3BFE050}" destId="{CAD832A0-5019-4F0D-ACEC-C5404ABDE158}" srcOrd="0" destOrd="0" presId="urn:microsoft.com/office/officeart/2005/8/layout/hierarchy2"/>
    <dgm:cxn modelId="{E3B2A688-5412-47CF-AA17-CF01FA109CC6}" type="presParOf" srcId="{8C7031CD-A89B-48D7-A8C2-74912D6BC93B}" destId="{33E50F7D-C5CD-4B20-94D4-34F9D45F0BAB}" srcOrd="3" destOrd="0" presId="urn:microsoft.com/office/officeart/2005/8/layout/hierarchy2"/>
    <dgm:cxn modelId="{1C071F05-BE81-426C-8151-1918194668AA}" type="presParOf" srcId="{33E50F7D-C5CD-4B20-94D4-34F9D45F0BAB}" destId="{FF7FEBE8-C7CC-444A-AAF1-FC23F9C01069}" srcOrd="0" destOrd="0" presId="urn:microsoft.com/office/officeart/2005/8/layout/hierarchy2"/>
    <dgm:cxn modelId="{8E9D7B35-375C-4A8E-A2FA-555B914C3638}" type="presParOf" srcId="{33E50F7D-C5CD-4B20-94D4-34F9D45F0BAB}" destId="{72F09995-5386-49BD-9FF6-5A34D41FC7E4}" srcOrd="1" destOrd="0" presId="urn:microsoft.com/office/officeart/2005/8/layout/hierarchy2"/>
    <dgm:cxn modelId="{05830570-69C1-4DDE-AAF9-1C388EB6D1C4}" type="presParOf" srcId="{8C7031CD-A89B-48D7-A8C2-74912D6BC93B}" destId="{27AD2AC1-A2A9-4296-A853-B0D2CDF5CB78}" srcOrd="4" destOrd="0" presId="urn:microsoft.com/office/officeart/2005/8/layout/hierarchy2"/>
    <dgm:cxn modelId="{107BB7D8-1FE4-45C2-9FAD-8E751F8B4473}" type="presParOf" srcId="{27AD2AC1-A2A9-4296-A853-B0D2CDF5CB78}" destId="{A97F09D7-88C5-4EBC-B5AD-0374E6F56B16}" srcOrd="0" destOrd="0" presId="urn:microsoft.com/office/officeart/2005/8/layout/hierarchy2"/>
    <dgm:cxn modelId="{ACB512F5-6F68-469C-8949-8C7AC6B3A772}" type="presParOf" srcId="{8C7031CD-A89B-48D7-A8C2-74912D6BC93B}" destId="{EC1691CA-DA1D-40FA-9A25-8642D95428A1}" srcOrd="5" destOrd="0" presId="urn:microsoft.com/office/officeart/2005/8/layout/hierarchy2"/>
    <dgm:cxn modelId="{ED7957B6-3727-4993-BBB4-24B50EA28FF4}" type="presParOf" srcId="{EC1691CA-DA1D-40FA-9A25-8642D95428A1}" destId="{352717BB-703C-4412-8167-55716CC7539F}" srcOrd="0" destOrd="0" presId="urn:microsoft.com/office/officeart/2005/8/layout/hierarchy2"/>
    <dgm:cxn modelId="{27D57D69-50A5-4419-8C23-820DCC701227}" type="presParOf" srcId="{EC1691CA-DA1D-40FA-9A25-8642D95428A1}" destId="{A81532A5-F931-49FA-8C66-4DA0D36BDAF4}" srcOrd="1" destOrd="0" presId="urn:microsoft.com/office/officeart/2005/8/layout/hierarchy2"/>
    <dgm:cxn modelId="{E03886D0-DD3A-4B1C-9F57-92010D8B3CBC}" type="presParOf" srcId="{A81532A5-F931-49FA-8C66-4DA0D36BDAF4}" destId="{45AA633C-5EEA-4280-9500-CC202118CFB0}" srcOrd="0" destOrd="0" presId="urn:microsoft.com/office/officeart/2005/8/layout/hierarchy2"/>
    <dgm:cxn modelId="{7964B6EE-871E-4467-B411-A95C2DF385E9}" type="presParOf" srcId="{45AA633C-5EEA-4280-9500-CC202118CFB0}" destId="{73628371-5B37-4E97-A79A-67E02C9EA717}" srcOrd="0" destOrd="0" presId="urn:microsoft.com/office/officeart/2005/8/layout/hierarchy2"/>
    <dgm:cxn modelId="{1E3F541D-F6F3-4AE4-A6A6-E883EB104ED4}" type="presParOf" srcId="{A81532A5-F931-49FA-8C66-4DA0D36BDAF4}" destId="{DA445805-18AC-41B6-B83C-8AE6FE1B6C69}" srcOrd="1" destOrd="0" presId="urn:microsoft.com/office/officeart/2005/8/layout/hierarchy2"/>
    <dgm:cxn modelId="{E843DB62-410C-4814-9F9A-DDDB5AF9DD9E}" type="presParOf" srcId="{DA445805-18AC-41B6-B83C-8AE6FE1B6C69}" destId="{F2806804-302E-455A-AF10-E389CE1F909D}" srcOrd="0" destOrd="0" presId="urn:microsoft.com/office/officeart/2005/8/layout/hierarchy2"/>
    <dgm:cxn modelId="{F0C0CD3A-0655-41F3-B85F-A6603D3E9AB7}" type="presParOf" srcId="{DA445805-18AC-41B6-B83C-8AE6FE1B6C69}" destId="{0E0BB98A-D64C-42A9-BC8B-8E03C52AC84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8F88EC-B0D7-4313-9B28-F68EE7A04A2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71CB726-7FBF-40C0-AD10-D80F69BA0795}">
      <dgm:prSet/>
      <dgm:spPr/>
      <dgm:t>
        <a:bodyPr/>
        <a:lstStyle/>
        <a:p>
          <a:r>
            <a:rPr lang="en-US" dirty="0"/>
            <a:t>Orders the Information</a:t>
          </a:r>
        </a:p>
      </dgm:t>
    </dgm:pt>
    <dgm:pt modelId="{A2BECEAF-B7E2-4767-A2CA-6F48D5CF0C9D}" type="parTrans" cxnId="{A0D34EC7-0A69-48E8-B4F6-7C184C8030CF}">
      <dgm:prSet/>
      <dgm:spPr/>
      <dgm:t>
        <a:bodyPr/>
        <a:lstStyle/>
        <a:p>
          <a:endParaRPr lang="en-US"/>
        </a:p>
      </dgm:t>
    </dgm:pt>
    <dgm:pt modelId="{018353D9-EB46-4A6E-BDAB-11583E7DADC9}" type="sibTrans" cxnId="{A0D34EC7-0A69-48E8-B4F6-7C184C8030CF}">
      <dgm:prSet/>
      <dgm:spPr/>
      <dgm:t>
        <a:bodyPr/>
        <a:lstStyle/>
        <a:p>
          <a:endParaRPr lang="en-US"/>
        </a:p>
      </dgm:t>
    </dgm:pt>
    <dgm:pt modelId="{B96F1822-D5A2-41A6-B0BB-B75058B5BF98}">
      <dgm:prSet/>
      <dgm:spPr/>
      <dgm:t>
        <a:bodyPr/>
        <a:lstStyle/>
        <a:p>
          <a:r>
            <a:rPr lang="en-US" dirty="0"/>
            <a:t>Finds Discrepancies </a:t>
          </a:r>
        </a:p>
      </dgm:t>
    </dgm:pt>
    <dgm:pt modelId="{BF5EB192-F2EB-4BC7-96D9-3E355E55F635}" type="parTrans" cxnId="{01580760-314F-4A81-9FA3-59721AC54AB0}">
      <dgm:prSet/>
      <dgm:spPr/>
      <dgm:t>
        <a:bodyPr/>
        <a:lstStyle/>
        <a:p>
          <a:endParaRPr lang="en-US"/>
        </a:p>
      </dgm:t>
    </dgm:pt>
    <dgm:pt modelId="{B585A1B6-D49E-42DD-85A6-B6EC59E235D6}" type="sibTrans" cxnId="{01580760-314F-4A81-9FA3-59721AC54AB0}">
      <dgm:prSet/>
      <dgm:spPr/>
      <dgm:t>
        <a:bodyPr/>
        <a:lstStyle/>
        <a:p>
          <a:endParaRPr lang="en-US"/>
        </a:p>
      </dgm:t>
    </dgm:pt>
    <dgm:pt modelId="{776B534A-FD38-4341-8DFA-94955E9DBBFE}">
      <dgm:prSet/>
      <dgm:spPr/>
      <dgm:t>
        <a:bodyPr/>
        <a:lstStyle/>
        <a:p>
          <a:r>
            <a:rPr lang="en-US" dirty="0"/>
            <a:t>Aids Rich Diagnosis </a:t>
          </a:r>
        </a:p>
      </dgm:t>
    </dgm:pt>
    <dgm:pt modelId="{B9CE2C23-59B3-4AD6-A85C-33AC9646AF83}" type="parTrans" cxnId="{72E7CD15-D759-4B48-BFEA-4F74CE2410EA}">
      <dgm:prSet/>
      <dgm:spPr/>
      <dgm:t>
        <a:bodyPr/>
        <a:lstStyle/>
        <a:p>
          <a:endParaRPr lang="en-US"/>
        </a:p>
      </dgm:t>
    </dgm:pt>
    <dgm:pt modelId="{7D3FE091-6282-4754-9BAD-5A366C7CBEFB}" type="sibTrans" cxnId="{72E7CD15-D759-4B48-BFEA-4F74CE2410EA}">
      <dgm:prSet/>
      <dgm:spPr/>
      <dgm:t>
        <a:bodyPr/>
        <a:lstStyle/>
        <a:p>
          <a:endParaRPr lang="en-US"/>
        </a:p>
      </dgm:t>
    </dgm:pt>
    <dgm:pt modelId="{1A28C0FF-EACB-4296-8104-2CB7FB48E046}" type="pres">
      <dgm:prSet presAssocID="{298F88EC-B0D7-4313-9B28-F68EE7A04A2C}" presName="linear" presStyleCnt="0">
        <dgm:presLayoutVars>
          <dgm:animLvl val="lvl"/>
          <dgm:resizeHandles val="exact"/>
        </dgm:presLayoutVars>
      </dgm:prSet>
      <dgm:spPr/>
    </dgm:pt>
    <dgm:pt modelId="{C71F1541-0A29-49D7-B0EE-4856CB12F6E0}" type="pres">
      <dgm:prSet presAssocID="{F71CB726-7FBF-40C0-AD10-D80F69BA07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17E74F-59CA-49D6-938E-7283CCE9C8D3}" type="pres">
      <dgm:prSet presAssocID="{018353D9-EB46-4A6E-BDAB-11583E7DADC9}" presName="spacer" presStyleCnt="0"/>
      <dgm:spPr/>
    </dgm:pt>
    <dgm:pt modelId="{245750D2-8F2C-4D96-A78E-067A2484E42F}" type="pres">
      <dgm:prSet presAssocID="{B96F1822-D5A2-41A6-B0BB-B75058B5BF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A66F2CA-3A4B-48FD-825F-A9BFDDAF023E}" type="pres">
      <dgm:prSet presAssocID="{B585A1B6-D49E-42DD-85A6-B6EC59E235D6}" presName="spacer" presStyleCnt="0"/>
      <dgm:spPr/>
    </dgm:pt>
    <dgm:pt modelId="{A1D0CD5E-0B99-4DED-B21F-98D5B7E6E4C4}" type="pres">
      <dgm:prSet presAssocID="{776B534A-FD38-4341-8DFA-94955E9DBB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E7CD15-D759-4B48-BFEA-4F74CE2410EA}" srcId="{298F88EC-B0D7-4313-9B28-F68EE7A04A2C}" destId="{776B534A-FD38-4341-8DFA-94955E9DBBFE}" srcOrd="2" destOrd="0" parTransId="{B9CE2C23-59B3-4AD6-A85C-33AC9646AF83}" sibTransId="{7D3FE091-6282-4754-9BAD-5A366C7CBEFB}"/>
    <dgm:cxn modelId="{AD6F1322-EAD8-4116-9E59-D83D1E1B1BB6}" type="presOf" srcId="{B96F1822-D5A2-41A6-B0BB-B75058B5BF98}" destId="{245750D2-8F2C-4D96-A78E-067A2484E42F}" srcOrd="0" destOrd="0" presId="urn:microsoft.com/office/officeart/2005/8/layout/vList2"/>
    <dgm:cxn modelId="{01580760-314F-4A81-9FA3-59721AC54AB0}" srcId="{298F88EC-B0D7-4313-9B28-F68EE7A04A2C}" destId="{B96F1822-D5A2-41A6-B0BB-B75058B5BF98}" srcOrd="1" destOrd="0" parTransId="{BF5EB192-F2EB-4BC7-96D9-3E355E55F635}" sibTransId="{B585A1B6-D49E-42DD-85A6-B6EC59E235D6}"/>
    <dgm:cxn modelId="{889BF075-442F-46FA-BD25-8AE144754869}" type="presOf" srcId="{298F88EC-B0D7-4313-9B28-F68EE7A04A2C}" destId="{1A28C0FF-EACB-4296-8104-2CB7FB48E046}" srcOrd="0" destOrd="0" presId="urn:microsoft.com/office/officeart/2005/8/layout/vList2"/>
    <dgm:cxn modelId="{18739596-47C9-4C51-89CC-9EA2EA72E216}" type="presOf" srcId="{776B534A-FD38-4341-8DFA-94955E9DBBFE}" destId="{A1D0CD5E-0B99-4DED-B21F-98D5B7E6E4C4}" srcOrd="0" destOrd="0" presId="urn:microsoft.com/office/officeart/2005/8/layout/vList2"/>
    <dgm:cxn modelId="{A0D34EC7-0A69-48E8-B4F6-7C184C8030CF}" srcId="{298F88EC-B0D7-4313-9B28-F68EE7A04A2C}" destId="{F71CB726-7FBF-40C0-AD10-D80F69BA0795}" srcOrd="0" destOrd="0" parTransId="{A2BECEAF-B7E2-4767-A2CA-6F48D5CF0C9D}" sibTransId="{018353D9-EB46-4A6E-BDAB-11583E7DADC9}"/>
    <dgm:cxn modelId="{1F32EBEA-4A5A-4BB0-9A81-963E9EEB7FCB}" type="presOf" srcId="{F71CB726-7FBF-40C0-AD10-D80F69BA0795}" destId="{C71F1541-0A29-49D7-B0EE-4856CB12F6E0}" srcOrd="0" destOrd="0" presId="urn:microsoft.com/office/officeart/2005/8/layout/vList2"/>
    <dgm:cxn modelId="{91F601F2-F1D5-4D6F-90DD-E4143CC31ED4}" type="presParOf" srcId="{1A28C0FF-EACB-4296-8104-2CB7FB48E046}" destId="{C71F1541-0A29-49D7-B0EE-4856CB12F6E0}" srcOrd="0" destOrd="0" presId="urn:microsoft.com/office/officeart/2005/8/layout/vList2"/>
    <dgm:cxn modelId="{08024A16-A5D1-49B4-8DA2-41778302FF4B}" type="presParOf" srcId="{1A28C0FF-EACB-4296-8104-2CB7FB48E046}" destId="{0217E74F-59CA-49D6-938E-7283CCE9C8D3}" srcOrd="1" destOrd="0" presId="urn:microsoft.com/office/officeart/2005/8/layout/vList2"/>
    <dgm:cxn modelId="{14D3ADBC-2717-4F46-A417-9D1BE55279AB}" type="presParOf" srcId="{1A28C0FF-EACB-4296-8104-2CB7FB48E046}" destId="{245750D2-8F2C-4D96-A78E-067A2484E42F}" srcOrd="2" destOrd="0" presId="urn:microsoft.com/office/officeart/2005/8/layout/vList2"/>
    <dgm:cxn modelId="{CC6A850A-239D-4B8B-8956-AF998B88D847}" type="presParOf" srcId="{1A28C0FF-EACB-4296-8104-2CB7FB48E046}" destId="{6A66F2CA-3A4B-48FD-825F-A9BFDDAF023E}" srcOrd="3" destOrd="0" presId="urn:microsoft.com/office/officeart/2005/8/layout/vList2"/>
    <dgm:cxn modelId="{1CB02847-DDE9-4883-8AD6-F994A5BAE073}" type="presParOf" srcId="{1A28C0FF-EACB-4296-8104-2CB7FB48E046}" destId="{A1D0CD5E-0B99-4DED-B21F-98D5B7E6E4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040F1-46FA-491B-9B24-31F74AD377FA}">
      <dsp:nvSpPr>
        <dsp:cNvPr id="0" name=""/>
        <dsp:cNvSpPr/>
      </dsp:nvSpPr>
      <dsp:spPr>
        <a:xfrm>
          <a:off x="1887372" y="964"/>
          <a:ext cx="1773909" cy="886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Recording the Consultation</a:t>
          </a:r>
        </a:p>
      </dsp:txBody>
      <dsp:txXfrm>
        <a:off x="1913350" y="26942"/>
        <a:ext cx="1721953" cy="834998"/>
      </dsp:txXfrm>
    </dsp:sp>
    <dsp:sp modelId="{E49558C0-6F54-41DB-8B3A-CB8E2716BEAA}">
      <dsp:nvSpPr>
        <dsp:cNvPr id="0" name=""/>
        <dsp:cNvSpPr/>
      </dsp:nvSpPr>
      <dsp:spPr>
        <a:xfrm>
          <a:off x="1887372" y="1020961"/>
          <a:ext cx="1773909" cy="886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On-Device encryption (Security)</a:t>
          </a:r>
          <a:endParaRPr lang="en-US" sz="1900" kern="1200" dirty="0"/>
        </a:p>
      </dsp:txBody>
      <dsp:txXfrm>
        <a:off x="1913350" y="1046939"/>
        <a:ext cx="1721953" cy="834998"/>
      </dsp:txXfrm>
    </dsp:sp>
    <dsp:sp modelId="{F82D637C-5308-44AC-85CF-7D0DBB6EF4E7}">
      <dsp:nvSpPr>
        <dsp:cNvPr id="0" name=""/>
        <dsp:cNvSpPr/>
      </dsp:nvSpPr>
      <dsp:spPr>
        <a:xfrm>
          <a:off x="1887372" y="2040959"/>
          <a:ext cx="1773909" cy="886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Connecting</a:t>
          </a:r>
          <a:endParaRPr lang="en-US" sz="1900" kern="1200"/>
        </a:p>
      </dsp:txBody>
      <dsp:txXfrm>
        <a:off x="1913350" y="2066937"/>
        <a:ext cx="1721953" cy="834998"/>
      </dsp:txXfrm>
    </dsp:sp>
    <dsp:sp modelId="{4C1FBE8E-6CDA-48E6-B783-64EEAA823632}">
      <dsp:nvSpPr>
        <dsp:cNvPr id="0" name=""/>
        <dsp:cNvSpPr/>
      </dsp:nvSpPr>
      <dsp:spPr>
        <a:xfrm rot="18289469">
          <a:off x="3394799" y="1954223"/>
          <a:ext cx="12425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42528" y="2021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5000" y="1943374"/>
        <a:ext cx="62126" cy="62126"/>
      </dsp:txXfrm>
    </dsp:sp>
    <dsp:sp modelId="{AEED4609-8A1F-4C93-90D8-E2A8C480D1EA}">
      <dsp:nvSpPr>
        <dsp:cNvPr id="0" name=""/>
        <dsp:cNvSpPr/>
      </dsp:nvSpPr>
      <dsp:spPr>
        <a:xfrm>
          <a:off x="4370845" y="1020961"/>
          <a:ext cx="1773909" cy="8869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Health Data</a:t>
          </a:r>
          <a:endParaRPr lang="en-US" sz="1900" kern="1200"/>
        </a:p>
      </dsp:txBody>
      <dsp:txXfrm>
        <a:off x="4396823" y="1046939"/>
        <a:ext cx="1721953" cy="834998"/>
      </dsp:txXfrm>
    </dsp:sp>
    <dsp:sp modelId="{F9BE3944-4928-4B8E-B75E-0EFEB3BFE050}">
      <dsp:nvSpPr>
        <dsp:cNvPr id="0" name=""/>
        <dsp:cNvSpPr/>
      </dsp:nvSpPr>
      <dsp:spPr>
        <a:xfrm>
          <a:off x="3661281" y="2464222"/>
          <a:ext cx="7095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9563" y="2021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98324" y="2466697"/>
        <a:ext cx="35478" cy="35478"/>
      </dsp:txXfrm>
    </dsp:sp>
    <dsp:sp modelId="{FF7FEBE8-C7CC-444A-AAF1-FC23F9C01069}">
      <dsp:nvSpPr>
        <dsp:cNvPr id="0" name=""/>
        <dsp:cNvSpPr/>
      </dsp:nvSpPr>
      <dsp:spPr>
        <a:xfrm>
          <a:off x="4370845" y="2040959"/>
          <a:ext cx="1773909" cy="8869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Dealing with Authentication</a:t>
          </a:r>
          <a:endParaRPr lang="en-US" sz="1900" kern="1200"/>
        </a:p>
      </dsp:txBody>
      <dsp:txXfrm>
        <a:off x="4396823" y="2066937"/>
        <a:ext cx="1721953" cy="834998"/>
      </dsp:txXfrm>
    </dsp:sp>
    <dsp:sp modelId="{27AD2AC1-A2A9-4296-A853-B0D2CDF5CB78}">
      <dsp:nvSpPr>
        <dsp:cNvPr id="0" name=""/>
        <dsp:cNvSpPr/>
      </dsp:nvSpPr>
      <dsp:spPr>
        <a:xfrm rot="3310531">
          <a:off x="3394799" y="2974220"/>
          <a:ext cx="124252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242528" y="2021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5000" y="2963372"/>
        <a:ext cx="62126" cy="62126"/>
      </dsp:txXfrm>
    </dsp:sp>
    <dsp:sp modelId="{352717BB-703C-4412-8167-55716CC7539F}">
      <dsp:nvSpPr>
        <dsp:cNvPr id="0" name=""/>
        <dsp:cNvSpPr/>
      </dsp:nvSpPr>
      <dsp:spPr>
        <a:xfrm>
          <a:off x="4370845" y="3060957"/>
          <a:ext cx="1773909" cy="8869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Organize</a:t>
          </a:r>
          <a:endParaRPr lang="en-US" sz="1900" kern="1200"/>
        </a:p>
      </dsp:txBody>
      <dsp:txXfrm>
        <a:off x="4396823" y="3086935"/>
        <a:ext cx="1721953" cy="834998"/>
      </dsp:txXfrm>
    </dsp:sp>
    <dsp:sp modelId="{45AA633C-5EEA-4280-9500-CC202118CFB0}">
      <dsp:nvSpPr>
        <dsp:cNvPr id="0" name=""/>
        <dsp:cNvSpPr/>
      </dsp:nvSpPr>
      <dsp:spPr>
        <a:xfrm>
          <a:off x="6144754" y="3484219"/>
          <a:ext cx="70956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9563" y="2021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81797" y="3486695"/>
        <a:ext cx="35478" cy="35478"/>
      </dsp:txXfrm>
    </dsp:sp>
    <dsp:sp modelId="{F2806804-302E-455A-AF10-E389CE1F909D}">
      <dsp:nvSpPr>
        <dsp:cNvPr id="0" name=""/>
        <dsp:cNvSpPr/>
      </dsp:nvSpPr>
      <dsp:spPr>
        <a:xfrm>
          <a:off x="6854318" y="3060957"/>
          <a:ext cx="1773909" cy="8869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Interpretive and Producing Report</a:t>
          </a:r>
          <a:endParaRPr lang="en-US" sz="1900" kern="1200"/>
        </a:p>
      </dsp:txBody>
      <dsp:txXfrm>
        <a:off x="6880296" y="3086935"/>
        <a:ext cx="1721953" cy="834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F1541-0A29-49D7-B0EE-4856CB12F6E0}">
      <dsp:nvSpPr>
        <dsp:cNvPr id="0" name=""/>
        <dsp:cNvSpPr/>
      </dsp:nvSpPr>
      <dsp:spPr>
        <a:xfrm>
          <a:off x="0" y="966863"/>
          <a:ext cx="6245265" cy="1130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Orders the Information</a:t>
          </a:r>
        </a:p>
      </dsp:txBody>
      <dsp:txXfrm>
        <a:off x="55173" y="1022036"/>
        <a:ext cx="6134919" cy="1019874"/>
      </dsp:txXfrm>
    </dsp:sp>
    <dsp:sp modelId="{245750D2-8F2C-4D96-A78E-067A2484E42F}">
      <dsp:nvSpPr>
        <dsp:cNvPr id="0" name=""/>
        <dsp:cNvSpPr/>
      </dsp:nvSpPr>
      <dsp:spPr>
        <a:xfrm>
          <a:off x="0" y="2229563"/>
          <a:ext cx="6245265" cy="113022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Finds Discrepancies </a:t>
          </a:r>
        </a:p>
      </dsp:txBody>
      <dsp:txXfrm>
        <a:off x="55173" y="2284736"/>
        <a:ext cx="6134919" cy="1019874"/>
      </dsp:txXfrm>
    </dsp:sp>
    <dsp:sp modelId="{A1D0CD5E-0B99-4DED-B21F-98D5B7E6E4C4}">
      <dsp:nvSpPr>
        <dsp:cNvPr id="0" name=""/>
        <dsp:cNvSpPr/>
      </dsp:nvSpPr>
      <dsp:spPr>
        <a:xfrm>
          <a:off x="0" y="3492263"/>
          <a:ext cx="6245265" cy="11302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Aids Rich Diagnosis </a:t>
          </a:r>
        </a:p>
      </dsp:txBody>
      <dsp:txXfrm>
        <a:off x="55173" y="3547436"/>
        <a:ext cx="6134919" cy="1019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744C-7316-DD84-E47F-90B63AC82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33095-37CF-7359-81B0-B7DB70F7B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0025-ED8B-FF83-841D-A33C7C43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D3E8-59D9-1034-ECCB-1FD1F32B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9066-1E8A-6BB8-C2E8-F4E0FFAA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F8EF-D2FB-AA4D-8863-50F4DD12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064BD-C5D6-86D2-AD7B-E7EA9A5B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2A5A-C857-18A9-E9F0-65A1A5BC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DE2E-DF56-57B3-A851-6E5760AA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DD7A-2FBD-B3B0-A2B1-31D37C1C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4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DCD4C-2CEB-940D-B518-EED31E13C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C802-28F1-F9EE-4784-D3A2B6D07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CD2D2-10E6-2A91-678A-DDB553E2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EFAD-EAEE-9CDA-D114-6177BD27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9BD57-C124-5F76-5DE5-D77A86EF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9E48-E855-4669-197C-E5780BE0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F54D-C3D9-4B81-0E4F-10AE1938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5A63-3244-DA71-F407-CEA49D2A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5096-524E-D238-14F3-89BDEB97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47EF-454E-C045-6F35-1E9D7C41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2709-D414-1EA3-029E-2E0E11D9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DAA2-6806-868B-3EDB-933100E3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501D-0E2A-5639-6164-8A8BCEF6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02A59-39E4-1EA0-340A-5AF85066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1C483-957D-48A0-3C58-E54DF1A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73E0-E951-2DA6-312E-6830F90F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73FB-6007-8227-0F9D-943A2C7B0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7CC36-9617-C0D5-5B76-D4ECA5E5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D7238-C009-CAA3-278D-DB01C46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4E7FA-71CA-05F1-62DA-031F6347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05F11-B9ED-12D4-5254-1A6E62E4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62FE-7C35-BC2E-F232-B876ACDF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1226-3BA3-6180-011C-5A76D274E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1273C-2D4F-3AD2-108B-CBFBEB9B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0048A-73C6-0AF7-E589-69027F37C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19594-2C95-E1A7-C1E3-F713B46DC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42369-E148-76A2-7FFD-7B8DB24A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500DA-810E-3824-7F54-5E3CD528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51A53-E7D2-9512-9CA1-C7BD9F7F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96CD-B4BF-62E6-CF64-BDD41A6A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3C353-ED87-6248-E5CC-186587C4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3D115-6B2D-E836-D886-180AA107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9D76-D14A-293D-F505-6278369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2D9B6-09D6-AE6E-9DD0-A671DEFE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6A20B-317E-8F3D-5FC2-D529CCF1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B9D18-925E-562F-4F8B-E968FB6F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C43B-2404-6B6A-E3BA-A9D46D51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E867-1B02-5390-9426-25CE2A7FB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46036-4223-C546-A6D1-08A33843E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867C6-3A67-519C-14D8-21B5F7E4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B7412-A513-D4F4-E052-85EB14C1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A6D5-A6C9-037A-6CE5-4668F00A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0455-3917-5E1D-5562-48F2FEB1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7A70C-A65D-7ACD-2DA9-2F8F7B275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27872-A458-6175-3E62-7ED8D6082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73E4-EC09-EE36-9849-07C2FE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A90F3-8372-0E2F-1621-DD49E2734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04DC1-A872-FA4D-9919-F9905DBF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F1060-DD81-3119-7B21-37041432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C5A9-86B8-F332-B985-EEE25804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229C-3F3E-F154-95DC-58EF92F4A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61766-3EA2-A241-8312-275D94B60FD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6B1D-2EDF-7A3B-F908-4D29CF6D2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435D-F59D-A5BD-F2E1-B94CC66B6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9272B-B945-8341-987F-411F14EB8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37703-477D-F382-B915-FBF5E445D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89" y="812751"/>
            <a:ext cx="6009366" cy="894678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Medwallet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Health</a:t>
            </a:r>
            <a:r>
              <a:rPr lang="en-US" sz="5400" baseline="30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endParaRPr lang="en-US" sz="5400" baseline="30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D962A-8A8B-58CD-0B27-125BC201C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55" y="3926218"/>
            <a:ext cx="5316095" cy="673460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2000" b="1" dirty="0"/>
              <a:t>TEAM</a:t>
            </a:r>
          </a:p>
          <a:p>
            <a:pPr algn="l"/>
            <a:r>
              <a:rPr lang="en-US" sz="2000" dirty="0"/>
              <a:t>VISHRAVARS, KEVIN BIGGINS, ANU VELAVAN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etter on a black background&#10;&#10;AI-generated content may be incorrect.">
            <a:extLst>
              <a:ext uri="{FF2B5EF4-FFF2-40B4-BE49-F238E27FC236}">
                <a16:creationId xmlns:a16="http://schemas.microsoft.com/office/drawing/2014/main" id="{F6202D12-2A25-45D3-010F-8274F8C1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97B09-B43C-52F5-8C3C-6B163ECF573E}"/>
              </a:ext>
            </a:extLst>
          </p:cNvPr>
          <p:cNvSpPr txBox="1"/>
          <p:nvPr/>
        </p:nvSpPr>
        <p:spPr>
          <a:xfrm>
            <a:off x="267832" y="1708064"/>
            <a:ext cx="5146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" panose="020B0004020202020204" pitchFamily="34" charset="0"/>
              </a:rPr>
              <a:t>“Your health through the power of AI”</a:t>
            </a:r>
            <a:endParaRPr lang="en-IN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792128-BAA2-13F5-E61A-FF01F4D8CE1F}"/>
              </a:ext>
            </a:extLst>
          </p:cNvPr>
          <p:cNvCxnSpPr/>
          <p:nvPr/>
        </p:nvCxnSpPr>
        <p:spPr>
          <a:xfrm>
            <a:off x="123996" y="1582220"/>
            <a:ext cx="54179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9F164-DED8-4EA3-618E-F637D3D8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    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A6C3-C253-0372-599F-BC19ACAA9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1"/>
            <a:ext cx="10308772" cy="2849019"/>
          </a:xfrm>
        </p:spPr>
        <p:txBody>
          <a:bodyPr anchor="ctr">
            <a:normAutofit/>
          </a:bodyPr>
          <a:lstStyle/>
          <a:p>
            <a:r>
              <a:rPr lang="en-US" sz="4400" dirty="0"/>
              <a:t>Diagnosis</a:t>
            </a:r>
          </a:p>
          <a:p>
            <a:r>
              <a:rPr lang="en-US" sz="4400" dirty="0"/>
              <a:t>Malnutrition</a:t>
            </a:r>
          </a:p>
          <a:p>
            <a:pPr marL="0" indent="0">
              <a:buNone/>
            </a:pPr>
            <a:endParaRPr lang="en-US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2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2DCFC-4F3D-1DF4-8BAD-8819F13E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Solution Ideas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913C1-19A6-CCCE-BFBA-0ED232192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9728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810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4509E-5592-80F0-F325-7DC382A5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/>
              <a:t>Why this Solution	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8FE993-6298-2D9D-A55B-C24D295C4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88209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3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letter on a black background">
            <a:extLst>
              <a:ext uri="{FF2B5EF4-FFF2-40B4-BE49-F238E27FC236}">
                <a16:creationId xmlns:a16="http://schemas.microsoft.com/office/drawing/2014/main" id="{A61DA648-D905-4468-408E-1A1113580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29" y="-73011"/>
            <a:ext cx="5465791" cy="5465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8A4FC-74C7-9FAA-EE2A-467E3790ED5C}"/>
              </a:ext>
            </a:extLst>
          </p:cNvPr>
          <p:cNvSpPr txBox="1"/>
          <p:nvPr/>
        </p:nvSpPr>
        <p:spPr>
          <a:xfrm>
            <a:off x="3994078" y="4890767"/>
            <a:ext cx="3875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" panose="020B0004020202020204" pitchFamily="34" charset="0"/>
              </a:rPr>
              <a:t>“Your health through the power of AI”</a:t>
            </a:r>
            <a:endParaRPr lang="en-IN" sz="1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3A7A2-4EA5-2A6F-1510-A5F877D0EC1F}"/>
              </a:ext>
            </a:extLst>
          </p:cNvPr>
          <p:cNvSpPr txBox="1"/>
          <p:nvPr/>
        </p:nvSpPr>
        <p:spPr>
          <a:xfrm>
            <a:off x="4202130" y="5794894"/>
            <a:ext cx="42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App in action……</a:t>
            </a:r>
          </a:p>
        </p:txBody>
      </p:sp>
    </p:spTree>
    <p:extLst>
      <p:ext uri="{BB962C8B-B14F-4D97-AF65-F5344CB8AC3E}">
        <p14:creationId xmlns:p14="http://schemas.microsoft.com/office/powerpoint/2010/main" val="342856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Medwallet HealthAI</vt:lpstr>
      <vt:lpstr>     Problem</vt:lpstr>
      <vt:lpstr>Solution Ideas </vt:lpstr>
      <vt:lpstr>Why this Solution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Velan S</dc:creator>
  <cp:lastModifiedBy>Velan S</cp:lastModifiedBy>
  <cp:revision>7</cp:revision>
  <dcterms:created xsi:type="dcterms:W3CDTF">2025-08-16T23:45:44Z</dcterms:created>
  <dcterms:modified xsi:type="dcterms:W3CDTF">2025-08-17T03:46:52Z</dcterms:modified>
</cp:coreProperties>
</file>