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486F-4C82-0A87-A405-6E40DD15E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E30CD-0016-6DB1-4C32-041B11D3E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39858-1F2C-199E-9FB9-8D52B2E9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BFED-3672-9776-1537-3349E2BC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E111E-EE04-4628-328C-B1FCE36E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4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98D8-534D-D4FE-BE35-52600860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2A6F5-8D15-A030-E1BC-073EB23AC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45800-CC17-E7A7-4E6D-D2318596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729AD-337F-70BA-2B33-F81BCD09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DC080-7D3C-71EC-B14C-32EB5FA6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1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06B86-5301-AB03-B4A6-26C33F7B7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1B675-E7EB-3DF7-0228-499CA2F79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969EC-40F1-4AE3-C950-90C22F5A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2276-1681-46FB-F8B2-8714BF9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3ED52-B3C0-0126-0850-0AC58348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6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D060-4CDF-C12D-9F95-9201D82B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BD6C3-A21C-4F86-7E46-4178EA02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6D264-B21C-1A62-B63A-FD47C8EB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4C9DE-4454-917E-B872-077F9F55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EFF71-9262-45BC-A62C-D7B5F078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8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9EB9-7AFF-FFAD-8C38-D289B721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21D84-AB3E-26BE-31DC-3F096DD4D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09C1E-EBAD-C2F3-EB7B-B9DD45C7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9A759-51D5-7199-D246-FEBD169B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CC853-8C0B-214A-102D-EF5F6CBE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8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F753-53B0-E9AA-BD03-D30A033A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7B342-A6C6-BF2D-FA45-D8DABE12A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F117F-FF48-A2EC-B908-2E3703C7A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52C20-D89C-2540-AE48-B308B47A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9EB8C-5977-9AF5-E808-E3F309CF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BBA73-68D9-FC59-08CE-104A3962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6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7E31-FA1B-0117-2C94-EFCB21EAB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6C2AF-F8F3-69FB-39CD-C106D8AD8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31C3F-1738-1DA9-5BBC-652408E85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A250C-8014-3D3F-DAA8-40FD16CB8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65992-ECD7-B0CA-A5EF-B8895466C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F078D-00B3-ABB0-11F4-301437EA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D08400-1D06-9615-400F-88744372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DB723-318F-363F-B1BF-67283FE1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7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51C2-2D0B-44D7-8CB5-DE1E122B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35A26-EAD2-E252-504E-01352C48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B322E-ECAF-B3A2-C48E-D6D3E6FB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04130-2077-E511-B204-63A5752C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E1C96-9CC2-1EAE-B3F1-172CEF63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2D0CF-1DF5-E0DE-5A51-368B7146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53552-EEF5-345C-CE8A-587AE1D9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5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72AE-BDD1-B617-7352-A074EA7F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D6B73-90A3-89AE-7955-5F5727F69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DC4ED-FD7D-E211-789B-F942256D7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96DE1-7CF3-E648-AB10-13F8CC18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8FF98-129C-DAFE-E191-D2DC7949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81888-360A-0740-8BA2-0502E64C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1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D1ED-3344-FEA6-9B64-A5183256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EB929-6141-CE31-AE62-3661072F4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CAA6D-241A-335C-C026-F52A00E47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7C8CB-E7BC-3AA8-6689-D90E1C28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2B288-BBB8-4C3E-AE6B-7F0B96267D8D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9F77F-D7AC-E12B-2DDC-7A19691C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7A7B4-8CA7-EEC6-CABA-E4C24C8A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1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49B49-BD3E-30CF-A728-0F2F33C0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EF6C-F061-0D67-934B-316899746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A879-B1FA-7FFB-3348-31EA1DF7A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2B288-BBB8-4C3E-AE6B-7F0B96267D8D}" type="datetimeFigureOut">
              <a:rPr lang="en-US" smtClean="0"/>
              <a:t>31-Jul-22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9C3C6-7E7F-B2FF-2FE0-9605D5781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4C439-39EC-9D34-BC85-D3FE35C90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F505E-6736-4011-A1FA-8270FD4B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224E80-2733-AD74-6ECB-A623F4012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635" y="194029"/>
            <a:ext cx="7498730" cy="646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3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912B2-276F-CFDE-71CB-D153F5136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897" y="580922"/>
            <a:ext cx="6532205" cy="56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3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25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E9A5D-B370-D19B-6EAC-6016C00F195C}"/>
              </a:ext>
            </a:extLst>
          </p:cNvPr>
          <p:cNvSpPr txBox="1"/>
          <p:nvPr/>
        </p:nvSpPr>
        <p:spPr>
          <a:xfrm>
            <a:off x="3565849" y="746702"/>
            <a:ext cx="5060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100daysofDSA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67081F-4476-5E4A-D7E3-57A90ADA4AD6}"/>
              </a:ext>
            </a:extLst>
          </p:cNvPr>
          <p:cNvCxnSpPr>
            <a:cxnSpLocks/>
          </p:cNvCxnSpPr>
          <p:nvPr/>
        </p:nvCxnSpPr>
        <p:spPr>
          <a:xfrm>
            <a:off x="3578246" y="1437167"/>
            <a:ext cx="505388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3CE226-F74E-9245-88AD-EE25D9A8AAEF}"/>
              </a:ext>
            </a:extLst>
          </p:cNvPr>
          <p:cNvSpPr txBox="1"/>
          <p:nvPr/>
        </p:nvSpPr>
        <p:spPr>
          <a:xfrm>
            <a:off x="4635618" y="5911243"/>
            <a:ext cx="2901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Rakesh Vishwakarma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84F4EA-7092-C3BE-5994-CB33D46B0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405" y="3044278"/>
            <a:ext cx="640080" cy="64008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8053C5C-E9BE-69CD-DEB6-9B0B107FF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14" y="3061249"/>
            <a:ext cx="640080" cy="640080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DC5C0DAE-5BC5-954B-FA76-BA91D0BFF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243" y="3061249"/>
            <a:ext cx="752687" cy="640080"/>
          </a:xfrm>
          <a:prstGeom prst="rect">
            <a:avLst/>
          </a:prstGeom>
        </p:spPr>
      </p:pic>
      <p:pic>
        <p:nvPicPr>
          <p:cNvPr id="12" name="Picture 1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9CE60E20-456A-A4E8-D064-46783D1DF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344" y="3061249"/>
            <a:ext cx="777723" cy="6400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15F7C3-7792-3568-BA27-8FBBE0C0658E}"/>
              </a:ext>
            </a:extLst>
          </p:cNvPr>
          <p:cNvSpPr txBox="1"/>
          <p:nvPr/>
        </p:nvSpPr>
        <p:spPr>
          <a:xfrm>
            <a:off x="4635758" y="4074729"/>
            <a:ext cx="29018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volini" panose="03000502040302020204" pitchFamily="66" charset="0"/>
              </a:rPr>
              <a:t>/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volini" panose="03000502040302020204" pitchFamily="66" charset="0"/>
              </a:rPr>
              <a:t>rvislive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92B4F98-C95C-1FD6-B5E9-E11A64909F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874" y="3061249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0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261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Rakesh Vishwakarma</dc:creator>
  <cp:lastModifiedBy>Rakesh Vishwakarma</cp:lastModifiedBy>
  <cp:revision>22</cp:revision>
  <dcterms:created xsi:type="dcterms:W3CDTF">2022-05-20T16:18:41Z</dcterms:created>
  <dcterms:modified xsi:type="dcterms:W3CDTF">2022-07-31T04:34:48Z</dcterms:modified>
</cp:coreProperties>
</file>